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4.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4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55.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56.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5" r:id="rId1"/>
  </p:sldMasterIdLst>
  <p:notesMasterIdLst>
    <p:notesMasterId r:id="rId68"/>
  </p:notesMasterIdLst>
  <p:sldIdLst>
    <p:sldId id="256" r:id="rId2"/>
    <p:sldId id="313" r:id="rId3"/>
    <p:sldId id="314" r:id="rId4"/>
    <p:sldId id="257" r:id="rId5"/>
    <p:sldId id="259" r:id="rId6"/>
    <p:sldId id="311" r:id="rId7"/>
    <p:sldId id="260" r:id="rId8"/>
    <p:sldId id="315" r:id="rId9"/>
    <p:sldId id="312" r:id="rId10"/>
    <p:sldId id="321" r:id="rId11"/>
    <p:sldId id="316" r:id="rId12"/>
    <p:sldId id="317" r:id="rId13"/>
    <p:sldId id="318" r:id="rId14"/>
    <p:sldId id="319" r:id="rId15"/>
    <p:sldId id="320" r:id="rId16"/>
    <p:sldId id="322" r:id="rId17"/>
    <p:sldId id="303" r:id="rId18"/>
    <p:sldId id="323" r:id="rId19"/>
    <p:sldId id="324" r:id="rId20"/>
    <p:sldId id="263" r:id="rId21"/>
    <p:sldId id="264" r:id="rId22"/>
    <p:sldId id="265" r:id="rId23"/>
    <p:sldId id="266" r:id="rId24"/>
    <p:sldId id="267" r:id="rId25"/>
    <p:sldId id="268" r:id="rId26"/>
    <p:sldId id="269" r:id="rId27"/>
    <p:sldId id="270" r:id="rId28"/>
    <p:sldId id="271" r:id="rId29"/>
    <p:sldId id="272" r:id="rId30"/>
    <p:sldId id="273" r:id="rId31"/>
    <p:sldId id="325" r:id="rId32"/>
    <p:sldId id="326" r:id="rId33"/>
    <p:sldId id="274" r:id="rId34"/>
    <p:sldId id="275" r:id="rId35"/>
    <p:sldId id="276" r:id="rId36"/>
    <p:sldId id="277" r:id="rId37"/>
    <p:sldId id="278" r:id="rId38"/>
    <p:sldId id="304" r:id="rId39"/>
    <p:sldId id="305" r:id="rId40"/>
    <p:sldId id="306" r:id="rId41"/>
    <p:sldId id="307" r:id="rId42"/>
    <p:sldId id="308" r:id="rId43"/>
    <p:sldId id="279" r:id="rId44"/>
    <p:sldId id="280" r:id="rId45"/>
    <p:sldId id="281" r:id="rId46"/>
    <p:sldId id="282" r:id="rId47"/>
    <p:sldId id="284" r:id="rId48"/>
    <p:sldId id="299" r:id="rId49"/>
    <p:sldId id="300" r:id="rId50"/>
    <p:sldId id="301" r:id="rId51"/>
    <p:sldId id="302" r:id="rId52"/>
    <p:sldId id="285" r:id="rId53"/>
    <p:sldId id="286" r:id="rId54"/>
    <p:sldId id="287" r:id="rId55"/>
    <p:sldId id="288" r:id="rId56"/>
    <p:sldId id="289" r:id="rId57"/>
    <p:sldId id="292" r:id="rId58"/>
    <p:sldId id="293" r:id="rId59"/>
    <p:sldId id="294" r:id="rId60"/>
    <p:sldId id="295" r:id="rId61"/>
    <p:sldId id="296" r:id="rId62"/>
    <p:sldId id="330" r:id="rId63"/>
    <p:sldId id="329" r:id="rId64"/>
    <p:sldId id="310" r:id="rId65"/>
    <p:sldId id="327" r:id="rId66"/>
    <p:sldId id="328" r:id="rId6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CB58"/>
    <a:srgbClr val="35F92E"/>
    <a:srgbClr val="25B1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A0EAF4-A3F4-4796-A5B2-CC84EF6D76E7}" v="176" dt="2023-06-23T00:32:30.621"/>
  </p1510:revLst>
</p1510:revInfo>
</file>

<file path=ppt/tableStyles.xml><?xml version="1.0" encoding="utf-8"?>
<a:tblStyleLst xmlns:a="http://schemas.openxmlformats.org/drawingml/2006/main" def="{5C22544A-7EE6-4342-B048-85BDC9FD1C3A}">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71664" autoAdjust="0"/>
  </p:normalViewPr>
  <p:slideViewPr>
    <p:cSldViewPr>
      <p:cViewPr varScale="1">
        <p:scale>
          <a:sx n="74" d="100"/>
          <a:sy n="74" d="100"/>
        </p:scale>
        <p:origin x="129" y="3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9" d="100"/>
          <a:sy n="79" d="100"/>
        </p:scale>
        <p:origin x="-208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la Gum" userId="6ed7e2d0-2401-41a6-b096-86b62ebd8337" providerId="ADAL" clId="{1CA0EAF4-A3F4-4796-A5B2-CC84EF6D76E7}"/>
    <pc:docChg chg="undo custSel addSld delSld modSld sldOrd">
      <pc:chgData name="Nola Gum" userId="6ed7e2d0-2401-41a6-b096-86b62ebd8337" providerId="ADAL" clId="{1CA0EAF4-A3F4-4796-A5B2-CC84EF6D76E7}" dt="2023-06-23T00:33:44.417" v="3981" actId="20577"/>
      <pc:docMkLst>
        <pc:docMk/>
      </pc:docMkLst>
      <pc:sldChg chg="delSp modSp mod">
        <pc:chgData name="Nola Gum" userId="6ed7e2d0-2401-41a6-b096-86b62ebd8337" providerId="ADAL" clId="{1CA0EAF4-A3F4-4796-A5B2-CC84EF6D76E7}" dt="2023-03-10T15:48:25.520" v="32" actId="14100"/>
        <pc:sldMkLst>
          <pc:docMk/>
          <pc:sldMk cId="0" sldId="256"/>
        </pc:sldMkLst>
        <pc:spChg chg="mod">
          <ac:chgData name="Nola Gum" userId="6ed7e2d0-2401-41a6-b096-86b62ebd8337" providerId="ADAL" clId="{1CA0EAF4-A3F4-4796-A5B2-CC84EF6D76E7}" dt="2023-03-10T15:47:54.807" v="22" actId="20577"/>
          <ac:spMkLst>
            <pc:docMk/>
            <pc:sldMk cId="0" sldId="256"/>
            <ac:spMk id="2050" creationId="{00000000-0000-0000-0000-000000000000}"/>
          </ac:spMkLst>
        </pc:spChg>
        <pc:spChg chg="mod">
          <ac:chgData name="Nola Gum" userId="6ed7e2d0-2401-41a6-b096-86b62ebd8337" providerId="ADAL" clId="{1CA0EAF4-A3F4-4796-A5B2-CC84EF6D76E7}" dt="2023-03-10T15:48:25.520" v="32" actId="14100"/>
          <ac:spMkLst>
            <pc:docMk/>
            <pc:sldMk cId="0" sldId="256"/>
            <ac:spMk id="2051" creationId="{00000000-0000-0000-0000-000000000000}"/>
          </ac:spMkLst>
        </pc:spChg>
        <pc:spChg chg="del">
          <ac:chgData name="Nola Gum" userId="6ed7e2d0-2401-41a6-b096-86b62ebd8337" providerId="ADAL" clId="{1CA0EAF4-A3F4-4796-A5B2-CC84EF6D76E7}" dt="2023-03-10T15:47:44.756" v="19" actId="478"/>
          <ac:spMkLst>
            <pc:docMk/>
            <pc:sldMk cId="0" sldId="256"/>
            <ac:spMk id="2052" creationId="{00000000-0000-0000-0000-000000000000}"/>
          </ac:spMkLst>
        </pc:spChg>
        <pc:spChg chg="del mod">
          <ac:chgData name="Nola Gum" userId="6ed7e2d0-2401-41a6-b096-86b62ebd8337" providerId="ADAL" clId="{1CA0EAF4-A3F4-4796-A5B2-CC84EF6D76E7}" dt="2023-03-10T15:47:09.590" v="1" actId="478"/>
          <ac:spMkLst>
            <pc:docMk/>
            <pc:sldMk cId="0" sldId="256"/>
            <ac:spMk id="2054" creationId="{00000000-0000-0000-0000-000000000000}"/>
          </ac:spMkLst>
        </pc:spChg>
      </pc:sldChg>
      <pc:sldChg chg="addSp delSp modSp mod ord setBg">
        <pc:chgData name="Nola Gum" userId="6ed7e2d0-2401-41a6-b096-86b62ebd8337" providerId="ADAL" clId="{1CA0EAF4-A3F4-4796-A5B2-CC84EF6D76E7}" dt="2023-03-10T16:29:03.753" v="657"/>
        <pc:sldMkLst>
          <pc:docMk/>
          <pc:sldMk cId="0" sldId="257"/>
        </pc:sldMkLst>
        <pc:spChg chg="mod">
          <ac:chgData name="Nola Gum" userId="6ed7e2d0-2401-41a6-b096-86b62ebd8337" providerId="ADAL" clId="{1CA0EAF4-A3F4-4796-A5B2-CC84EF6D76E7}" dt="2023-03-10T15:55:50.350" v="64" actId="404"/>
          <ac:spMkLst>
            <pc:docMk/>
            <pc:sldMk cId="0" sldId="257"/>
            <ac:spMk id="3074" creationId="{00000000-0000-0000-0000-000000000000}"/>
          </ac:spMkLst>
        </pc:spChg>
        <pc:spChg chg="mod ord">
          <ac:chgData name="Nola Gum" userId="6ed7e2d0-2401-41a6-b096-86b62ebd8337" providerId="ADAL" clId="{1CA0EAF4-A3F4-4796-A5B2-CC84EF6D76E7}" dt="2023-03-10T15:56:00.562" v="67" actId="20577"/>
          <ac:spMkLst>
            <pc:docMk/>
            <pc:sldMk cId="0" sldId="257"/>
            <ac:spMk id="3075" creationId="{00000000-0000-0000-0000-000000000000}"/>
          </ac:spMkLst>
        </pc:spChg>
        <pc:spChg chg="add del">
          <ac:chgData name="Nola Gum" userId="6ed7e2d0-2401-41a6-b096-86b62ebd8337" providerId="ADAL" clId="{1CA0EAF4-A3F4-4796-A5B2-CC84EF6D76E7}" dt="2023-03-10T15:53:26.840" v="40" actId="26606"/>
          <ac:spMkLst>
            <pc:docMk/>
            <pc:sldMk cId="0" sldId="257"/>
            <ac:spMk id="3080" creationId="{52ABB703-2B0E-4C3B-B4A2-F3973548E561}"/>
          </ac:spMkLst>
        </pc:spChg>
        <pc:spChg chg="add del">
          <ac:chgData name="Nola Gum" userId="6ed7e2d0-2401-41a6-b096-86b62ebd8337" providerId="ADAL" clId="{1CA0EAF4-A3F4-4796-A5B2-CC84EF6D76E7}" dt="2023-03-10T15:53:26.840" v="40" actId="26606"/>
          <ac:spMkLst>
            <pc:docMk/>
            <pc:sldMk cId="0" sldId="257"/>
            <ac:spMk id="3084" creationId="{E95DA498-D9A2-4DA9-B9DA-B3776E08CF7E}"/>
          </ac:spMkLst>
        </pc:spChg>
        <pc:spChg chg="add del">
          <ac:chgData name="Nola Gum" userId="6ed7e2d0-2401-41a6-b096-86b62ebd8337" providerId="ADAL" clId="{1CA0EAF4-A3F4-4796-A5B2-CC84EF6D76E7}" dt="2023-03-10T15:53:26.840" v="40" actId="26606"/>
          <ac:spMkLst>
            <pc:docMk/>
            <pc:sldMk cId="0" sldId="257"/>
            <ac:spMk id="3086" creationId="{82A73093-4B9D-420D-B17E-52293703A1D4}"/>
          </ac:spMkLst>
        </pc:spChg>
        <pc:spChg chg="add del">
          <ac:chgData name="Nola Gum" userId="6ed7e2d0-2401-41a6-b096-86b62ebd8337" providerId="ADAL" clId="{1CA0EAF4-A3F4-4796-A5B2-CC84EF6D76E7}" dt="2023-03-10T15:54:43.279" v="47" actId="26606"/>
          <ac:spMkLst>
            <pc:docMk/>
            <pc:sldMk cId="0" sldId="257"/>
            <ac:spMk id="3091" creationId="{F532AA8F-7655-4585-B919-E2A0FD87E715}"/>
          </ac:spMkLst>
        </pc:spChg>
        <pc:spChg chg="add del">
          <ac:chgData name="Nola Gum" userId="6ed7e2d0-2401-41a6-b096-86b62ebd8337" providerId="ADAL" clId="{1CA0EAF4-A3F4-4796-A5B2-CC84EF6D76E7}" dt="2023-03-10T15:54:43.279" v="47" actId="26606"/>
          <ac:spMkLst>
            <pc:docMk/>
            <pc:sldMk cId="0" sldId="257"/>
            <ac:spMk id="3095" creationId="{BACADE56-B590-4E65-AF77-CEDAB0E2C033}"/>
          </ac:spMkLst>
        </pc:spChg>
        <pc:spChg chg="add del">
          <ac:chgData name="Nola Gum" userId="6ed7e2d0-2401-41a6-b096-86b62ebd8337" providerId="ADAL" clId="{1CA0EAF4-A3F4-4796-A5B2-CC84EF6D76E7}" dt="2023-03-10T15:54:43.279" v="47" actId="26606"/>
          <ac:spMkLst>
            <pc:docMk/>
            <pc:sldMk cId="0" sldId="257"/>
            <ac:spMk id="3097" creationId="{1CD6EB25-01BC-4EB1-8BED-E81046194E5F}"/>
          </ac:spMkLst>
        </pc:spChg>
        <pc:spChg chg="add">
          <ac:chgData name="Nola Gum" userId="6ed7e2d0-2401-41a6-b096-86b62ebd8337" providerId="ADAL" clId="{1CA0EAF4-A3F4-4796-A5B2-CC84EF6D76E7}" dt="2023-03-10T15:54:43.279" v="47" actId="26606"/>
          <ac:spMkLst>
            <pc:docMk/>
            <pc:sldMk cId="0" sldId="257"/>
            <ac:spMk id="3102" creationId="{990D0034-F768-41E7-85D4-F38C4DE85770}"/>
          </ac:spMkLst>
        </pc:spChg>
        <pc:spChg chg="add">
          <ac:chgData name="Nola Gum" userId="6ed7e2d0-2401-41a6-b096-86b62ebd8337" providerId="ADAL" clId="{1CA0EAF4-A3F4-4796-A5B2-CC84EF6D76E7}" dt="2023-03-10T15:54:43.279" v="47" actId="26606"/>
          <ac:spMkLst>
            <pc:docMk/>
            <pc:sldMk cId="0" sldId="257"/>
            <ac:spMk id="3104" creationId="{C4F7E42D-8B5A-4FC8-81CD-9E60171F7FA8}"/>
          </ac:spMkLst>
        </pc:spChg>
        <pc:spChg chg="add">
          <ac:chgData name="Nola Gum" userId="6ed7e2d0-2401-41a6-b096-86b62ebd8337" providerId="ADAL" clId="{1CA0EAF4-A3F4-4796-A5B2-CC84EF6D76E7}" dt="2023-03-10T15:54:43.279" v="47" actId="26606"/>
          <ac:spMkLst>
            <pc:docMk/>
            <pc:sldMk cId="0" sldId="257"/>
            <ac:spMk id="3106" creationId="{8C04651D-B9F4-4935-A02D-364153FBDF54}"/>
          </ac:spMkLst>
        </pc:spChg>
        <pc:picChg chg="add del mod">
          <ac:chgData name="Nola Gum" userId="6ed7e2d0-2401-41a6-b096-86b62ebd8337" providerId="ADAL" clId="{1CA0EAF4-A3F4-4796-A5B2-CC84EF6D76E7}" dt="2023-03-10T15:53:29.693" v="41" actId="478"/>
          <ac:picMkLst>
            <pc:docMk/>
            <pc:sldMk cId="0" sldId="257"/>
            <ac:picMk id="3" creationId="{BB4A73D2-B959-8CCC-2A87-C930AFEA6815}"/>
          </ac:picMkLst>
        </pc:picChg>
        <pc:picChg chg="add mod">
          <ac:chgData name="Nola Gum" userId="6ed7e2d0-2401-41a6-b096-86b62ebd8337" providerId="ADAL" clId="{1CA0EAF4-A3F4-4796-A5B2-CC84EF6D76E7}" dt="2023-03-10T15:54:43.279" v="47" actId="26606"/>
          <ac:picMkLst>
            <pc:docMk/>
            <pc:sldMk cId="0" sldId="257"/>
            <ac:picMk id="5" creationId="{0A550BAE-FE7B-57D9-EC4D-35DC298BA5BA}"/>
          </ac:picMkLst>
        </pc:picChg>
        <pc:cxnChg chg="add del">
          <ac:chgData name="Nola Gum" userId="6ed7e2d0-2401-41a6-b096-86b62ebd8337" providerId="ADAL" clId="{1CA0EAF4-A3F4-4796-A5B2-CC84EF6D76E7}" dt="2023-03-10T15:53:26.840" v="40" actId="26606"/>
          <ac:cxnSpMkLst>
            <pc:docMk/>
            <pc:sldMk cId="0" sldId="257"/>
            <ac:cxnSpMk id="3082" creationId="{9C21570E-E159-49A6-9891-FA397B7A92D3}"/>
          </ac:cxnSpMkLst>
        </pc:cxnChg>
        <pc:cxnChg chg="add del">
          <ac:chgData name="Nola Gum" userId="6ed7e2d0-2401-41a6-b096-86b62ebd8337" providerId="ADAL" clId="{1CA0EAF4-A3F4-4796-A5B2-CC84EF6D76E7}" dt="2023-03-10T15:54:43.279" v="47" actId="26606"/>
          <ac:cxnSpMkLst>
            <pc:docMk/>
            <pc:sldMk cId="0" sldId="257"/>
            <ac:cxnSpMk id="3093" creationId="{C91AB637-318E-4CDB-8A57-B13978DB7738}"/>
          </ac:cxnSpMkLst>
        </pc:cxnChg>
      </pc:sldChg>
      <pc:sldChg chg="addSp delSp modSp del mod setBg">
        <pc:chgData name="Nola Gum" userId="6ed7e2d0-2401-41a6-b096-86b62ebd8337" providerId="ADAL" clId="{1CA0EAF4-A3F4-4796-A5B2-CC84EF6D76E7}" dt="2023-03-10T16:28:40.162" v="639" actId="47"/>
        <pc:sldMkLst>
          <pc:docMk/>
          <pc:sldMk cId="0" sldId="258"/>
        </pc:sldMkLst>
        <pc:spChg chg="mod">
          <ac:chgData name="Nola Gum" userId="6ed7e2d0-2401-41a6-b096-86b62ebd8337" providerId="ADAL" clId="{1CA0EAF4-A3F4-4796-A5B2-CC84EF6D76E7}" dt="2023-03-10T15:56:45.133" v="75" actId="26606"/>
          <ac:spMkLst>
            <pc:docMk/>
            <pc:sldMk cId="0" sldId="258"/>
            <ac:spMk id="6146" creationId="{00000000-0000-0000-0000-000000000000}"/>
          </ac:spMkLst>
        </pc:spChg>
        <pc:spChg chg="add del">
          <ac:chgData name="Nola Gum" userId="6ed7e2d0-2401-41a6-b096-86b62ebd8337" providerId="ADAL" clId="{1CA0EAF4-A3F4-4796-A5B2-CC84EF6D76E7}" dt="2023-03-10T15:55:39.564" v="62" actId="26606"/>
          <ac:spMkLst>
            <pc:docMk/>
            <pc:sldMk cId="0" sldId="258"/>
            <ac:spMk id="6147" creationId="{00000000-0000-0000-0000-000000000000}"/>
          </ac:spMkLst>
        </pc:spChg>
        <pc:spChg chg="add del">
          <ac:chgData name="Nola Gum" userId="6ed7e2d0-2401-41a6-b096-86b62ebd8337" providerId="ADAL" clId="{1CA0EAF4-A3F4-4796-A5B2-CC84EF6D76E7}" dt="2023-03-10T15:55:39.532" v="61" actId="26606"/>
          <ac:spMkLst>
            <pc:docMk/>
            <pc:sldMk cId="0" sldId="258"/>
            <ac:spMk id="6153" creationId="{83529AFD-5A84-4419-9390-0E9584F35DC8}"/>
          </ac:spMkLst>
        </pc:spChg>
        <pc:spChg chg="add del">
          <ac:chgData name="Nola Gum" userId="6ed7e2d0-2401-41a6-b096-86b62ebd8337" providerId="ADAL" clId="{1CA0EAF4-A3F4-4796-A5B2-CC84EF6D76E7}" dt="2023-03-10T15:55:39.532" v="61" actId="26606"/>
          <ac:spMkLst>
            <pc:docMk/>
            <pc:sldMk cId="0" sldId="258"/>
            <ac:spMk id="6155" creationId="{D1FFD9C4-5E6D-4E44-8CCD-24EF7B6FF149}"/>
          </ac:spMkLst>
        </pc:spChg>
        <pc:spChg chg="add del">
          <ac:chgData name="Nola Gum" userId="6ed7e2d0-2401-41a6-b096-86b62ebd8337" providerId="ADAL" clId="{1CA0EAF4-A3F4-4796-A5B2-CC84EF6D76E7}" dt="2023-03-10T15:55:39.532" v="61" actId="26606"/>
          <ac:spMkLst>
            <pc:docMk/>
            <pc:sldMk cId="0" sldId="258"/>
            <ac:spMk id="6157" creationId="{6B3B2DB5-1B01-4A7A-B79B-E180757E6145}"/>
          </ac:spMkLst>
        </pc:spChg>
        <pc:spChg chg="add del">
          <ac:chgData name="Nola Gum" userId="6ed7e2d0-2401-41a6-b096-86b62ebd8337" providerId="ADAL" clId="{1CA0EAF4-A3F4-4796-A5B2-CC84EF6D76E7}" dt="2023-03-10T15:56:45.133" v="75" actId="26606"/>
          <ac:spMkLst>
            <pc:docMk/>
            <pc:sldMk cId="0" sldId="258"/>
            <ac:spMk id="6159" creationId="{83529AFD-5A84-4419-9390-0E9584F35DC8}"/>
          </ac:spMkLst>
        </pc:spChg>
        <pc:spChg chg="add del">
          <ac:chgData name="Nola Gum" userId="6ed7e2d0-2401-41a6-b096-86b62ebd8337" providerId="ADAL" clId="{1CA0EAF4-A3F4-4796-A5B2-CC84EF6D76E7}" dt="2023-03-10T15:56:45.133" v="75" actId="26606"/>
          <ac:spMkLst>
            <pc:docMk/>
            <pc:sldMk cId="0" sldId="258"/>
            <ac:spMk id="6160" creationId="{D1FFD9C4-5E6D-4E44-8CCD-24EF7B6FF149}"/>
          </ac:spMkLst>
        </pc:spChg>
        <pc:spChg chg="add del">
          <ac:chgData name="Nola Gum" userId="6ed7e2d0-2401-41a6-b096-86b62ebd8337" providerId="ADAL" clId="{1CA0EAF4-A3F4-4796-A5B2-CC84EF6D76E7}" dt="2023-03-10T15:56:45.133" v="75" actId="26606"/>
          <ac:spMkLst>
            <pc:docMk/>
            <pc:sldMk cId="0" sldId="258"/>
            <ac:spMk id="6161" creationId="{6B3B2DB5-1B01-4A7A-B79B-E180757E6145}"/>
          </ac:spMkLst>
        </pc:spChg>
        <pc:graphicFrameChg chg="add del">
          <ac:chgData name="Nola Gum" userId="6ed7e2d0-2401-41a6-b096-86b62ebd8337" providerId="ADAL" clId="{1CA0EAF4-A3F4-4796-A5B2-CC84EF6D76E7}" dt="2023-03-10T15:55:39.532" v="61" actId="26606"/>
          <ac:graphicFrameMkLst>
            <pc:docMk/>
            <pc:sldMk cId="0" sldId="258"/>
            <ac:graphicFrameMk id="6149" creationId="{DE88545A-E817-FA77-9B53-D0213F7E4A83}"/>
          </ac:graphicFrameMkLst>
        </pc:graphicFrameChg>
        <pc:graphicFrameChg chg="add mod modGraphic">
          <ac:chgData name="Nola Gum" userId="6ed7e2d0-2401-41a6-b096-86b62ebd8337" providerId="ADAL" clId="{1CA0EAF4-A3F4-4796-A5B2-CC84EF6D76E7}" dt="2023-03-10T16:26:24.351" v="266" actId="20577"/>
          <ac:graphicFrameMkLst>
            <pc:docMk/>
            <pc:sldMk cId="0" sldId="258"/>
            <ac:graphicFrameMk id="6162" creationId="{B799DB84-345F-6B27-E86C-072580F601A5}"/>
          </ac:graphicFrameMkLst>
        </pc:graphicFrameChg>
      </pc:sldChg>
      <pc:sldChg chg="addSp delSp modSp mod modNotesTx">
        <pc:chgData name="Nola Gum" userId="6ed7e2d0-2401-41a6-b096-86b62ebd8337" providerId="ADAL" clId="{1CA0EAF4-A3F4-4796-A5B2-CC84EF6D76E7}" dt="2023-03-10T16:28:51.515" v="655" actId="20577"/>
        <pc:sldMkLst>
          <pc:docMk/>
          <pc:sldMk cId="0" sldId="259"/>
        </pc:sldMkLst>
        <pc:spChg chg="mod">
          <ac:chgData name="Nola Gum" userId="6ed7e2d0-2401-41a6-b096-86b62ebd8337" providerId="ADAL" clId="{1CA0EAF4-A3F4-4796-A5B2-CC84EF6D76E7}" dt="2023-03-10T16:28:51.515" v="655" actId="20577"/>
          <ac:spMkLst>
            <pc:docMk/>
            <pc:sldMk cId="0" sldId="259"/>
            <ac:spMk id="7170" creationId="{00000000-0000-0000-0000-000000000000}"/>
          </ac:spMkLst>
        </pc:spChg>
        <pc:spChg chg="add del mod">
          <ac:chgData name="Nola Gum" userId="6ed7e2d0-2401-41a6-b096-86b62ebd8337" providerId="ADAL" clId="{1CA0EAF4-A3F4-4796-A5B2-CC84EF6D76E7}" dt="2023-03-10T16:11:07.516" v="141" actId="26606"/>
          <ac:spMkLst>
            <pc:docMk/>
            <pc:sldMk cId="0" sldId="259"/>
            <ac:spMk id="7171" creationId="{00000000-0000-0000-0000-000000000000}"/>
          </ac:spMkLst>
        </pc:spChg>
        <pc:graphicFrameChg chg="add del">
          <ac:chgData name="Nola Gum" userId="6ed7e2d0-2401-41a6-b096-86b62ebd8337" providerId="ADAL" clId="{1CA0EAF4-A3F4-4796-A5B2-CC84EF6D76E7}" dt="2023-03-10T16:10:43.554" v="132" actId="26606"/>
          <ac:graphicFrameMkLst>
            <pc:docMk/>
            <pc:sldMk cId="0" sldId="259"/>
            <ac:graphicFrameMk id="7173" creationId="{426E30A5-D7C1-3045-2790-7344C7E4E302}"/>
          </ac:graphicFrameMkLst>
        </pc:graphicFrameChg>
        <pc:graphicFrameChg chg="add del">
          <ac:chgData name="Nola Gum" userId="6ed7e2d0-2401-41a6-b096-86b62ebd8337" providerId="ADAL" clId="{1CA0EAF4-A3F4-4796-A5B2-CC84EF6D76E7}" dt="2023-03-10T16:11:01.503" v="134" actId="26606"/>
          <ac:graphicFrameMkLst>
            <pc:docMk/>
            <pc:sldMk cId="0" sldId="259"/>
            <ac:graphicFrameMk id="7175" creationId="{C2A8E8DA-C45B-5F6E-B0F3-48FF4CF03C50}"/>
          </ac:graphicFrameMkLst>
        </pc:graphicFrameChg>
        <pc:graphicFrameChg chg="add del">
          <ac:chgData name="Nola Gum" userId="6ed7e2d0-2401-41a6-b096-86b62ebd8337" providerId="ADAL" clId="{1CA0EAF4-A3F4-4796-A5B2-CC84EF6D76E7}" dt="2023-03-10T16:11:03.016" v="136" actId="26606"/>
          <ac:graphicFrameMkLst>
            <pc:docMk/>
            <pc:sldMk cId="0" sldId="259"/>
            <ac:graphicFrameMk id="7177" creationId="{13BC6415-430F-093D-82C4-880B0810F51E}"/>
          </ac:graphicFrameMkLst>
        </pc:graphicFrameChg>
        <pc:graphicFrameChg chg="add del">
          <ac:chgData name="Nola Gum" userId="6ed7e2d0-2401-41a6-b096-86b62ebd8337" providerId="ADAL" clId="{1CA0EAF4-A3F4-4796-A5B2-CC84EF6D76E7}" dt="2023-03-10T16:11:05.608" v="138" actId="26606"/>
          <ac:graphicFrameMkLst>
            <pc:docMk/>
            <pc:sldMk cId="0" sldId="259"/>
            <ac:graphicFrameMk id="7179" creationId="{5978AEBA-17D2-489D-F12C-780C76A67E81}"/>
          </ac:graphicFrameMkLst>
        </pc:graphicFrameChg>
        <pc:graphicFrameChg chg="add del">
          <ac:chgData name="Nola Gum" userId="6ed7e2d0-2401-41a6-b096-86b62ebd8337" providerId="ADAL" clId="{1CA0EAF4-A3F4-4796-A5B2-CC84EF6D76E7}" dt="2023-03-10T16:11:07.470" v="140" actId="26606"/>
          <ac:graphicFrameMkLst>
            <pc:docMk/>
            <pc:sldMk cId="0" sldId="259"/>
            <ac:graphicFrameMk id="7181" creationId="{13BC6415-430F-093D-82C4-880B0810F51E}"/>
          </ac:graphicFrameMkLst>
        </pc:graphicFrameChg>
        <pc:graphicFrameChg chg="add mod">
          <ac:chgData name="Nola Gum" userId="6ed7e2d0-2401-41a6-b096-86b62ebd8337" providerId="ADAL" clId="{1CA0EAF4-A3F4-4796-A5B2-CC84EF6D76E7}" dt="2023-03-10T16:11:31.572" v="161" actId="313"/>
          <ac:graphicFrameMkLst>
            <pc:docMk/>
            <pc:sldMk cId="0" sldId="259"/>
            <ac:graphicFrameMk id="7183" creationId="{5978AEBA-17D2-489D-F12C-780C76A67E81}"/>
          </ac:graphicFrameMkLst>
        </pc:graphicFrameChg>
      </pc:sldChg>
      <pc:sldChg chg="addSp delSp modSp mod setBg setClrOvrMap modNotesTx">
        <pc:chgData name="Nola Gum" userId="6ed7e2d0-2401-41a6-b096-86b62ebd8337" providerId="ADAL" clId="{1CA0EAF4-A3F4-4796-A5B2-CC84EF6D76E7}" dt="2023-03-10T16:43:02.465" v="1295" actId="26606"/>
        <pc:sldMkLst>
          <pc:docMk/>
          <pc:sldMk cId="0" sldId="260"/>
        </pc:sldMkLst>
        <pc:spChg chg="mod">
          <ac:chgData name="Nola Gum" userId="6ed7e2d0-2401-41a6-b096-86b62ebd8337" providerId="ADAL" clId="{1CA0EAF4-A3F4-4796-A5B2-CC84EF6D76E7}" dt="2023-03-10T16:43:02.465" v="1295" actId="26606"/>
          <ac:spMkLst>
            <pc:docMk/>
            <pc:sldMk cId="0" sldId="260"/>
            <ac:spMk id="9218" creationId="{00000000-0000-0000-0000-000000000000}"/>
          </ac:spMkLst>
        </pc:spChg>
        <pc:spChg chg="add del mod">
          <ac:chgData name="Nola Gum" userId="6ed7e2d0-2401-41a6-b096-86b62ebd8337" providerId="ADAL" clId="{1CA0EAF4-A3F4-4796-A5B2-CC84EF6D76E7}" dt="2023-03-10T16:32:17.313" v="1035" actId="26606"/>
          <ac:spMkLst>
            <pc:docMk/>
            <pc:sldMk cId="0" sldId="260"/>
            <ac:spMk id="9219" creationId="{00000000-0000-0000-0000-000000000000}"/>
          </ac:spMkLst>
        </pc:spChg>
        <pc:spChg chg="add del">
          <ac:chgData name="Nola Gum" userId="6ed7e2d0-2401-41a6-b096-86b62ebd8337" providerId="ADAL" clId="{1CA0EAF4-A3F4-4796-A5B2-CC84EF6D76E7}" dt="2023-03-10T16:32:15.342" v="1032" actId="26606"/>
          <ac:spMkLst>
            <pc:docMk/>
            <pc:sldMk cId="0" sldId="260"/>
            <ac:spMk id="9224" creationId="{52C0B2E1-0268-42EC-ABD3-94F81A05BCBD}"/>
          </ac:spMkLst>
        </pc:spChg>
        <pc:spChg chg="add del">
          <ac:chgData name="Nola Gum" userId="6ed7e2d0-2401-41a6-b096-86b62ebd8337" providerId="ADAL" clId="{1CA0EAF4-A3F4-4796-A5B2-CC84EF6D76E7}" dt="2023-03-10T16:32:15.342" v="1032" actId="26606"/>
          <ac:spMkLst>
            <pc:docMk/>
            <pc:sldMk cId="0" sldId="260"/>
            <ac:spMk id="9226" creationId="{7D2256B4-48EA-40FC-BBC0-AA1EE6E0080C}"/>
          </ac:spMkLst>
        </pc:spChg>
        <pc:spChg chg="add del">
          <ac:chgData name="Nola Gum" userId="6ed7e2d0-2401-41a6-b096-86b62ebd8337" providerId="ADAL" clId="{1CA0EAF4-A3F4-4796-A5B2-CC84EF6D76E7}" dt="2023-03-10T16:32:15.342" v="1032" actId="26606"/>
          <ac:spMkLst>
            <pc:docMk/>
            <pc:sldMk cId="0" sldId="260"/>
            <ac:spMk id="9230" creationId="{FBDCECDC-EEE3-4128-AA5E-82A8C08796E8}"/>
          </ac:spMkLst>
        </pc:spChg>
        <pc:spChg chg="add del">
          <ac:chgData name="Nola Gum" userId="6ed7e2d0-2401-41a6-b096-86b62ebd8337" providerId="ADAL" clId="{1CA0EAF4-A3F4-4796-A5B2-CC84EF6D76E7}" dt="2023-03-10T16:32:15.342" v="1032" actId="26606"/>
          <ac:spMkLst>
            <pc:docMk/>
            <pc:sldMk cId="0" sldId="260"/>
            <ac:spMk id="9232" creationId="{4260EDE0-989C-4E16-AF94-F652294D828E}"/>
          </ac:spMkLst>
        </pc:spChg>
        <pc:spChg chg="add del">
          <ac:chgData name="Nola Gum" userId="6ed7e2d0-2401-41a6-b096-86b62ebd8337" providerId="ADAL" clId="{1CA0EAF4-A3F4-4796-A5B2-CC84EF6D76E7}" dt="2023-03-10T16:32:15.342" v="1032" actId="26606"/>
          <ac:spMkLst>
            <pc:docMk/>
            <pc:sldMk cId="0" sldId="260"/>
            <ac:spMk id="9234" creationId="{1F3985C0-E548-44D2-B30E-F3E42DADE133}"/>
          </ac:spMkLst>
        </pc:spChg>
        <pc:spChg chg="add del">
          <ac:chgData name="Nola Gum" userId="6ed7e2d0-2401-41a6-b096-86b62ebd8337" providerId="ADAL" clId="{1CA0EAF4-A3F4-4796-A5B2-CC84EF6D76E7}" dt="2023-03-10T16:32:17.297" v="1034" actId="26606"/>
          <ac:spMkLst>
            <pc:docMk/>
            <pc:sldMk cId="0" sldId="260"/>
            <ac:spMk id="9236" creationId="{52C0B2E1-0268-42EC-ABD3-94F81A05BCBD}"/>
          </ac:spMkLst>
        </pc:spChg>
        <pc:spChg chg="add del">
          <ac:chgData name="Nola Gum" userId="6ed7e2d0-2401-41a6-b096-86b62ebd8337" providerId="ADAL" clId="{1CA0EAF4-A3F4-4796-A5B2-CC84EF6D76E7}" dt="2023-03-10T16:32:17.297" v="1034" actId="26606"/>
          <ac:spMkLst>
            <pc:docMk/>
            <pc:sldMk cId="0" sldId="260"/>
            <ac:spMk id="9237" creationId="{7D2256B4-48EA-40FC-BBC0-AA1EE6E0080C}"/>
          </ac:spMkLst>
        </pc:spChg>
        <pc:spChg chg="add del">
          <ac:chgData name="Nola Gum" userId="6ed7e2d0-2401-41a6-b096-86b62ebd8337" providerId="ADAL" clId="{1CA0EAF4-A3F4-4796-A5B2-CC84EF6D76E7}" dt="2023-03-10T16:32:17.297" v="1034" actId="26606"/>
          <ac:spMkLst>
            <pc:docMk/>
            <pc:sldMk cId="0" sldId="260"/>
            <ac:spMk id="9239" creationId="{8C6E698C-8155-4B8B-BDC9-B7299772B509}"/>
          </ac:spMkLst>
        </pc:spChg>
        <pc:spChg chg="add del">
          <ac:chgData name="Nola Gum" userId="6ed7e2d0-2401-41a6-b096-86b62ebd8337" providerId="ADAL" clId="{1CA0EAF4-A3F4-4796-A5B2-CC84EF6D76E7}" dt="2023-03-10T16:32:17.297" v="1034" actId="26606"/>
          <ac:spMkLst>
            <pc:docMk/>
            <pc:sldMk cId="0" sldId="260"/>
            <ac:spMk id="9240" creationId="{0EEF5601-A8BC-411D-AA64-3E79320BA122}"/>
          </ac:spMkLst>
        </pc:spChg>
        <pc:spChg chg="add del">
          <ac:chgData name="Nola Gum" userId="6ed7e2d0-2401-41a6-b096-86b62ebd8337" providerId="ADAL" clId="{1CA0EAF4-A3F4-4796-A5B2-CC84EF6D76E7}" dt="2023-03-10T16:32:17.297" v="1034" actId="26606"/>
          <ac:spMkLst>
            <pc:docMk/>
            <pc:sldMk cId="0" sldId="260"/>
            <ac:spMk id="9241" creationId="{33209156-242F-4B26-8D07-CEB2B68A9F9A}"/>
          </ac:spMkLst>
        </pc:spChg>
        <pc:spChg chg="add del">
          <ac:chgData name="Nola Gum" userId="6ed7e2d0-2401-41a6-b096-86b62ebd8337" providerId="ADAL" clId="{1CA0EAF4-A3F4-4796-A5B2-CC84EF6D76E7}" dt="2023-03-10T16:42:43.269" v="1260" actId="26606"/>
          <ac:spMkLst>
            <pc:docMk/>
            <pc:sldMk cId="0" sldId="260"/>
            <ac:spMk id="9243" creationId="{52C0B2E1-0268-42EC-ABD3-94F81A05BCBD}"/>
          </ac:spMkLst>
        </pc:spChg>
        <pc:spChg chg="add del">
          <ac:chgData name="Nola Gum" userId="6ed7e2d0-2401-41a6-b096-86b62ebd8337" providerId="ADAL" clId="{1CA0EAF4-A3F4-4796-A5B2-CC84EF6D76E7}" dt="2023-03-10T16:42:43.269" v="1260" actId="26606"/>
          <ac:spMkLst>
            <pc:docMk/>
            <pc:sldMk cId="0" sldId="260"/>
            <ac:spMk id="9244" creationId="{7D2256B4-48EA-40FC-BBC0-AA1EE6E0080C}"/>
          </ac:spMkLst>
        </pc:spChg>
        <pc:spChg chg="add del">
          <ac:chgData name="Nola Gum" userId="6ed7e2d0-2401-41a6-b096-86b62ebd8337" providerId="ADAL" clId="{1CA0EAF4-A3F4-4796-A5B2-CC84EF6D76E7}" dt="2023-03-10T16:42:43.269" v="1260" actId="26606"/>
          <ac:spMkLst>
            <pc:docMk/>
            <pc:sldMk cId="0" sldId="260"/>
            <ac:spMk id="9246" creationId="{FBDCECDC-EEE3-4128-AA5E-82A8C08796E8}"/>
          </ac:spMkLst>
        </pc:spChg>
        <pc:spChg chg="add del">
          <ac:chgData name="Nola Gum" userId="6ed7e2d0-2401-41a6-b096-86b62ebd8337" providerId="ADAL" clId="{1CA0EAF4-A3F4-4796-A5B2-CC84EF6D76E7}" dt="2023-03-10T16:42:43.269" v="1260" actId="26606"/>
          <ac:spMkLst>
            <pc:docMk/>
            <pc:sldMk cId="0" sldId="260"/>
            <ac:spMk id="9247" creationId="{4260EDE0-989C-4E16-AF94-F652294D828E}"/>
          </ac:spMkLst>
        </pc:spChg>
        <pc:spChg chg="add del">
          <ac:chgData name="Nola Gum" userId="6ed7e2d0-2401-41a6-b096-86b62ebd8337" providerId="ADAL" clId="{1CA0EAF4-A3F4-4796-A5B2-CC84EF6D76E7}" dt="2023-03-10T16:42:43.269" v="1260" actId="26606"/>
          <ac:spMkLst>
            <pc:docMk/>
            <pc:sldMk cId="0" sldId="260"/>
            <ac:spMk id="9248" creationId="{1F3985C0-E548-44D2-B30E-F3E42DADE133}"/>
          </ac:spMkLst>
        </pc:spChg>
        <pc:spChg chg="add del">
          <ac:chgData name="Nola Gum" userId="6ed7e2d0-2401-41a6-b096-86b62ebd8337" providerId="ADAL" clId="{1CA0EAF4-A3F4-4796-A5B2-CC84EF6D76E7}" dt="2023-03-10T16:43:02.465" v="1295" actId="26606"/>
          <ac:spMkLst>
            <pc:docMk/>
            <pc:sldMk cId="0" sldId="260"/>
            <ac:spMk id="9253" creationId="{52C0B2E1-0268-42EC-ABD3-94F81A05BCBD}"/>
          </ac:spMkLst>
        </pc:spChg>
        <pc:spChg chg="add del">
          <ac:chgData name="Nola Gum" userId="6ed7e2d0-2401-41a6-b096-86b62ebd8337" providerId="ADAL" clId="{1CA0EAF4-A3F4-4796-A5B2-CC84EF6D76E7}" dt="2023-03-10T16:43:02.465" v="1295" actId="26606"/>
          <ac:spMkLst>
            <pc:docMk/>
            <pc:sldMk cId="0" sldId="260"/>
            <ac:spMk id="9255" creationId="{7D2256B4-48EA-40FC-BBC0-AA1EE6E0080C}"/>
          </ac:spMkLst>
        </pc:spChg>
        <pc:spChg chg="add del">
          <ac:chgData name="Nola Gum" userId="6ed7e2d0-2401-41a6-b096-86b62ebd8337" providerId="ADAL" clId="{1CA0EAF4-A3F4-4796-A5B2-CC84EF6D76E7}" dt="2023-03-10T16:43:02.465" v="1295" actId="26606"/>
          <ac:spMkLst>
            <pc:docMk/>
            <pc:sldMk cId="0" sldId="260"/>
            <ac:spMk id="9259" creationId="{FBDCECDC-EEE3-4128-AA5E-82A8C08796E8}"/>
          </ac:spMkLst>
        </pc:spChg>
        <pc:spChg chg="add del">
          <ac:chgData name="Nola Gum" userId="6ed7e2d0-2401-41a6-b096-86b62ebd8337" providerId="ADAL" clId="{1CA0EAF4-A3F4-4796-A5B2-CC84EF6D76E7}" dt="2023-03-10T16:43:02.465" v="1295" actId="26606"/>
          <ac:spMkLst>
            <pc:docMk/>
            <pc:sldMk cId="0" sldId="260"/>
            <ac:spMk id="9261" creationId="{4260EDE0-989C-4E16-AF94-F652294D828E}"/>
          </ac:spMkLst>
        </pc:spChg>
        <pc:spChg chg="add del">
          <ac:chgData name="Nola Gum" userId="6ed7e2d0-2401-41a6-b096-86b62ebd8337" providerId="ADAL" clId="{1CA0EAF4-A3F4-4796-A5B2-CC84EF6D76E7}" dt="2023-03-10T16:43:02.465" v="1295" actId="26606"/>
          <ac:spMkLst>
            <pc:docMk/>
            <pc:sldMk cId="0" sldId="260"/>
            <ac:spMk id="9263" creationId="{1F3985C0-E548-44D2-B30E-F3E42DADE133}"/>
          </ac:spMkLst>
        </pc:spChg>
        <pc:spChg chg="add">
          <ac:chgData name="Nola Gum" userId="6ed7e2d0-2401-41a6-b096-86b62ebd8337" providerId="ADAL" clId="{1CA0EAF4-A3F4-4796-A5B2-CC84EF6D76E7}" dt="2023-03-10T16:43:02.465" v="1295" actId="26606"/>
          <ac:spMkLst>
            <pc:docMk/>
            <pc:sldMk cId="0" sldId="260"/>
            <ac:spMk id="9268" creationId="{52C0B2E1-0268-42EC-ABD3-94F81A05BCBD}"/>
          </ac:spMkLst>
        </pc:spChg>
        <pc:spChg chg="add">
          <ac:chgData name="Nola Gum" userId="6ed7e2d0-2401-41a6-b096-86b62ebd8337" providerId="ADAL" clId="{1CA0EAF4-A3F4-4796-A5B2-CC84EF6D76E7}" dt="2023-03-10T16:43:02.465" v="1295" actId="26606"/>
          <ac:spMkLst>
            <pc:docMk/>
            <pc:sldMk cId="0" sldId="260"/>
            <ac:spMk id="9270" creationId="{7D2256B4-48EA-40FC-BBC0-AA1EE6E0080C}"/>
          </ac:spMkLst>
        </pc:spChg>
        <pc:spChg chg="add">
          <ac:chgData name="Nola Gum" userId="6ed7e2d0-2401-41a6-b096-86b62ebd8337" providerId="ADAL" clId="{1CA0EAF4-A3F4-4796-A5B2-CC84EF6D76E7}" dt="2023-03-10T16:43:02.465" v="1295" actId="26606"/>
          <ac:spMkLst>
            <pc:docMk/>
            <pc:sldMk cId="0" sldId="260"/>
            <ac:spMk id="9274" creationId="{F3B3B6C5-748F-437C-AE76-DB11FEA99E16}"/>
          </ac:spMkLst>
        </pc:spChg>
        <pc:spChg chg="add">
          <ac:chgData name="Nola Gum" userId="6ed7e2d0-2401-41a6-b096-86b62ebd8337" providerId="ADAL" clId="{1CA0EAF4-A3F4-4796-A5B2-CC84EF6D76E7}" dt="2023-03-10T16:43:02.465" v="1295" actId="26606"/>
          <ac:spMkLst>
            <pc:docMk/>
            <pc:sldMk cId="0" sldId="260"/>
            <ac:spMk id="9276" creationId="{197CEB5D-9BB2-475C-BA8D-AC88BB8C976E}"/>
          </ac:spMkLst>
        </pc:spChg>
        <pc:cxnChg chg="add del">
          <ac:chgData name="Nola Gum" userId="6ed7e2d0-2401-41a6-b096-86b62ebd8337" providerId="ADAL" clId="{1CA0EAF4-A3F4-4796-A5B2-CC84EF6D76E7}" dt="2023-03-10T16:32:15.342" v="1032" actId="26606"/>
          <ac:cxnSpMkLst>
            <pc:docMk/>
            <pc:sldMk cId="0" sldId="260"/>
            <ac:cxnSpMk id="9228" creationId="{3D44BCCA-102D-4A9D-B1E4-2450CAF0B05E}"/>
          </ac:cxnSpMkLst>
        </pc:cxnChg>
        <pc:cxnChg chg="add del">
          <ac:chgData name="Nola Gum" userId="6ed7e2d0-2401-41a6-b096-86b62ebd8337" providerId="ADAL" clId="{1CA0EAF4-A3F4-4796-A5B2-CC84EF6D76E7}" dt="2023-03-10T16:32:17.297" v="1034" actId="26606"/>
          <ac:cxnSpMkLst>
            <pc:docMk/>
            <pc:sldMk cId="0" sldId="260"/>
            <ac:cxnSpMk id="9238" creationId="{3D44BCCA-102D-4A9D-B1E4-2450CAF0B05E}"/>
          </ac:cxnSpMkLst>
        </pc:cxnChg>
        <pc:cxnChg chg="add del">
          <ac:chgData name="Nola Gum" userId="6ed7e2d0-2401-41a6-b096-86b62ebd8337" providerId="ADAL" clId="{1CA0EAF4-A3F4-4796-A5B2-CC84EF6D76E7}" dt="2023-03-10T16:42:43.269" v="1260" actId="26606"/>
          <ac:cxnSpMkLst>
            <pc:docMk/>
            <pc:sldMk cId="0" sldId="260"/>
            <ac:cxnSpMk id="9245" creationId="{3D44BCCA-102D-4A9D-B1E4-2450CAF0B05E}"/>
          </ac:cxnSpMkLst>
        </pc:cxnChg>
        <pc:cxnChg chg="add del">
          <ac:chgData name="Nola Gum" userId="6ed7e2d0-2401-41a6-b096-86b62ebd8337" providerId="ADAL" clId="{1CA0EAF4-A3F4-4796-A5B2-CC84EF6D76E7}" dt="2023-03-10T16:43:02.465" v="1295" actId="26606"/>
          <ac:cxnSpMkLst>
            <pc:docMk/>
            <pc:sldMk cId="0" sldId="260"/>
            <ac:cxnSpMk id="9257" creationId="{3D44BCCA-102D-4A9D-B1E4-2450CAF0B05E}"/>
          </ac:cxnSpMkLst>
        </pc:cxnChg>
        <pc:cxnChg chg="add">
          <ac:chgData name="Nola Gum" userId="6ed7e2d0-2401-41a6-b096-86b62ebd8337" providerId="ADAL" clId="{1CA0EAF4-A3F4-4796-A5B2-CC84EF6D76E7}" dt="2023-03-10T16:43:02.465" v="1295" actId="26606"/>
          <ac:cxnSpMkLst>
            <pc:docMk/>
            <pc:sldMk cId="0" sldId="260"/>
            <ac:cxnSpMk id="9272" creationId="{3D44BCCA-102D-4A9D-B1E4-2450CAF0B05E}"/>
          </ac:cxnSpMkLst>
        </pc:cxnChg>
        <pc:cxnChg chg="add">
          <ac:chgData name="Nola Gum" userId="6ed7e2d0-2401-41a6-b096-86b62ebd8337" providerId="ADAL" clId="{1CA0EAF4-A3F4-4796-A5B2-CC84EF6D76E7}" dt="2023-03-10T16:43:02.465" v="1295" actId="26606"/>
          <ac:cxnSpMkLst>
            <pc:docMk/>
            <pc:sldMk cId="0" sldId="260"/>
            <ac:cxnSpMk id="9278" creationId="{BB14AD1F-ADD5-46E7-966F-4C0290232FF9}"/>
          </ac:cxnSpMkLst>
        </pc:cxnChg>
      </pc:sldChg>
      <pc:sldChg chg="modSp del mod">
        <pc:chgData name="Nola Gum" userId="6ed7e2d0-2401-41a6-b096-86b62ebd8337" providerId="ADAL" clId="{1CA0EAF4-A3F4-4796-A5B2-CC84EF6D76E7}" dt="2023-03-10T17:58:40.174" v="1645" actId="47"/>
        <pc:sldMkLst>
          <pc:docMk/>
          <pc:sldMk cId="0" sldId="261"/>
        </pc:sldMkLst>
        <pc:spChg chg="mod">
          <ac:chgData name="Nola Gum" userId="6ed7e2d0-2401-41a6-b096-86b62ebd8337" providerId="ADAL" clId="{1CA0EAF4-A3F4-4796-A5B2-CC84EF6D76E7}" dt="2023-03-10T16:45:16.471" v="1379" actId="14100"/>
          <ac:spMkLst>
            <pc:docMk/>
            <pc:sldMk cId="0" sldId="261"/>
            <ac:spMk id="11266" creationId="{00000000-0000-0000-0000-000000000000}"/>
          </ac:spMkLst>
        </pc:spChg>
      </pc:sldChg>
      <pc:sldChg chg="modSp del mod">
        <pc:chgData name="Nola Gum" userId="6ed7e2d0-2401-41a6-b096-86b62ebd8337" providerId="ADAL" clId="{1CA0EAF4-A3F4-4796-A5B2-CC84EF6D76E7}" dt="2023-03-10T18:02:59.615" v="1731" actId="47"/>
        <pc:sldMkLst>
          <pc:docMk/>
          <pc:sldMk cId="0" sldId="262"/>
        </pc:sldMkLst>
        <pc:spChg chg="mod">
          <ac:chgData name="Nola Gum" userId="6ed7e2d0-2401-41a6-b096-86b62ebd8337" providerId="ADAL" clId="{1CA0EAF4-A3F4-4796-A5B2-CC84EF6D76E7}" dt="2023-03-10T18:02:23.366" v="1724" actId="20577"/>
          <ac:spMkLst>
            <pc:docMk/>
            <pc:sldMk cId="0" sldId="262"/>
            <ac:spMk id="13315" creationId="{00000000-0000-0000-0000-000000000000}"/>
          </ac:spMkLst>
        </pc:spChg>
      </pc:sldChg>
      <pc:sldChg chg="addSp delSp modSp mod setBg modNotesTx">
        <pc:chgData name="Nola Gum" userId="6ed7e2d0-2401-41a6-b096-86b62ebd8337" providerId="ADAL" clId="{1CA0EAF4-A3F4-4796-A5B2-CC84EF6D76E7}" dt="2023-06-22T22:39:28.269" v="2064" actId="313"/>
        <pc:sldMkLst>
          <pc:docMk/>
          <pc:sldMk cId="0" sldId="263"/>
        </pc:sldMkLst>
        <pc:spChg chg="add del">
          <ac:chgData name="Nola Gum" userId="6ed7e2d0-2401-41a6-b096-86b62ebd8337" providerId="ADAL" clId="{1CA0EAF4-A3F4-4796-A5B2-CC84EF6D76E7}" dt="2023-06-22T22:34:14.936" v="1962" actId="22"/>
          <ac:spMkLst>
            <pc:docMk/>
            <pc:sldMk cId="0" sldId="263"/>
            <ac:spMk id="3" creationId="{BFAFE6A5-0645-DF77-B7E7-D41DDC4AB1E7}"/>
          </ac:spMkLst>
        </pc:spChg>
        <pc:spChg chg="mod">
          <ac:chgData name="Nola Gum" userId="6ed7e2d0-2401-41a6-b096-86b62ebd8337" providerId="ADAL" clId="{1CA0EAF4-A3F4-4796-A5B2-CC84EF6D76E7}" dt="2023-03-10T18:17:03.688" v="1928" actId="403"/>
          <ac:spMkLst>
            <pc:docMk/>
            <pc:sldMk cId="0" sldId="263"/>
            <ac:spMk id="15362" creationId="{00000000-0000-0000-0000-000000000000}"/>
          </ac:spMkLst>
        </pc:spChg>
        <pc:spChg chg="add del">
          <ac:chgData name="Nola Gum" userId="6ed7e2d0-2401-41a6-b096-86b62ebd8337" providerId="ADAL" clId="{1CA0EAF4-A3F4-4796-A5B2-CC84EF6D76E7}" dt="2023-03-10T18:16:33.479" v="1917" actId="26606"/>
          <ac:spMkLst>
            <pc:docMk/>
            <pc:sldMk cId="0" sldId="263"/>
            <ac:spMk id="15363" creationId="{00000000-0000-0000-0000-000000000000}"/>
          </ac:spMkLst>
        </pc:spChg>
        <pc:spChg chg="add del">
          <ac:chgData name="Nola Gum" userId="6ed7e2d0-2401-41a6-b096-86b62ebd8337" providerId="ADAL" clId="{1CA0EAF4-A3F4-4796-A5B2-CC84EF6D76E7}" dt="2023-03-10T18:16:33.445" v="1916" actId="26606"/>
          <ac:spMkLst>
            <pc:docMk/>
            <pc:sldMk cId="0" sldId="263"/>
            <ac:spMk id="15369" creationId="{83529AFD-5A84-4419-9390-0E9584F35DC8}"/>
          </ac:spMkLst>
        </pc:spChg>
        <pc:spChg chg="add del">
          <ac:chgData name="Nola Gum" userId="6ed7e2d0-2401-41a6-b096-86b62ebd8337" providerId="ADAL" clId="{1CA0EAF4-A3F4-4796-A5B2-CC84EF6D76E7}" dt="2023-03-10T18:16:33.445" v="1916" actId="26606"/>
          <ac:spMkLst>
            <pc:docMk/>
            <pc:sldMk cId="0" sldId="263"/>
            <ac:spMk id="15371" creationId="{D1FFD9C4-5E6D-4E44-8CCD-24EF7B6FF149}"/>
          </ac:spMkLst>
        </pc:spChg>
        <pc:spChg chg="add del">
          <ac:chgData name="Nola Gum" userId="6ed7e2d0-2401-41a6-b096-86b62ebd8337" providerId="ADAL" clId="{1CA0EAF4-A3F4-4796-A5B2-CC84EF6D76E7}" dt="2023-03-10T18:16:33.445" v="1916" actId="26606"/>
          <ac:spMkLst>
            <pc:docMk/>
            <pc:sldMk cId="0" sldId="263"/>
            <ac:spMk id="15373" creationId="{6B3B2DB5-1B01-4A7A-B79B-E180757E6145}"/>
          </ac:spMkLst>
        </pc:spChg>
        <pc:spChg chg="add">
          <ac:chgData name="Nola Gum" userId="6ed7e2d0-2401-41a6-b096-86b62ebd8337" providerId="ADAL" clId="{1CA0EAF4-A3F4-4796-A5B2-CC84EF6D76E7}" dt="2023-03-10T18:16:33.479" v="1917" actId="26606"/>
          <ac:spMkLst>
            <pc:docMk/>
            <pc:sldMk cId="0" sldId="263"/>
            <ac:spMk id="15375" creationId="{83529AFD-5A84-4419-9390-0E9584F35DC8}"/>
          </ac:spMkLst>
        </pc:spChg>
        <pc:spChg chg="add">
          <ac:chgData name="Nola Gum" userId="6ed7e2d0-2401-41a6-b096-86b62ebd8337" providerId="ADAL" clId="{1CA0EAF4-A3F4-4796-A5B2-CC84EF6D76E7}" dt="2023-03-10T18:16:33.479" v="1917" actId="26606"/>
          <ac:spMkLst>
            <pc:docMk/>
            <pc:sldMk cId="0" sldId="263"/>
            <ac:spMk id="15376" creationId="{D1FFD9C4-5E6D-4E44-8CCD-24EF7B6FF149}"/>
          </ac:spMkLst>
        </pc:spChg>
        <pc:spChg chg="add">
          <ac:chgData name="Nola Gum" userId="6ed7e2d0-2401-41a6-b096-86b62ebd8337" providerId="ADAL" clId="{1CA0EAF4-A3F4-4796-A5B2-CC84EF6D76E7}" dt="2023-03-10T18:16:33.479" v="1917" actId="26606"/>
          <ac:spMkLst>
            <pc:docMk/>
            <pc:sldMk cId="0" sldId="263"/>
            <ac:spMk id="15377" creationId="{6B3B2DB5-1B01-4A7A-B79B-E180757E6145}"/>
          </ac:spMkLst>
        </pc:spChg>
        <pc:graphicFrameChg chg="add del">
          <ac:chgData name="Nola Gum" userId="6ed7e2d0-2401-41a6-b096-86b62ebd8337" providerId="ADAL" clId="{1CA0EAF4-A3F4-4796-A5B2-CC84EF6D76E7}" dt="2023-03-10T18:16:33.445" v="1916" actId="26606"/>
          <ac:graphicFrameMkLst>
            <pc:docMk/>
            <pc:sldMk cId="0" sldId="263"/>
            <ac:graphicFrameMk id="15365" creationId="{C2166AFF-EB91-DE0E-B005-99DC30B2419E}"/>
          </ac:graphicFrameMkLst>
        </pc:graphicFrameChg>
        <pc:graphicFrameChg chg="add modGraphic">
          <ac:chgData name="Nola Gum" userId="6ed7e2d0-2401-41a6-b096-86b62ebd8337" providerId="ADAL" clId="{1CA0EAF4-A3F4-4796-A5B2-CC84EF6D76E7}" dt="2023-03-10T18:16:49.118" v="1923" actId="403"/>
          <ac:graphicFrameMkLst>
            <pc:docMk/>
            <pc:sldMk cId="0" sldId="263"/>
            <ac:graphicFrameMk id="15378" creationId="{4E1482C3-740F-CF4F-D820-D78FC537FB0A}"/>
          </ac:graphicFrameMkLst>
        </pc:graphicFrameChg>
      </pc:sldChg>
      <pc:sldChg chg="modSp mod">
        <pc:chgData name="Nola Gum" userId="6ed7e2d0-2401-41a6-b096-86b62ebd8337" providerId="ADAL" clId="{1CA0EAF4-A3F4-4796-A5B2-CC84EF6D76E7}" dt="2023-06-22T22:40:00.029" v="2073" actId="403"/>
        <pc:sldMkLst>
          <pc:docMk/>
          <pc:sldMk cId="0" sldId="264"/>
        </pc:sldMkLst>
        <pc:spChg chg="mod">
          <ac:chgData name="Nola Gum" userId="6ed7e2d0-2401-41a6-b096-86b62ebd8337" providerId="ADAL" clId="{1CA0EAF4-A3F4-4796-A5B2-CC84EF6D76E7}" dt="2023-06-22T22:40:00.029" v="2073" actId="403"/>
          <ac:spMkLst>
            <pc:docMk/>
            <pc:sldMk cId="0" sldId="264"/>
            <ac:spMk id="17411" creationId="{00000000-0000-0000-0000-000000000000}"/>
          </ac:spMkLst>
        </pc:spChg>
      </pc:sldChg>
      <pc:sldChg chg="modSp mod">
        <pc:chgData name="Nola Gum" userId="6ed7e2d0-2401-41a6-b096-86b62ebd8337" providerId="ADAL" clId="{1CA0EAF4-A3F4-4796-A5B2-CC84EF6D76E7}" dt="2023-06-22T22:40:24.888" v="2078" actId="114"/>
        <pc:sldMkLst>
          <pc:docMk/>
          <pc:sldMk cId="0" sldId="265"/>
        </pc:sldMkLst>
        <pc:spChg chg="mod">
          <ac:chgData name="Nola Gum" userId="6ed7e2d0-2401-41a6-b096-86b62ebd8337" providerId="ADAL" clId="{1CA0EAF4-A3F4-4796-A5B2-CC84EF6D76E7}" dt="2023-06-22T22:40:24.888" v="2078" actId="114"/>
          <ac:spMkLst>
            <pc:docMk/>
            <pc:sldMk cId="0" sldId="265"/>
            <ac:spMk id="19459" creationId="{00000000-0000-0000-0000-000000000000}"/>
          </ac:spMkLst>
        </pc:spChg>
      </pc:sldChg>
      <pc:sldChg chg="modSp mod">
        <pc:chgData name="Nola Gum" userId="6ed7e2d0-2401-41a6-b096-86b62ebd8337" providerId="ADAL" clId="{1CA0EAF4-A3F4-4796-A5B2-CC84EF6D76E7}" dt="2023-06-22T22:40:46.649" v="2082" actId="1076"/>
        <pc:sldMkLst>
          <pc:docMk/>
          <pc:sldMk cId="0" sldId="266"/>
        </pc:sldMkLst>
        <pc:spChg chg="mod">
          <ac:chgData name="Nola Gum" userId="6ed7e2d0-2401-41a6-b096-86b62ebd8337" providerId="ADAL" clId="{1CA0EAF4-A3F4-4796-A5B2-CC84EF6D76E7}" dt="2023-06-22T22:40:46.649" v="2082" actId="1076"/>
          <ac:spMkLst>
            <pc:docMk/>
            <pc:sldMk cId="0" sldId="266"/>
            <ac:spMk id="20483" creationId="{00000000-0000-0000-0000-000000000000}"/>
          </ac:spMkLst>
        </pc:spChg>
      </pc:sldChg>
      <pc:sldChg chg="addSp delSp modSp mod setBg">
        <pc:chgData name="Nola Gum" userId="6ed7e2d0-2401-41a6-b096-86b62ebd8337" providerId="ADAL" clId="{1CA0EAF4-A3F4-4796-A5B2-CC84EF6D76E7}" dt="2023-06-22T22:47:08.056" v="2290" actId="26606"/>
        <pc:sldMkLst>
          <pc:docMk/>
          <pc:sldMk cId="0" sldId="268"/>
        </pc:sldMkLst>
        <pc:spChg chg="mod">
          <ac:chgData name="Nola Gum" userId="6ed7e2d0-2401-41a6-b096-86b62ebd8337" providerId="ADAL" clId="{1CA0EAF4-A3F4-4796-A5B2-CC84EF6D76E7}" dt="2023-06-22T22:47:08.056" v="2290" actId="26606"/>
          <ac:spMkLst>
            <pc:docMk/>
            <pc:sldMk cId="0" sldId="268"/>
            <ac:spMk id="23554" creationId="{00000000-0000-0000-0000-000000000000}"/>
          </ac:spMkLst>
        </pc:spChg>
        <pc:spChg chg="del">
          <ac:chgData name="Nola Gum" userId="6ed7e2d0-2401-41a6-b096-86b62ebd8337" providerId="ADAL" clId="{1CA0EAF4-A3F4-4796-A5B2-CC84EF6D76E7}" dt="2023-06-22T22:47:08.056" v="2290" actId="26606"/>
          <ac:spMkLst>
            <pc:docMk/>
            <pc:sldMk cId="0" sldId="268"/>
            <ac:spMk id="23555" creationId="{00000000-0000-0000-0000-000000000000}"/>
          </ac:spMkLst>
        </pc:spChg>
        <pc:spChg chg="add">
          <ac:chgData name="Nola Gum" userId="6ed7e2d0-2401-41a6-b096-86b62ebd8337" providerId="ADAL" clId="{1CA0EAF4-A3F4-4796-A5B2-CC84EF6D76E7}" dt="2023-06-22T22:47:08.056" v="2290" actId="26606"/>
          <ac:spMkLst>
            <pc:docMk/>
            <pc:sldMk cId="0" sldId="268"/>
            <ac:spMk id="23561" creationId="{83529AFD-5A84-4419-9390-0E9584F35DC8}"/>
          </ac:spMkLst>
        </pc:spChg>
        <pc:spChg chg="add">
          <ac:chgData name="Nola Gum" userId="6ed7e2d0-2401-41a6-b096-86b62ebd8337" providerId="ADAL" clId="{1CA0EAF4-A3F4-4796-A5B2-CC84EF6D76E7}" dt="2023-06-22T22:47:08.056" v="2290" actId="26606"/>
          <ac:spMkLst>
            <pc:docMk/>
            <pc:sldMk cId="0" sldId="268"/>
            <ac:spMk id="23563" creationId="{D1FFD9C4-5E6D-4E44-8CCD-24EF7B6FF149}"/>
          </ac:spMkLst>
        </pc:spChg>
        <pc:spChg chg="add">
          <ac:chgData name="Nola Gum" userId="6ed7e2d0-2401-41a6-b096-86b62ebd8337" providerId="ADAL" clId="{1CA0EAF4-A3F4-4796-A5B2-CC84EF6D76E7}" dt="2023-06-22T22:47:08.056" v="2290" actId="26606"/>
          <ac:spMkLst>
            <pc:docMk/>
            <pc:sldMk cId="0" sldId="268"/>
            <ac:spMk id="23565" creationId="{6B3B2DB5-1B01-4A7A-B79B-E180757E6145}"/>
          </ac:spMkLst>
        </pc:spChg>
        <pc:graphicFrameChg chg="add">
          <ac:chgData name="Nola Gum" userId="6ed7e2d0-2401-41a6-b096-86b62ebd8337" providerId="ADAL" clId="{1CA0EAF4-A3F4-4796-A5B2-CC84EF6D76E7}" dt="2023-06-22T22:47:08.056" v="2290" actId="26606"/>
          <ac:graphicFrameMkLst>
            <pc:docMk/>
            <pc:sldMk cId="0" sldId="268"/>
            <ac:graphicFrameMk id="23557" creationId="{09752E2B-C0FD-9B19-7343-AD570CC7872E}"/>
          </ac:graphicFrameMkLst>
        </pc:graphicFrameChg>
      </pc:sldChg>
      <pc:sldChg chg="addSp delSp modSp mod setBg">
        <pc:chgData name="Nola Gum" userId="6ed7e2d0-2401-41a6-b096-86b62ebd8337" providerId="ADAL" clId="{1CA0EAF4-A3F4-4796-A5B2-CC84EF6D76E7}" dt="2023-06-22T22:47:15.676" v="2291" actId="26606"/>
        <pc:sldMkLst>
          <pc:docMk/>
          <pc:sldMk cId="0" sldId="269"/>
        </pc:sldMkLst>
        <pc:spChg chg="mod">
          <ac:chgData name="Nola Gum" userId="6ed7e2d0-2401-41a6-b096-86b62ebd8337" providerId="ADAL" clId="{1CA0EAF4-A3F4-4796-A5B2-CC84EF6D76E7}" dt="2023-06-22T22:47:15.676" v="2291" actId="26606"/>
          <ac:spMkLst>
            <pc:docMk/>
            <pc:sldMk cId="0" sldId="269"/>
            <ac:spMk id="25602" creationId="{00000000-0000-0000-0000-000000000000}"/>
          </ac:spMkLst>
        </pc:spChg>
        <pc:spChg chg="del mod">
          <ac:chgData name="Nola Gum" userId="6ed7e2d0-2401-41a6-b096-86b62ebd8337" providerId="ADAL" clId="{1CA0EAF4-A3F4-4796-A5B2-CC84EF6D76E7}" dt="2023-06-22T22:47:15.676" v="2291" actId="26606"/>
          <ac:spMkLst>
            <pc:docMk/>
            <pc:sldMk cId="0" sldId="269"/>
            <ac:spMk id="25603" creationId="{00000000-0000-0000-0000-000000000000}"/>
          </ac:spMkLst>
        </pc:spChg>
        <pc:spChg chg="add">
          <ac:chgData name="Nola Gum" userId="6ed7e2d0-2401-41a6-b096-86b62ebd8337" providerId="ADAL" clId="{1CA0EAF4-A3F4-4796-A5B2-CC84EF6D76E7}" dt="2023-06-22T22:47:15.676" v="2291" actId="26606"/>
          <ac:spMkLst>
            <pc:docMk/>
            <pc:sldMk cId="0" sldId="269"/>
            <ac:spMk id="25609" creationId="{83529AFD-5A84-4419-9390-0E9584F35DC8}"/>
          </ac:spMkLst>
        </pc:spChg>
        <pc:spChg chg="add">
          <ac:chgData name="Nola Gum" userId="6ed7e2d0-2401-41a6-b096-86b62ebd8337" providerId="ADAL" clId="{1CA0EAF4-A3F4-4796-A5B2-CC84EF6D76E7}" dt="2023-06-22T22:47:15.676" v="2291" actId="26606"/>
          <ac:spMkLst>
            <pc:docMk/>
            <pc:sldMk cId="0" sldId="269"/>
            <ac:spMk id="25611" creationId="{D1FFD9C4-5E6D-4E44-8CCD-24EF7B6FF149}"/>
          </ac:spMkLst>
        </pc:spChg>
        <pc:spChg chg="add">
          <ac:chgData name="Nola Gum" userId="6ed7e2d0-2401-41a6-b096-86b62ebd8337" providerId="ADAL" clId="{1CA0EAF4-A3F4-4796-A5B2-CC84EF6D76E7}" dt="2023-06-22T22:47:15.676" v="2291" actId="26606"/>
          <ac:spMkLst>
            <pc:docMk/>
            <pc:sldMk cId="0" sldId="269"/>
            <ac:spMk id="25613" creationId="{6B3B2DB5-1B01-4A7A-B79B-E180757E6145}"/>
          </ac:spMkLst>
        </pc:spChg>
        <pc:graphicFrameChg chg="add">
          <ac:chgData name="Nola Gum" userId="6ed7e2d0-2401-41a6-b096-86b62ebd8337" providerId="ADAL" clId="{1CA0EAF4-A3F4-4796-A5B2-CC84EF6D76E7}" dt="2023-06-22T22:47:15.676" v="2291" actId="26606"/>
          <ac:graphicFrameMkLst>
            <pc:docMk/>
            <pc:sldMk cId="0" sldId="269"/>
            <ac:graphicFrameMk id="25605" creationId="{F0D7CFB2-64A2-88B9-BDF8-3042B4B3F3A6}"/>
          </ac:graphicFrameMkLst>
        </pc:graphicFrameChg>
      </pc:sldChg>
      <pc:sldChg chg="addSp delSp modSp mod setBg">
        <pc:chgData name="Nola Gum" userId="6ed7e2d0-2401-41a6-b096-86b62ebd8337" providerId="ADAL" clId="{1CA0EAF4-A3F4-4796-A5B2-CC84EF6D76E7}" dt="2023-06-22T22:48:06.126" v="2298" actId="26606"/>
        <pc:sldMkLst>
          <pc:docMk/>
          <pc:sldMk cId="0" sldId="270"/>
        </pc:sldMkLst>
        <pc:spChg chg="mod">
          <ac:chgData name="Nola Gum" userId="6ed7e2d0-2401-41a6-b096-86b62ebd8337" providerId="ADAL" clId="{1CA0EAF4-A3F4-4796-A5B2-CC84EF6D76E7}" dt="2023-06-22T22:47:24.016" v="2292" actId="26606"/>
          <ac:spMkLst>
            <pc:docMk/>
            <pc:sldMk cId="0" sldId="270"/>
            <ac:spMk id="26626" creationId="{00000000-0000-0000-0000-000000000000}"/>
          </ac:spMkLst>
        </pc:spChg>
        <pc:spChg chg="del">
          <ac:chgData name="Nola Gum" userId="6ed7e2d0-2401-41a6-b096-86b62ebd8337" providerId="ADAL" clId="{1CA0EAF4-A3F4-4796-A5B2-CC84EF6D76E7}" dt="2023-06-22T22:47:24.016" v="2292" actId="26606"/>
          <ac:spMkLst>
            <pc:docMk/>
            <pc:sldMk cId="0" sldId="270"/>
            <ac:spMk id="26627" creationId="{00000000-0000-0000-0000-000000000000}"/>
          </ac:spMkLst>
        </pc:spChg>
        <pc:graphicFrameChg chg="add mod modGraphic">
          <ac:chgData name="Nola Gum" userId="6ed7e2d0-2401-41a6-b096-86b62ebd8337" providerId="ADAL" clId="{1CA0EAF4-A3F4-4796-A5B2-CC84EF6D76E7}" dt="2023-06-22T22:48:06.126" v="2298" actId="26606"/>
          <ac:graphicFrameMkLst>
            <pc:docMk/>
            <pc:sldMk cId="0" sldId="270"/>
            <ac:graphicFrameMk id="26629" creationId="{5E2351EC-C8D0-2307-1D25-8E5FDA6DC736}"/>
          </ac:graphicFrameMkLst>
        </pc:graphicFrameChg>
      </pc:sldChg>
      <pc:sldChg chg="addSp delSp modSp mod setBg">
        <pc:chgData name="Nola Gum" userId="6ed7e2d0-2401-41a6-b096-86b62ebd8337" providerId="ADAL" clId="{1CA0EAF4-A3F4-4796-A5B2-CC84EF6D76E7}" dt="2023-06-22T22:48:51.506" v="2304" actId="26606"/>
        <pc:sldMkLst>
          <pc:docMk/>
          <pc:sldMk cId="0" sldId="271"/>
        </pc:sldMkLst>
        <pc:spChg chg="mod">
          <ac:chgData name="Nola Gum" userId="6ed7e2d0-2401-41a6-b096-86b62ebd8337" providerId="ADAL" clId="{1CA0EAF4-A3F4-4796-A5B2-CC84EF6D76E7}" dt="2023-06-22T22:48:27.446" v="2300" actId="26606"/>
          <ac:spMkLst>
            <pc:docMk/>
            <pc:sldMk cId="0" sldId="271"/>
            <ac:spMk id="27650" creationId="{00000000-0000-0000-0000-000000000000}"/>
          </ac:spMkLst>
        </pc:spChg>
        <pc:spChg chg="del mod">
          <ac:chgData name="Nola Gum" userId="6ed7e2d0-2401-41a6-b096-86b62ebd8337" providerId="ADAL" clId="{1CA0EAF4-A3F4-4796-A5B2-CC84EF6D76E7}" dt="2023-06-22T22:48:27.446" v="2300" actId="26606"/>
          <ac:spMkLst>
            <pc:docMk/>
            <pc:sldMk cId="0" sldId="271"/>
            <ac:spMk id="27651" creationId="{00000000-0000-0000-0000-000000000000}"/>
          </ac:spMkLst>
        </pc:spChg>
        <pc:graphicFrameChg chg="add mod modGraphic">
          <ac:chgData name="Nola Gum" userId="6ed7e2d0-2401-41a6-b096-86b62ebd8337" providerId="ADAL" clId="{1CA0EAF4-A3F4-4796-A5B2-CC84EF6D76E7}" dt="2023-06-22T22:48:51.506" v="2304" actId="26606"/>
          <ac:graphicFrameMkLst>
            <pc:docMk/>
            <pc:sldMk cId="0" sldId="271"/>
            <ac:graphicFrameMk id="27653" creationId="{C5325252-435A-EE7A-19ED-9A35787479B8}"/>
          </ac:graphicFrameMkLst>
        </pc:graphicFrameChg>
      </pc:sldChg>
      <pc:sldChg chg="addSp modSp mod setBg">
        <pc:chgData name="Nola Gum" userId="6ed7e2d0-2401-41a6-b096-86b62ebd8337" providerId="ADAL" clId="{1CA0EAF4-A3F4-4796-A5B2-CC84EF6D76E7}" dt="2023-06-22T22:54:59.286" v="2327" actId="1076"/>
        <pc:sldMkLst>
          <pc:docMk/>
          <pc:sldMk cId="0" sldId="272"/>
        </pc:sldMkLst>
        <pc:spChg chg="mod">
          <ac:chgData name="Nola Gum" userId="6ed7e2d0-2401-41a6-b096-86b62ebd8337" providerId="ADAL" clId="{1CA0EAF4-A3F4-4796-A5B2-CC84EF6D76E7}" dt="2023-06-22T22:54:59.286" v="2327" actId="1076"/>
          <ac:spMkLst>
            <pc:docMk/>
            <pc:sldMk cId="0" sldId="272"/>
            <ac:spMk id="28674" creationId="{00000000-0000-0000-0000-000000000000}"/>
          </ac:spMkLst>
        </pc:spChg>
        <pc:spChg chg="add">
          <ac:chgData name="Nola Gum" userId="6ed7e2d0-2401-41a6-b096-86b62ebd8337" providerId="ADAL" clId="{1CA0EAF4-A3F4-4796-A5B2-CC84EF6D76E7}" dt="2023-06-22T22:49:10.235" v="2305" actId="26606"/>
          <ac:spMkLst>
            <pc:docMk/>
            <pc:sldMk cId="0" sldId="272"/>
            <ac:spMk id="28724" creationId="{4E4490D0-3672-446A-AC12-B4830333BDDD}"/>
          </ac:spMkLst>
        </pc:spChg>
        <pc:spChg chg="add">
          <ac:chgData name="Nola Gum" userId="6ed7e2d0-2401-41a6-b096-86b62ebd8337" providerId="ADAL" clId="{1CA0EAF4-A3F4-4796-A5B2-CC84EF6D76E7}" dt="2023-06-22T22:49:10.235" v="2305" actId="26606"/>
          <ac:spMkLst>
            <pc:docMk/>
            <pc:sldMk cId="0" sldId="272"/>
            <ac:spMk id="28726" creationId="{39CB82C2-DF65-4EC1-8280-F201D50F570B}"/>
          </ac:spMkLst>
        </pc:spChg>
        <pc:spChg chg="add">
          <ac:chgData name="Nola Gum" userId="6ed7e2d0-2401-41a6-b096-86b62ebd8337" providerId="ADAL" clId="{1CA0EAF4-A3F4-4796-A5B2-CC84EF6D76E7}" dt="2023-06-22T22:49:10.235" v="2305" actId="26606"/>
          <ac:spMkLst>
            <pc:docMk/>
            <pc:sldMk cId="0" sldId="272"/>
            <ac:spMk id="28730" creationId="{FA4CD5CB-D209-4D70-8CA4-629731C59219}"/>
          </ac:spMkLst>
        </pc:spChg>
        <pc:spChg chg="add">
          <ac:chgData name="Nola Gum" userId="6ed7e2d0-2401-41a6-b096-86b62ebd8337" providerId="ADAL" clId="{1CA0EAF4-A3F4-4796-A5B2-CC84EF6D76E7}" dt="2023-06-22T22:49:10.235" v="2305" actId="26606"/>
          <ac:spMkLst>
            <pc:docMk/>
            <pc:sldMk cId="0" sldId="272"/>
            <ac:spMk id="28734" creationId="{B4C27B90-DF2B-4D00-BA07-18ED774CD2F1}"/>
          </ac:spMkLst>
        </pc:spChg>
        <pc:spChg chg="add">
          <ac:chgData name="Nola Gum" userId="6ed7e2d0-2401-41a6-b096-86b62ebd8337" providerId="ADAL" clId="{1CA0EAF4-A3F4-4796-A5B2-CC84EF6D76E7}" dt="2023-06-22T22:49:10.235" v="2305" actId="26606"/>
          <ac:spMkLst>
            <pc:docMk/>
            <pc:sldMk cId="0" sldId="272"/>
            <ac:spMk id="28736" creationId="{593ACC25-C262-417A-8AA9-0641C772BDB6}"/>
          </ac:spMkLst>
        </pc:spChg>
        <pc:graphicFrameChg chg="add mod modGraphic">
          <ac:chgData name="Nola Gum" userId="6ed7e2d0-2401-41a6-b096-86b62ebd8337" providerId="ADAL" clId="{1CA0EAF4-A3F4-4796-A5B2-CC84EF6D76E7}" dt="2023-06-22T22:49:30.698" v="2310" actId="403"/>
          <ac:graphicFrameMkLst>
            <pc:docMk/>
            <pc:sldMk cId="0" sldId="272"/>
            <ac:graphicFrameMk id="28719" creationId="{00000000-0000-0000-0000-000000000000}"/>
          </ac:graphicFrameMkLst>
        </pc:graphicFrameChg>
        <pc:cxnChg chg="add">
          <ac:chgData name="Nola Gum" userId="6ed7e2d0-2401-41a6-b096-86b62ebd8337" providerId="ADAL" clId="{1CA0EAF4-A3F4-4796-A5B2-CC84EF6D76E7}" dt="2023-06-22T22:49:10.235" v="2305" actId="26606"/>
          <ac:cxnSpMkLst>
            <pc:docMk/>
            <pc:sldMk cId="0" sldId="272"/>
            <ac:cxnSpMk id="28728" creationId="{7E1D4427-852B-4B37-8E76-0E9F1810BA2A}"/>
          </ac:cxnSpMkLst>
        </pc:cxnChg>
        <pc:cxnChg chg="add">
          <ac:chgData name="Nola Gum" userId="6ed7e2d0-2401-41a6-b096-86b62ebd8337" providerId="ADAL" clId="{1CA0EAF4-A3F4-4796-A5B2-CC84EF6D76E7}" dt="2023-06-22T22:49:10.235" v="2305" actId="26606"/>
          <ac:cxnSpMkLst>
            <pc:docMk/>
            <pc:sldMk cId="0" sldId="272"/>
            <ac:cxnSpMk id="28732" creationId="{5C6A2BAE-B461-4B55-8E1F-0722ABDD1393}"/>
          </ac:cxnSpMkLst>
        </pc:cxnChg>
      </pc:sldChg>
      <pc:sldChg chg="addSp modSp mod setBg">
        <pc:chgData name="Nola Gum" userId="6ed7e2d0-2401-41a6-b096-86b62ebd8337" providerId="ADAL" clId="{1CA0EAF4-A3F4-4796-A5B2-CC84EF6D76E7}" dt="2023-06-22T22:55:17.435" v="2330" actId="403"/>
        <pc:sldMkLst>
          <pc:docMk/>
          <pc:sldMk cId="0" sldId="273"/>
        </pc:sldMkLst>
        <pc:spChg chg="mod">
          <ac:chgData name="Nola Gum" userId="6ed7e2d0-2401-41a6-b096-86b62ebd8337" providerId="ADAL" clId="{1CA0EAF4-A3F4-4796-A5B2-CC84EF6D76E7}" dt="2023-06-22T22:54:52.781" v="2326" actId="1076"/>
          <ac:spMkLst>
            <pc:docMk/>
            <pc:sldMk cId="0" sldId="273"/>
            <ac:spMk id="30722" creationId="{00000000-0000-0000-0000-000000000000}"/>
          </ac:spMkLst>
        </pc:spChg>
        <pc:spChg chg="add">
          <ac:chgData name="Nola Gum" userId="6ed7e2d0-2401-41a6-b096-86b62ebd8337" providerId="ADAL" clId="{1CA0EAF4-A3F4-4796-A5B2-CC84EF6D76E7}" dt="2023-06-22T22:54:07.436" v="2312" actId="26606"/>
          <ac:spMkLst>
            <pc:docMk/>
            <pc:sldMk cId="0" sldId="273"/>
            <ac:spMk id="30770" creationId="{4E4490D0-3672-446A-AC12-B4830333BDDD}"/>
          </ac:spMkLst>
        </pc:spChg>
        <pc:spChg chg="add">
          <ac:chgData name="Nola Gum" userId="6ed7e2d0-2401-41a6-b096-86b62ebd8337" providerId="ADAL" clId="{1CA0EAF4-A3F4-4796-A5B2-CC84EF6D76E7}" dt="2023-06-22T22:54:07.436" v="2312" actId="26606"/>
          <ac:spMkLst>
            <pc:docMk/>
            <pc:sldMk cId="0" sldId="273"/>
            <ac:spMk id="30772" creationId="{39CB82C2-DF65-4EC1-8280-F201D50F570B}"/>
          </ac:spMkLst>
        </pc:spChg>
        <pc:spChg chg="add">
          <ac:chgData name="Nola Gum" userId="6ed7e2d0-2401-41a6-b096-86b62ebd8337" providerId="ADAL" clId="{1CA0EAF4-A3F4-4796-A5B2-CC84EF6D76E7}" dt="2023-06-22T22:54:07.436" v="2312" actId="26606"/>
          <ac:spMkLst>
            <pc:docMk/>
            <pc:sldMk cId="0" sldId="273"/>
            <ac:spMk id="30776" creationId="{FA4CD5CB-D209-4D70-8CA4-629731C59219}"/>
          </ac:spMkLst>
        </pc:spChg>
        <pc:spChg chg="add">
          <ac:chgData name="Nola Gum" userId="6ed7e2d0-2401-41a6-b096-86b62ebd8337" providerId="ADAL" clId="{1CA0EAF4-A3F4-4796-A5B2-CC84EF6D76E7}" dt="2023-06-22T22:54:07.436" v="2312" actId="26606"/>
          <ac:spMkLst>
            <pc:docMk/>
            <pc:sldMk cId="0" sldId="273"/>
            <ac:spMk id="30780" creationId="{B4C27B90-DF2B-4D00-BA07-18ED774CD2F1}"/>
          </ac:spMkLst>
        </pc:spChg>
        <pc:spChg chg="add">
          <ac:chgData name="Nola Gum" userId="6ed7e2d0-2401-41a6-b096-86b62ebd8337" providerId="ADAL" clId="{1CA0EAF4-A3F4-4796-A5B2-CC84EF6D76E7}" dt="2023-06-22T22:54:07.436" v="2312" actId="26606"/>
          <ac:spMkLst>
            <pc:docMk/>
            <pc:sldMk cId="0" sldId="273"/>
            <ac:spMk id="30782" creationId="{593ACC25-C262-417A-8AA9-0641C772BDB6}"/>
          </ac:spMkLst>
        </pc:spChg>
        <pc:graphicFrameChg chg="add mod modGraphic">
          <ac:chgData name="Nola Gum" userId="6ed7e2d0-2401-41a6-b096-86b62ebd8337" providerId="ADAL" clId="{1CA0EAF4-A3F4-4796-A5B2-CC84EF6D76E7}" dt="2023-06-22T22:55:17.435" v="2330" actId="403"/>
          <ac:graphicFrameMkLst>
            <pc:docMk/>
            <pc:sldMk cId="0" sldId="273"/>
            <ac:graphicFrameMk id="30765" creationId="{00000000-0000-0000-0000-000000000000}"/>
          </ac:graphicFrameMkLst>
        </pc:graphicFrameChg>
        <pc:cxnChg chg="add">
          <ac:chgData name="Nola Gum" userId="6ed7e2d0-2401-41a6-b096-86b62ebd8337" providerId="ADAL" clId="{1CA0EAF4-A3F4-4796-A5B2-CC84EF6D76E7}" dt="2023-06-22T22:54:07.436" v="2312" actId="26606"/>
          <ac:cxnSpMkLst>
            <pc:docMk/>
            <pc:sldMk cId="0" sldId="273"/>
            <ac:cxnSpMk id="30774" creationId="{7E1D4427-852B-4B37-8E76-0E9F1810BA2A}"/>
          </ac:cxnSpMkLst>
        </pc:cxnChg>
        <pc:cxnChg chg="add">
          <ac:chgData name="Nola Gum" userId="6ed7e2d0-2401-41a6-b096-86b62ebd8337" providerId="ADAL" clId="{1CA0EAF4-A3F4-4796-A5B2-CC84EF6D76E7}" dt="2023-06-22T22:54:07.436" v="2312" actId="26606"/>
          <ac:cxnSpMkLst>
            <pc:docMk/>
            <pc:sldMk cId="0" sldId="273"/>
            <ac:cxnSpMk id="30778" creationId="{5C6A2BAE-B461-4B55-8E1F-0722ABDD1393}"/>
          </ac:cxnSpMkLst>
        </pc:cxnChg>
      </pc:sldChg>
      <pc:sldChg chg="modSp mod">
        <pc:chgData name="Nola Gum" userId="6ed7e2d0-2401-41a6-b096-86b62ebd8337" providerId="ADAL" clId="{1CA0EAF4-A3F4-4796-A5B2-CC84EF6D76E7}" dt="2023-06-22T22:55:33.845" v="2331" actId="403"/>
        <pc:sldMkLst>
          <pc:docMk/>
          <pc:sldMk cId="0" sldId="274"/>
        </pc:sldMkLst>
        <pc:spChg chg="mod">
          <ac:chgData name="Nola Gum" userId="6ed7e2d0-2401-41a6-b096-86b62ebd8337" providerId="ADAL" clId="{1CA0EAF4-A3F4-4796-A5B2-CC84EF6D76E7}" dt="2023-06-22T22:55:33.845" v="2331" actId="403"/>
          <ac:spMkLst>
            <pc:docMk/>
            <pc:sldMk cId="0" sldId="274"/>
            <ac:spMk id="32771" creationId="{00000000-0000-0000-0000-000000000000}"/>
          </ac:spMkLst>
        </pc:spChg>
      </pc:sldChg>
      <pc:sldChg chg="modSp mod modNotesTx">
        <pc:chgData name="Nola Gum" userId="6ed7e2d0-2401-41a6-b096-86b62ebd8337" providerId="ADAL" clId="{1CA0EAF4-A3F4-4796-A5B2-CC84EF6D76E7}" dt="2023-06-22T22:58:37.109" v="2378" actId="115"/>
        <pc:sldMkLst>
          <pc:docMk/>
          <pc:sldMk cId="0" sldId="275"/>
        </pc:sldMkLst>
        <pc:spChg chg="mod">
          <ac:chgData name="Nola Gum" userId="6ed7e2d0-2401-41a6-b096-86b62ebd8337" providerId="ADAL" clId="{1CA0EAF4-A3F4-4796-A5B2-CC84EF6D76E7}" dt="2023-06-22T22:57:10.115" v="2351" actId="14100"/>
          <ac:spMkLst>
            <pc:docMk/>
            <pc:sldMk cId="0" sldId="275"/>
            <ac:spMk id="34818" creationId="{00000000-0000-0000-0000-000000000000}"/>
          </ac:spMkLst>
        </pc:spChg>
        <pc:spChg chg="mod">
          <ac:chgData name="Nola Gum" userId="6ed7e2d0-2401-41a6-b096-86b62ebd8337" providerId="ADAL" clId="{1CA0EAF4-A3F4-4796-A5B2-CC84EF6D76E7}" dt="2023-06-22T22:57:00.636" v="2348" actId="14100"/>
          <ac:spMkLst>
            <pc:docMk/>
            <pc:sldMk cId="0" sldId="275"/>
            <ac:spMk id="34819" creationId="{00000000-0000-0000-0000-000000000000}"/>
          </ac:spMkLst>
        </pc:spChg>
      </pc:sldChg>
      <pc:sldChg chg="modSp mod">
        <pc:chgData name="Nola Gum" userId="6ed7e2d0-2401-41a6-b096-86b62ebd8337" providerId="ADAL" clId="{1CA0EAF4-A3F4-4796-A5B2-CC84EF6D76E7}" dt="2023-06-22T22:57:21.635" v="2355" actId="14100"/>
        <pc:sldMkLst>
          <pc:docMk/>
          <pc:sldMk cId="0" sldId="276"/>
        </pc:sldMkLst>
        <pc:spChg chg="mod">
          <ac:chgData name="Nola Gum" userId="6ed7e2d0-2401-41a6-b096-86b62ebd8337" providerId="ADAL" clId="{1CA0EAF4-A3F4-4796-A5B2-CC84EF6D76E7}" dt="2023-06-22T22:57:21.635" v="2355" actId="14100"/>
          <ac:spMkLst>
            <pc:docMk/>
            <pc:sldMk cId="0" sldId="276"/>
            <ac:spMk id="35842" creationId="{00000000-0000-0000-0000-000000000000}"/>
          </ac:spMkLst>
        </pc:spChg>
      </pc:sldChg>
      <pc:sldChg chg="addSp delSp modSp mod setBg">
        <pc:chgData name="Nola Gum" userId="6ed7e2d0-2401-41a6-b096-86b62ebd8337" providerId="ADAL" clId="{1CA0EAF4-A3F4-4796-A5B2-CC84EF6D76E7}" dt="2023-06-22T23:00:39.137" v="2402" actId="113"/>
        <pc:sldMkLst>
          <pc:docMk/>
          <pc:sldMk cId="0" sldId="277"/>
        </pc:sldMkLst>
        <pc:spChg chg="mod">
          <ac:chgData name="Nola Gum" userId="6ed7e2d0-2401-41a6-b096-86b62ebd8337" providerId="ADAL" clId="{1CA0EAF4-A3F4-4796-A5B2-CC84EF6D76E7}" dt="2023-06-22T23:00:39.137" v="2402" actId="113"/>
          <ac:spMkLst>
            <pc:docMk/>
            <pc:sldMk cId="0" sldId="277"/>
            <ac:spMk id="36866" creationId="{00000000-0000-0000-0000-000000000000}"/>
          </ac:spMkLst>
        </pc:spChg>
        <pc:spChg chg="del mod">
          <ac:chgData name="Nola Gum" userId="6ed7e2d0-2401-41a6-b096-86b62ebd8337" providerId="ADAL" clId="{1CA0EAF4-A3F4-4796-A5B2-CC84EF6D76E7}" dt="2023-06-22T22:59:21.735" v="2390" actId="26606"/>
          <ac:spMkLst>
            <pc:docMk/>
            <pc:sldMk cId="0" sldId="277"/>
            <ac:spMk id="36867" creationId="{00000000-0000-0000-0000-000000000000}"/>
          </ac:spMkLst>
        </pc:spChg>
        <pc:spChg chg="add">
          <ac:chgData name="Nola Gum" userId="6ed7e2d0-2401-41a6-b096-86b62ebd8337" providerId="ADAL" clId="{1CA0EAF4-A3F4-4796-A5B2-CC84EF6D76E7}" dt="2023-06-22T22:59:21.735" v="2390" actId="26606"/>
          <ac:spMkLst>
            <pc:docMk/>
            <pc:sldMk cId="0" sldId="277"/>
            <ac:spMk id="36873" creationId="{83529AFD-5A84-4419-9390-0E9584F35DC8}"/>
          </ac:spMkLst>
        </pc:spChg>
        <pc:spChg chg="add">
          <ac:chgData name="Nola Gum" userId="6ed7e2d0-2401-41a6-b096-86b62ebd8337" providerId="ADAL" clId="{1CA0EAF4-A3F4-4796-A5B2-CC84EF6D76E7}" dt="2023-06-22T22:59:21.735" v="2390" actId="26606"/>
          <ac:spMkLst>
            <pc:docMk/>
            <pc:sldMk cId="0" sldId="277"/>
            <ac:spMk id="36875" creationId="{D1FFD9C4-5E6D-4E44-8CCD-24EF7B6FF149}"/>
          </ac:spMkLst>
        </pc:spChg>
        <pc:spChg chg="add">
          <ac:chgData name="Nola Gum" userId="6ed7e2d0-2401-41a6-b096-86b62ebd8337" providerId="ADAL" clId="{1CA0EAF4-A3F4-4796-A5B2-CC84EF6D76E7}" dt="2023-06-22T22:59:21.735" v="2390" actId="26606"/>
          <ac:spMkLst>
            <pc:docMk/>
            <pc:sldMk cId="0" sldId="277"/>
            <ac:spMk id="36877" creationId="{6B3B2DB5-1B01-4A7A-B79B-E180757E6145}"/>
          </ac:spMkLst>
        </pc:spChg>
        <pc:graphicFrameChg chg="add mod modGraphic">
          <ac:chgData name="Nola Gum" userId="6ed7e2d0-2401-41a6-b096-86b62ebd8337" providerId="ADAL" clId="{1CA0EAF4-A3F4-4796-A5B2-CC84EF6D76E7}" dt="2023-06-22T22:59:50.332" v="2397" actId="14100"/>
          <ac:graphicFrameMkLst>
            <pc:docMk/>
            <pc:sldMk cId="0" sldId="277"/>
            <ac:graphicFrameMk id="36869" creationId="{5EAB35C5-841F-1F5B-1E60-E4614D1799A1}"/>
          </ac:graphicFrameMkLst>
        </pc:graphicFrameChg>
      </pc:sldChg>
      <pc:sldChg chg="addSp delSp modSp mod setBg">
        <pc:chgData name="Nola Gum" userId="6ed7e2d0-2401-41a6-b096-86b62ebd8337" providerId="ADAL" clId="{1CA0EAF4-A3F4-4796-A5B2-CC84EF6D76E7}" dt="2023-06-22T23:00:19.825" v="2401" actId="403"/>
        <pc:sldMkLst>
          <pc:docMk/>
          <pc:sldMk cId="0" sldId="278"/>
        </pc:sldMkLst>
        <pc:spChg chg="mod">
          <ac:chgData name="Nola Gum" userId="6ed7e2d0-2401-41a6-b096-86b62ebd8337" providerId="ADAL" clId="{1CA0EAF4-A3F4-4796-A5B2-CC84EF6D76E7}" dt="2023-06-22T23:00:00.545" v="2398" actId="26606"/>
          <ac:spMkLst>
            <pc:docMk/>
            <pc:sldMk cId="0" sldId="278"/>
            <ac:spMk id="38914" creationId="{00000000-0000-0000-0000-000000000000}"/>
          </ac:spMkLst>
        </pc:spChg>
        <pc:spChg chg="del">
          <ac:chgData name="Nola Gum" userId="6ed7e2d0-2401-41a6-b096-86b62ebd8337" providerId="ADAL" clId="{1CA0EAF4-A3F4-4796-A5B2-CC84EF6D76E7}" dt="2023-06-22T23:00:00.545" v="2398" actId="26606"/>
          <ac:spMkLst>
            <pc:docMk/>
            <pc:sldMk cId="0" sldId="278"/>
            <ac:spMk id="38915" creationId="{00000000-0000-0000-0000-000000000000}"/>
          </ac:spMkLst>
        </pc:spChg>
        <pc:spChg chg="add">
          <ac:chgData name="Nola Gum" userId="6ed7e2d0-2401-41a6-b096-86b62ebd8337" providerId="ADAL" clId="{1CA0EAF4-A3F4-4796-A5B2-CC84EF6D76E7}" dt="2023-06-22T23:00:00.545" v="2398" actId="26606"/>
          <ac:spMkLst>
            <pc:docMk/>
            <pc:sldMk cId="0" sldId="278"/>
            <ac:spMk id="38921" creationId="{83529AFD-5A84-4419-9390-0E9584F35DC8}"/>
          </ac:spMkLst>
        </pc:spChg>
        <pc:spChg chg="add">
          <ac:chgData name="Nola Gum" userId="6ed7e2d0-2401-41a6-b096-86b62ebd8337" providerId="ADAL" clId="{1CA0EAF4-A3F4-4796-A5B2-CC84EF6D76E7}" dt="2023-06-22T23:00:00.545" v="2398" actId="26606"/>
          <ac:spMkLst>
            <pc:docMk/>
            <pc:sldMk cId="0" sldId="278"/>
            <ac:spMk id="38923" creationId="{D1FFD9C4-5E6D-4E44-8CCD-24EF7B6FF149}"/>
          </ac:spMkLst>
        </pc:spChg>
        <pc:spChg chg="add">
          <ac:chgData name="Nola Gum" userId="6ed7e2d0-2401-41a6-b096-86b62ebd8337" providerId="ADAL" clId="{1CA0EAF4-A3F4-4796-A5B2-CC84EF6D76E7}" dt="2023-06-22T23:00:00.545" v="2398" actId="26606"/>
          <ac:spMkLst>
            <pc:docMk/>
            <pc:sldMk cId="0" sldId="278"/>
            <ac:spMk id="38925" creationId="{6B3B2DB5-1B01-4A7A-B79B-E180757E6145}"/>
          </ac:spMkLst>
        </pc:spChg>
        <pc:graphicFrameChg chg="add mod modGraphic">
          <ac:chgData name="Nola Gum" userId="6ed7e2d0-2401-41a6-b096-86b62ebd8337" providerId="ADAL" clId="{1CA0EAF4-A3F4-4796-A5B2-CC84EF6D76E7}" dt="2023-06-22T23:00:19.825" v="2401" actId="403"/>
          <ac:graphicFrameMkLst>
            <pc:docMk/>
            <pc:sldMk cId="0" sldId="278"/>
            <ac:graphicFrameMk id="38917" creationId="{52FDBB86-4B07-5BBB-3E34-03D45A9CEC16}"/>
          </ac:graphicFrameMkLst>
        </pc:graphicFrameChg>
      </pc:sldChg>
      <pc:sldChg chg="addSp delSp modSp mod setBg modNotesTx">
        <pc:chgData name="Nola Gum" userId="6ed7e2d0-2401-41a6-b096-86b62ebd8337" providerId="ADAL" clId="{1CA0EAF4-A3F4-4796-A5B2-CC84EF6D76E7}" dt="2023-06-22T23:31:07.187" v="2826" actId="20577"/>
        <pc:sldMkLst>
          <pc:docMk/>
          <pc:sldMk cId="0" sldId="279"/>
        </pc:sldMkLst>
        <pc:spChg chg="mod">
          <ac:chgData name="Nola Gum" userId="6ed7e2d0-2401-41a6-b096-86b62ebd8337" providerId="ADAL" clId="{1CA0EAF4-A3F4-4796-A5B2-CC84EF6D76E7}" dt="2023-06-22T23:29:26.336" v="2806" actId="26606"/>
          <ac:spMkLst>
            <pc:docMk/>
            <pc:sldMk cId="0" sldId="279"/>
            <ac:spMk id="40962" creationId="{00000000-0000-0000-0000-000000000000}"/>
          </ac:spMkLst>
        </pc:spChg>
        <pc:spChg chg="del">
          <ac:chgData name="Nola Gum" userId="6ed7e2d0-2401-41a6-b096-86b62ebd8337" providerId="ADAL" clId="{1CA0EAF4-A3F4-4796-A5B2-CC84EF6D76E7}" dt="2023-06-22T23:26:56.494" v="2761" actId="26606"/>
          <ac:spMkLst>
            <pc:docMk/>
            <pc:sldMk cId="0" sldId="279"/>
            <ac:spMk id="40963" creationId="{00000000-0000-0000-0000-000000000000}"/>
          </ac:spMkLst>
        </pc:spChg>
        <pc:spChg chg="add">
          <ac:chgData name="Nola Gum" userId="6ed7e2d0-2401-41a6-b096-86b62ebd8337" providerId="ADAL" clId="{1CA0EAF4-A3F4-4796-A5B2-CC84EF6D76E7}" dt="2023-06-22T23:29:26.336" v="2806" actId="26606"/>
          <ac:spMkLst>
            <pc:docMk/>
            <pc:sldMk cId="0" sldId="279"/>
            <ac:spMk id="40970" creationId="{63E00694-E403-4987-8634-15F6D8E4C38C}"/>
          </ac:spMkLst>
        </pc:spChg>
        <pc:graphicFrameChg chg="add mod modGraphic">
          <ac:chgData name="Nola Gum" userId="6ed7e2d0-2401-41a6-b096-86b62ebd8337" providerId="ADAL" clId="{1CA0EAF4-A3F4-4796-A5B2-CC84EF6D76E7}" dt="2023-06-22T23:31:07.187" v="2826" actId="20577"/>
          <ac:graphicFrameMkLst>
            <pc:docMk/>
            <pc:sldMk cId="0" sldId="279"/>
            <ac:graphicFrameMk id="40965" creationId="{3C5D0EB6-D198-232A-15AD-6089206E9CCC}"/>
          </ac:graphicFrameMkLst>
        </pc:graphicFrameChg>
      </pc:sldChg>
      <pc:sldChg chg="addSp delSp modSp mod setBg setClrOvrMap">
        <pc:chgData name="Nola Gum" userId="6ed7e2d0-2401-41a6-b096-86b62ebd8337" providerId="ADAL" clId="{1CA0EAF4-A3F4-4796-A5B2-CC84EF6D76E7}" dt="2023-06-22T23:36:11.986" v="2851" actId="14100"/>
        <pc:sldMkLst>
          <pc:docMk/>
          <pc:sldMk cId="0" sldId="280"/>
        </pc:sldMkLst>
        <pc:spChg chg="mod ord">
          <ac:chgData name="Nola Gum" userId="6ed7e2d0-2401-41a6-b096-86b62ebd8337" providerId="ADAL" clId="{1CA0EAF4-A3F4-4796-A5B2-CC84EF6D76E7}" dt="2023-06-22T23:35:57.987" v="2847" actId="26606"/>
          <ac:spMkLst>
            <pc:docMk/>
            <pc:sldMk cId="0" sldId="280"/>
            <ac:spMk id="43010" creationId="{00000000-0000-0000-0000-000000000000}"/>
          </ac:spMkLst>
        </pc:spChg>
        <pc:spChg chg="del mod">
          <ac:chgData name="Nola Gum" userId="6ed7e2d0-2401-41a6-b096-86b62ebd8337" providerId="ADAL" clId="{1CA0EAF4-A3F4-4796-A5B2-CC84EF6D76E7}" dt="2023-06-22T23:33:41.457" v="2841" actId="26606"/>
          <ac:spMkLst>
            <pc:docMk/>
            <pc:sldMk cId="0" sldId="280"/>
            <ac:spMk id="43011" creationId="{00000000-0000-0000-0000-000000000000}"/>
          </ac:spMkLst>
        </pc:spChg>
        <pc:spChg chg="add del">
          <ac:chgData name="Nola Gum" userId="6ed7e2d0-2401-41a6-b096-86b62ebd8337" providerId="ADAL" clId="{1CA0EAF4-A3F4-4796-A5B2-CC84EF6D76E7}" dt="2023-06-22T23:31:32.441" v="2828" actId="26606"/>
          <ac:spMkLst>
            <pc:docMk/>
            <pc:sldMk cId="0" sldId="280"/>
            <ac:spMk id="43017" creationId="{311973C2-EB8B-452A-A698-4A252FD3AE28}"/>
          </ac:spMkLst>
        </pc:spChg>
        <pc:spChg chg="add del">
          <ac:chgData name="Nola Gum" userId="6ed7e2d0-2401-41a6-b096-86b62ebd8337" providerId="ADAL" clId="{1CA0EAF4-A3F4-4796-A5B2-CC84EF6D76E7}" dt="2023-06-22T23:31:32.441" v="2828" actId="26606"/>
          <ac:spMkLst>
            <pc:docMk/>
            <pc:sldMk cId="0" sldId="280"/>
            <ac:spMk id="43019" creationId="{10162E77-11AD-44A7-84EC-40C59EEFBD2E}"/>
          </ac:spMkLst>
        </pc:spChg>
        <pc:spChg chg="add del">
          <ac:chgData name="Nola Gum" userId="6ed7e2d0-2401-41a6-b096-86b62ebd8337" providerId="ADAL" clId="{1CA0EAF4-A3F4-4796-A5B2-CC84EF6D76E7}" dt="2023-06-22T23:35:57.987" v="2847" actId="26606"/>
          <ac:spMkLst>
            <pc:docMk/>
            <pc:sldMk cId="0" sldId="280"/>
            <ac:spMk id="43028" creationId="{F0023454-C8F8-4D6E-8537-CCFD0CA394B8}"/>
          </ac:spMkLst>
        </pc:spChg>
        <pc:spChg chg="add del">
          <ac:chgData name="Nola Gum" userId="6ed7e2d0-2401-41a6-b096-86b62ebd8337" providerId="ADAL" clId="{1CA0EAF4-A3F4-4796-A5B2-CC84EF6D76E7}" dt="2023-06-22T23:35:57.987" v="2847" actId="26606"/>
          <ac:spMkLst>
            <pc:docMk/>
            <pc:sldMk cId="0" sldId="280"/>
            <ac:spMk id="43030" creationId="{7E074050-0E37-4F72-95BE-2439FAD04BCF}"/>
          </ac:spMkLst>
        </pc:spChg>
        <pc:spChg chg="add">
          <ac:chgData name="Nola Gum" userId="6ed7e2d0-2401-41a6-b096-86b62ebd8337" providerId="ADAL" clId="{1CA0EAF4-A3F4-4796-A5B2-CC84EF6D76E7}" dt="2023-06-22T23:35:57.987" v="2847" actId="26606"/>
          <ac:spMkLst>
            <pc:docMk/>
            <pc:sldMk cId="0" sldId="280"/>
            <ac:spMk id="43039" creationId="{A69E3989-C462-49A6-86A8-355B60134A11}"/>
          </ac:spMkLst>
        </pc:spChg>
        <pc:spChg chg="add">
          <ac:chgData name="Nola Gum" userId="6ed7e2d0-2401-41a6-b096-86b62ebd8337" providerId="ADAL" clId="{1CA0EAF4-A3F4-4796-A5B2-CC84EF6D76E7}" dt="2023-06-22T23:35:57.987" v="2847" actId="26606"/>
          <ac:spMkLst>
            <pc:docMk/>
            <pc:sldMk cId="0" sldId="280"/>
            <ac:spMk id="43041" creationId="{8FE4B8E1-4108-4F3B-AA31-922474DCDBEF}"/>
          </ac:spMkLst>
        </pc:spChg>
        <pc:graphicFrameChg chg="add mod modGraphic">
          <ac:chgData name="Nola Gum" userId="6ed7e2d0-2401-41a6-b096-86b62ebd8337" providerId="ADAL" clId="{1CA0EAF4-A3F4-4796-A5B2-CC84EF6D76E7}" dt="2023-06-22T23:36:11.986" v="2851" actId="14100"/>
          <ac:graphicFrameMkLst>
            <pc:docMk/>
            <pc:sldMk cId="0" sldId="280"/>
            <ac:graphicFrameMk id="43032" creationId="{18893626-685F-5CBB-A699-DEE3E2F0ACDB}"/>
          </ac:graphicFrameMkLst>
        </pc:graphicFrameChg>
        <pc:picChg chg="add mod">
          <ac:chgData name="Nola Gum" userId="6ed7e2d0-2401-41a6-b096-86b62ebd8337" providerId="ADAL" clId="{1CA0EAF4-A3F4-4796-A5B2-CC84EF6D76E7}" dt="2023-06-22T23:35:57.987" v="2847" actId="26606"/>
          <ac:picMkLst>
            <pc:docMk/>
            <pc:sldMk cId="0" sldId="280"/>
            <ac:picMk id="43013" creationId="{BF00E56A-68AC-109F-180A-6656F85B79AE}"/>
          </ac:picMkLst>
        </pc:picChg>
        <pc:cxnChg chg="add del">
          <ac:chgData name="Nola Gum" userId="6ed7e2d0-2401-41a6-b096-86b62ebd8337" providerId="ADAL" clId="{1CA0EAF4-A3F4-4796-A5B2-CC84EF6D76E7}" dt="2023-06-22T23:31:32.441" v="2828" actId="26606"/>
          <ac:cxnSpMkLst>
            <pc:docMk/>
            <pc:sldMk cId="0" sldId="280"/>
            <ac:cxnSpMk id="43021" creationId="{5AB158E9-1B40-4CD6-95F0-95CA11DF7B7A}"/>
          </ac:cxnSpMkLst>
        </pc:cxnChg>
        <pc:cxnChg chg="add del">
          <ac:chgData name="Nola Gum" userId="6ed7e2d0-2401-41a6-b096-86b62ebd8337" providerId="ADAL" clId="{1CA0EAF4-A3F4-4796-A5B2-CC84EF6D76E7}" dt="2023-06-22T23:35:57.987" v="2847" actId="26606"/>
          <ac:cxnSpMkLst>
            <pc:docMk/>
            <pc:sldMk cId="0" sldId="280"/>
            <ac:cxnSpMk id="43026" creationId="{83477320-2176-43A7-964D-F98AFECB20F7}"/>
          </ac:cxnSpMkLst>
        </pc:cxnChg>
        <pc:cxnChg chg="add">
          <ac:chgData name="Nola Gum" userId="6ed7e2d0-2401-41a6-b096-86b62ebd8337" providerId="ADAL" clId="{1CA0EAF4-A3F4-4796-A5B2-CC84EF6D76E7}" dt="2023-06-22T23:35:57.987" v="2847" actId="26606"/>
          <ac:cxnSpMkLst>
            <pc:docMk/>
            <pc:sldMk cId="0" sldId="280"/>
            <ac:cxnSpMk id="43037" creationId="{CBA20C44-5AE4-4DC9-A91C-643BC9C1EDF3}"/>
          </ac:cxnSpMkLst>
        </pc:cxnChg>
      </pc:sldChg>
      <pc:sldChg chg="addSp delSp modSp mod setBg setClrOvrMap">
        <pc:chgData name="Nola Gum" userId="6ed7e2d0-2401-41a6-b096-86b62ebd8337" providerId="ADAL" clId="{1CA0EAF4-A3F4-4796-A5B2-CC84EF6D76E7}" dt="2023-06-22T23:33:26.093" v="2840" actId="404"/>
        <pc:sldMkLst>
          <pc:docMk/>
          <pc:sldMk cId="0" sldId="281"/>
        </pc:sldMkLst>
        <pc:spChg chg="mod ord">
          <ac:chgData name="Nola Gum" userId="6ed7e2d0-2401-41a6-b096-86b62ebd8337" providerId="ADAL" clId="{1CA0EAF4-A3F4-4796-A5B2-CC84EF6D76E7}" dt="2023-06-22T23:33:01.136" v="2833" actId="26606"/>
          <ac:spMkLst>
            <pc:docMk/>
            <pc:sldMk cId="0" sldId="281"/>
            <ac:spMk id="45058" creationId="{00000000-0000-0000-0000-000000000000}"/>
          </ac:spMkLst>
        </pc:spChg>
        <pc:spChg chg="del mod">
          <ac:chgData name="Nola Gum" userId="6ed7e2d0-2401-41a6-b096-86b62ebd8337" providerId="ADAL" clId="{1CA0EAF4-A3F4-4796-A5B2-CC84EF6D76E7}" dt="2023-06-22T23:33:11.336" v="2834" actId="26606"/>
          <ac:spMkLst>
            <pc:docMk/>
            <pc:sldMk cId="0" sldId="281"/>
            <ac:spMk id="45059" creationId="{00000000-0000-0000-0000-000000000000}"/>
          </ac:spMkLst>
        </pc:spChg>
        <pc:spChg chg="add del">
          <ac:chgData name="Nola Gum" userId="6ed7e2d0-2401-41a6-b096-86b62ebd8337" providerId="ADAL" clId="{1CA0EAF4-A3F4-4796-A5B2-CC84EF6D76E7}" dt="2023-06-22T23:33:01.136" v="2833" actId="26606"/>
          <ac:spMkLst>
            <pc:docMk/>
            <pc:sldMk cId="0" sldId="281"/>
            <ac:spMk id="45065" creationId="{311973C2-EB8B-452A-A698-4A252FD3AE28}"/>
          </ac:spMkLst>
        </pc:spChg>
        <pc:spChg chg="add del">
          <ac:chgData name="Nola Gum" userId="6ed7e2d0-2401-41a6-b096-86b62ebd8337" providerId="ADAL" clId="{1CA0EAF4-A3F4-4796-A5B2-CC84EF6D76E7}" dt="2023-06-22T23:33:01.136" v="2833" actId="26606"/>
          <ac:spMkLst>
            <pc:docMk/>
            <pc:sldMk cId="0" sldId="281"/>
            <ac:spMk id="45067" creationId="{10162E77-11AD-44A7-84EC-40C59EEFBD2E}"/>
          </ac:spMkLst>
        </pc:spChg>
        <pc:spChg chg="add">
          <ac:chgData name="Nola Gum" userId="6ed7e2d0-2401-41a6-b096-86b62ebd8337" providerId="ADAL" clId="{1CA0EAF4-A3F4-4796-A5B2-CC84EF6D76E7}" dt="2023-06-22T23:33:01.136" v="2833" actId="26606"/>
          <ac:spMkLst>
            <pc:docMk/>
            <pc:sldMk cId="0" sldId="281"/>
            <ac:spMk id="45076" creationId="{F0023454-C8F8-4D6E-8537-CCFD0CA394B8}"/>
          </ac:spMkLst>
        </pc:spChg>
        <pc:spChg chg="add">
          <ac:chgData name="Nola Gum" userId="6ed7e2d0-2401-41a6-b096-86b62ebd8337" providerId="ADAL" clId="{1CA0EAF4-A3F4-4796-A5B2-CC84EF6D76E7}" dt="2023-06-22T23:33:01.136" v="2833" actId="26606"/>
          <ac:spMkLst>
            <pc:docMk/>
            <pc:sldMk cId="0" sldId="281"/>
            <ac:spMk id="45078" creationId="{7E074050-0E37-4F72-95BE-2439FAD04BCF}"/>
          </ac:spMkLst>
        </pc:spChg>
        <pc:graphicFrameChg chg="add modGraphic">
          <ac:chgData name="Nola Gum" userId="6ed7e2d0-2401-41a6-b096-86b62ebd8337" providerId="ADAL" clId="{1CA0EAF4-A3F4-4796-A5B2-CC84EF6D76E7}" dt="2023-06-22T23:33:26.093" v="2840" actId="404"/>
          <ac:graphicFrameMkLst>
            <pc:docMk/>
            <pc:sldMk cId="0" sldId="281"/>
            <ac:graphicFrameMk id="45080" creationId="{A823911E-B909-8AA3-DBDE-7CADDE7FB77C}"/>
          </ac:graphicFrameMkLst>
        </pc:graphicFrameChg>
        <pc:picChg chg="add mod">
          <ac:chgData name="Nola Gum" userId="6ed7e2d0-2401-41a6-b096-86b62ebd8337" providerId="ADAL" clId="{1CA0EAF4-A3F4-4796-A5B2-CC84EF6D76E7}" dt="2023-06-22T23:33:01.136" v="2833" actId="26606"/>
          <ac:picMkLst>
            <pc:docMk/>
            <pc:sldMk cId="0" sldId="281"/>
            <ac:picMk id="45061" creationId="{D0D03F43-71A5-2ACC-E2FB-3103B2A5CC74}"/>
          </ac:picMkLst>
        </pc:picChg>
        <pc:cxnChg chg="add del">
          <ac:chgData name="Nola Gum" userId="6ed7e2d0-2401-41a6-b096-86b62ebd8337" providerId="ADAL" clId="{1CA0EAF4-A3F4-4796-A5B2-CC84EF6D76E7}" dt="2023-06-22T23:33:01.136" v="2833" actId="26606"/>
          <ac:cxnSpMkLst>
            <pc:docMk/>
            <pc:sldMk cId="0" sldId="281"/>
            <ac:cxnSpMk id="45069" creationId="{5AB158E9-1B40-4CD6-95F0-95CA11DF7B7A}"/>
          </ac:cxnSpMkLst>
        </pc:cxnChg>
        <pc:cxnChg chg="add">
          <ac:chgData name="Nola Gum" userId="6ed7e2d0-2401-41a6-b096-86b62ebd8337" providerId="ADAL" clId="{1CA0EAF4-A3F4-4796-A5B2-CC84EF6D76E7}" dt="2023-06-22T23:33:01.136" v="2833" actId="26606"/>
          <ac:cxnSpMkLst>
            <pc:docMk/>
            <pc:sldMk cId="0" sldId="281"/>
            <ac:cxnSpMk id="45074" creationId="{83477320-2176-43A7-964D-F98AFECB20F7}"/>
          </ac:cxnSpMkLst>
        </pc:cxnChg>
      </pc:sldChg>
      <pc:sldChg chg="addSp delSp modSp mod setBg modNotesTx">
        <pc:chgData name="Nola Gum" userId="6ed7e2d0-2401-41a6-b096-86b62ebd8337" providerId="ADAL" clId="{1CA0EAF4-A3F4-4796-A5B2-CC84EF6D76E7}" dt="2023-06-23T00:33:44.417" v="3981" actId="20577"/>
        <pc:sldMkLst>
          <pc:docMk/>
          <pc:sldMk cId="0" sldId="282"/>
        </pc:sldMkLst>
        <pc:spChg chg="mod">
          <ac:chgData name="Nola Gum" userId="6ed7e2d0-2401-41a6-b096-86b62ebd8337" providerId="ADAL" clId="{1CA0EAF4-A3F4-4796-A5B2-CC84EF6D76E7}" dt="2023-06-22T23:36:29.736" v="2853" actId="26606"/>
          <ac:spMkLst>
            <pc:docMk/>
            <pc:sldMk cId="0" sldId="282"/>
            <ac:spMk id="47106" creationId="{00000000-0000-0000-0000-000000000000}"/>
          </ac:spMkLst>
        </pc:spChg>
        <pc:spChg chg="del mod">
          <ac:chgData name="Nola Gum" userId="6ed7e2d0-2401-41a6-b096-86b62ebd8337" providerId="ADAL" clId="{1CA0EAF4-A3F4-4796-A5B2-CC84EF6D76E7}" dt="2023-06-22T23:36:29.770" v="2854" actId="26606"/>
          <ac:spMkLst>
            <pc:docMk/>
            <pc:sldMk cId="0" sldId="282"/>
            <ac:spMk id="47107" creationId="{00000000-0000-0000-0000-000000000000}"/>
          </ac:spMkLst>
        </pc:spChg>
        <pc:spChg chg="add del">
          <ac:chgData name="Nola Gum" userId="6ed7e2d0-2401-41a6-b096-86b62ebd8337" providerId="ADAL" clId="{1CA0EAF4-A3F4-4796-A5B2-CC84EF6D76E7}" dt="2023-06-22T23:36:29.736" v="2853" actId="26606"/>
          <ac:spMkLst>
            <pc:docMk/>
            <pc:sldMk cId="0" sldId="282"/>
            <ac:spMk id="47115" creationId="{A69E3989-C462-49A6-86A8-355B60134A11}"/>
          </ac:spMkLst>
        </pc:spChg>
        <pc:spChg chg="add del">
          <ac:chgData name="Nola Gum" userId="6ed7e2d0-2401-41a6-b096-86b62ebd8337" providerId="ADAL" clId="{1CA0EAF4-A3F4-4796-A5B2-CC84EF6D76E7}" dt="2023-06-22T23:36:29.736" v="2853" actId="26606"/>
          <ac:spMkLst>
            <pc:docMk/>
            <pc:sldMk cId="0" sldId="282"/>
            <ac:spMk id="47117" creationId="{8FE4B8E1-4108-4F3B-AA31-922474DCDBEF}"/>
          </ac:spMkLst>
        </pc:spChg>
        <pc:graphicFrameChg chg="add">
          <ac:chgData name="Nola Gum" userId="6ed7e2d0-2401-41a6-b096-86b62ebd8337" providerId="ADAL" clId="{1CA0EAF4-A3F4-4796-A5B2-CC84EF6D76E7}" dt="2023-06-22T23:36:29.770" v="2854" actId="26606"/>
          <ac:graphicFrameMkLst>
            <pc:docMk/>
            <pc:sldMk cId="0" sldId="282"/>
            <ac:graphicFrameMk id="47119" creationId="{071ACCBE-19EF-5B87-DC40-3D40AD03B230}"/>
          </ac:graphicFrameMkLst>
        </pc:graphicFrameChg>
        <pc:picChg chg="add del">
          <ac:chgData name="Nola Gum" userId="6ed7e2d0-2401-41a6-b096-86b62ebd8337" providerId="ADAL" clId="{1CA0EAF4-A3F4-4796-A5B2-CC84EF6D76E7}" dt="2023-06-22T23:36:29.736" v="2853" actId="26606"/>
          <ac:picMkLst>
            <pc:docMk/>
            <pc:sldMk cId="0" sldId="282"/>
            <ac:picMk id="47109" creationId="{9EE13EF2-6221-526B-CFC0-A906BC10587B}"/>
          </ac:picMkLst>
        </pc:picChg>
        <pc:cxnChg chg="add del">
          <ac:chgData name="Nola Gum" userId="6ed7e2d0-2401-41a6-b096-86b62ebd8337" providerId="ADAL" clId="{1CA0EAF4-A3F4-4796-A5B2-CC84EF6D76E7}" dt="2023-06-22T23:36:29.736" v="2853" actId="26606"/>
          <ac:cxnSpMkLst>
            <pc:docMk/>
            <pc:sldMk cId="0" sldId="282"/>
            <ac:cxnSpMk id="47113" creationId="{CBA20C44-5AE4-4DC9-A91C-643BC9C1EDF3}"/>
          </ac:cxnSpMkLst>
        </pc:cxnChg>
      </pc:sldChg>
      <pc:sldChg chg="addSp modSp mod setBg">
        <pc:chgData name="Nola Gum" userId="6ed7e2d0-2401-41a6-b096-86b62ebd8337" providerId="ADAL" clId="{1CA0EAF4-A3F4-4796-A5B2-CC84EF6D76E7}" dt="2023-06-22T23:37:16.032" v="2857" actId="403"/>
        <pc:sldMkLst>
          <pc:docMk/>
          <pc:sldMk cId="0" sldId="284"/>
        </pc:sldMkLst>
        <pc:spChg chg="mod">
          <ac:chgData name="Nola Gum" userId="6ed7e2d0-2401-41a6-b096-86b62ebd8337" providerId="ADAL" clId="{1CA0EAF4-A3F4-4796-A5B2-CC84EF6D76E7}" dt="2023-06-22T23:37:10.722" v="2855" actId="26606"/>
          <ac:spMkLst>
            <pc:docMk/>
            <pc:sldMk cId="0" sldId="284"/>
            <ac:spMk id="50178" creationId="{00000000-0000-0000-0000-000000000000}"/>
          </ac:spMkLst>
        </pc:spChg>
        <pc:spChg chg="mod">
          <ac:chgData name="Nola Gum" userId="6ed7e2d0-2401-41a6-b096-86b62ebd8337" providerId="ADAL" clId="{1CA0EAF4-A3F4-4796-A5B2-CC84EF6D76E7}" dt="2023-06-22T23:37:16.032" v="2857" actId="403"/>
          <ac:spMkLst>
            <pc:docMk/>
            <pc:sldMk cId="0" sldId="284"/>
            <ac:spMk id="50179" creationId="{00000000-0000-0000-0000-000000000000}"/>
          </ac:spMkLst>
        </pc:spChg>
        <pc:spChg chg="add">
          <ac:chgData name="Nola Gum" userId="6ed7e2d0-2401-41a6-b096-86b62ebd8337" providerId="ADAL" clId="{1CA0EAF4-A3F4-4796-A5B2-CC84EF6D76E7}" dt="2023-06-22T23:37:10.722" v="2855" actId="26606"/>
          <ac:spMkLst>
            <pc:docMk/>
            <pc:sldMk cId="0" sldId="284"/>
            <ac:spMk id="50185" creationId="{311973C2-EB8B-452A-A698-4A252FD3AE28}"/>
          </ac:spMkLst>
        </pc:spChg>
        <pc:spChg chg="add">
          <ac:chgData name="Nola Gum" userId="6ed7e2d0-2401-41a6-b096-86b62ebd8337" providerId="ADAL" clId="{1CA0EAF4-A3F4-4796-A5B2-CC84EF6D76E7}" dt="2023-06-22T23:37:10.722" v="2855" actId="26606"/>
          <ac:spMkLst>
            <pc:docMk/>
            <pc:sldMk cId="0" sldId="284"/>
            <ac:spMk id="50187" creationId="{10162E77-11AD-44A7-84EC-40C59EEFBD2E}"/>
          </ac:spMkLst>
        </pc:spChg>
        <pc:picChg chg="add">
          <ac:chgData name="Nola Gum" userId="6ed7e2d0-2401-41a6-b096-86b62ebd8337" providerId="ADAL" clId="{1CA0EAF4-A3F4-4796-A5B2-CC84EF6D76E7}" dt="2023-06-22T23:37:10.722" v="2855" actId="26606"/>
          <ac:picMkLst>
            <pc:docMk/>
            <pc:sldMk cId="0" sldId="284"/>
            <ac:picMk id="50181" creationId="{7EB2B0C9-C851-E3EB-EB5B-7ACD47D64E96}"/>
          </ac:picMkLst>
        </pc:picChg>
        <pc:cxnChg chg="add">
          <ac:chgData name="Nola Gum" userId="6ed7e2d0-2401-41a6-b096-86b62ebd8337" providerId="ADAL" clId="{1CA0EAF4-A3F4-4796-A5B2-CC84EF6D76E7}" dt="2023-06-22T23:37:10.722" v="2855" actId="26606"/>
          <ac:cxnSpMkLst>
            <pc:docMk/>
            <pc:sldMk cId="0" sldId="284"/>
            <ac:cxnSpMk id="50189" creationId="{5AB158E9-1B40-4CD6-95F0-95CA11DF7B7A}"/>
          </ac:cxnSpMkLst>
        </pc:cxnChg>
      </pc:sldChg>
      <pc:sldChg chg="addSp modSp mod setBg modNotesTx">
        <pc:chgData name="Nola Gum" userId="6ed7e2d0-2401-41a6-b096-86b62ebd8337" providerId="ADAL" clId="{1CA0EAF4-A3F4-4796-A5B2-CC84EF6D76E7}" dt="2023-06-22T23:42:34.955" v="3117" actId="20577"/>
        <pc:sldMkLst>
          <pc:docMk/>
          <pc:sldMk cId="0" sldId="285"/>
        </pc:sldMkLst>
        <pc:spChg chg="mod">
          <ac:chgData name="Nola Gum" userId="6ed7e2d0-2401-41a6-b096-86b62ebd8337" providerId="ADAL" clId="{1CA0EAF4-A3F4-4796-A5B2-CC84EF6D76E7}" dt="2023-06-22T23:39:15.056" v="2881" actId="26606"/>
          <ac:spMkLst>
            <pc:docMk/>
            <pc:sldMk cId="0" sldId="285"/>
            <ac:spMk id="52226" creationId="{00000000-0000-0000-0000-000000000000}"/>
          </ac:spMkLst>
        </pc:spChg>
        <pc:spChg chg="mod">
          <ac:chgData name="Nola Gum" userId="6ed7e2d0-2401-41a6-b096-86b62ebd8337" providerId="ADAL" clId="{1CA0EAF4-A3F4-4796-A5B2-CC84EF6D76E7}" dt="2023-06-22T23:39:25.189" v="2884" actId="403"/>
          <ac:spMkLst>
            <pc:docMk/>
            <pc:sldMk cId="0" sldId="285"/>
            <ac:spMk id="52227" creationId="{00000000-0000-0000-0000-000000000000}"/>
          </ac:spMkLst>
        </pc:spChg>
        <pc:spChg chg="add">
          <ac:chgData name="Nola Gum" userId="6ed7e2d0-2401-41a6-b096-86b62ebd8337" providerId="ADAL" clId="{1CA0EAF4-A3F4-4796-A5B2-CC84EF6D76E7}" dt="2023-06-22T23:39:15.056" v="2881" actId="26606"/>
          <ac:spMkLst>
            <pc:docMk/>
            <pc:sldMk cId="0" sldId="285"/>
            <ac:spMk id="52232" creationId="{3741B58E-3B65-4A01-A276-975AB2CF8A08}"/>
          </ac:spMkLst>
        </pc:spChg>
        <pc:spChg chg="add">
          <ac:chgData name="Nola Gum" userId="6ed7e2d0-2401-41a6-b096-86b62ebd8337" providerId="ADAL" clId="{1CA0EAF4-A3F4-4796-A5B2-CC84EF6D76E7}" dt="2023-06-22T23:39:15.056" v="2881" actId="26606"/>
          <ac:spMkLst>
            <pc:docMk/>
            <pc:sldMk cId="0" sldId="285"/>
            <ac:spMk id="52234" creationId="{7AAC67C3-831B-4AB1-A259-DFB839CAFAFC}"/>
          </ac:spMkLst>
        </pc:spChg>
        <pc:spChg chg="add">
          <ac:chgData name="Nola Gum" userId="6ed7e2d0-2401-41a6-b096-86b62ebd8337" providerId="ADAL" clId="{1CA0EAF4-A3F4-4796-A5B2-CC84EF6D76E7}" dt="2023-06-22T23:39:15.056" v="2881" actId="26606"/>
          <ac:spMkLst>
            <pc:docMk/>
            <pc:sldMk cId="0" sldId="285"/>
            <ac:spMk id="52236" creationId="{054B3F04-9EAC-45C0-B3CE-0387EEA10A0C}"/>
          </ac:spMkLst>
        </pc:spChg>
      </pc:sldChg>
      <pc:sldChg chg="addSp modSp mod setBg setClrOvrMap">
        <pc:chgData name="Nola Gum" userId="6ed7e2d0-2401-41a6-b096-86b62ebd8337" providerId="ADAL" clId="{1CA0EAF4-A3F4-4796-A5B2-CC84EF6D76E7}" dt="2023-06-22T23:39:35.516" v="2887" actId="403"/>
        <pc:sldMkLst>
          <pc:docMk/>
          <pc:sldMk cId="0" sldId="286"/>
        </pc:sldMkLst>
        <pc:spChg chg="mod">
          <ac:chgData name="Nola Gum" userId="6ed7e2d0-2401-41a6-b096-86b62ebd8337" providerId="ADAL" clId="{1CA0EAF4-A3F4-4796-A5B2-CC84EF6D76E7}" dt="2023-06-22T23:39:31.042" v="2885" actId="26606"/>
          <ac:spMkLst>
            <pc:docMk/>
            <pc:sldMk cId="0" sldId="286"/>
            <ac:spMk id="54274" creationId="{00000000-0000-0000-0000-000000000000}"/>
          </ac:spMkLst>
        </pc:spChg>
        <pc:spChg chg="mod">
          <ac:chgData name="Nola Gum" userId="6ed7e2d0-2401-41a6-b096-86b62ebd8337" providerId="ADAL" clId="{1CA0EAF4-A3F4-4796-A5B2-CC84EF6D76E7}" dt="2023-06-22T23:39:35.516" v="2887" actId="403"/>
          <ac:spMkLst>
            <pc:docMk/>
            <pc:sldMk cId="0" sldId="286"/>
            <ac:spMk id="54275" creationId="{00000000-0000-0000-0000-000000000000}"/>
          </ac:spMkLst>
        </pc:spChg>
        <pc:spChg chg="add">
          <ac:chgData name="Nola Gum" userId="6ed7e2d0-2401-41a6-b096-86b62ebd8337" providerId="ADAL" clId="{1CA0EAF4-A3F4-4796-A5B2-CC84EF6D76E7}" dt="2023-06-22T23:39:31.042" v="2885" actId="26606"/>
          <ac:spMkLst>
            <pc:docMk/>
            <pc:sldMk cId="0" sldId="286"/>
            <ac:spMk id="54283" creationId="{F0023454-C8F8-4D6E-8537-CCFD0CA394B8}"/>
          </ac:spMkLst>
        </pc:spChg>
        <pc:spChg chg="add">
          <ac:chgData name="Nola Gum" userId="6ed7e2d0-2401-41a6-b096-86b62ebd8337" providerId="ADAL" clId="{1CA0EAF4-A3F4-4796-A5B2-CC84EF6D76E7}" dt="2023-06-22T23:39:31.042" v="2885" actId="26606"/>
          <ac:spMkLst>
            <pc:docMk/>
            <pc:sldMk cId="0" sldId="286"/>
            <ac:spMk id="54285" creationId="{7E074050-0E37-4F72-95BE-2439FAD04BCF}"/>
          </ac:spMkLst>
        </pc:spChg>
        <pc:picChg chg="add">
          <ac:chgData name="Nola Gum" userId="6ed7e2d0-2401-41a6-b096-86b62ebd8337" providerId="ADAL" clId="{1CA0EAF4-A3F4-4796-A5B2-CC84EF6D76E7}" dt="2023-06-22T23:39:31.042" v="2885" actId="26606"/>
          <ac:picMkLst>
            <pc:docMk/>
            <pc:sldMk cId="0" sldId="286"/>
            <ac:picMk id="54277" creationId="{1331F233-FFAE-DA22-949B-60547058E4A9}"/>
          </ac:picMkLst>
        </pc:picChg>
        <pc:cxnChg chg="add">
          <ac:chgData name="Nola Gum" userId="6ed7e2d0-2401-41a6-b096-86b62ebd8337" providerId="ADAL" clId="{1CA0EAF4-A3F4-4796-A5B2-CC84EF6D76E7}" dt="2023-06-22T23:39:31.042" v="2885" actId="26606"/>
          <ac:cxnSpMkLst>
            <pc:docMk/>
            <pc:sldMk cId="0" sldId="286"/>
            <ac:cxnSpMk id="54281" creationId="{83477320-2176-43A7-964D-F98AFECB20F7}"/>
          </ac:cxnSpMkLst>
        </pc:cxnChg>
      </pc:sldChg>
      <pc:sldChg chg="addSp modSp mod setBg">
        <pc:chgData name="Nola Gum" userId="6ed7e2d0-2401-41a6-b096-86b62ebd8337" providerId="ADAL" clId="{1CA0EAF4-A3F4-4796-A5B2-CC84EF6D76E7}" dt="2023-06-22T23:39:50.902" v="2890" actId="403"/>
        <pc:sldMkLst>
          <pc:docMk/>
          <pc:sldMk cId="0" sldId="287"/>
        </pc:sldMkLst>
        <pc:spChg chg="mod">
          <ac:chgData name="Nola Gum" userId="6ed7e2d0-2401-41a6-b096-86b62ebd8337" providerId="ADAL" clId="{1CA0EAF4-A3F4-4796-A5B2-CC84EF6D76E7}" dt="2023-06-22T23:39:46.649" v="2888" actId="26606"/>
          <ac:spMkLst>
            <pc:docMk/>
            <pc:sldMk cId="0" sldId="287"/>
            <ac:spMk id="56322" creationId="{00000000-0000-0000-0000-000000000000}"/>
          </ac:spMkLst>
        </pc:spChg>
        <pc:spChg chg="mod">
          <ac:chgData name="Nola Gum" userId="6ed7e2d0-2401-41a6-b096-86b62ebd8337" providerId="ADAL" clId="{1CA0EAF4-A3F4-4796-A5B2-CC84EF6D76E7}" dt="2023-06-22T23:39:50.902" v="2890" actId="403"/>
          <ac:spMkLst>
            <pc:docMk/>
            <pc:sldMk cId="0" sldId="287"/>
            <ac:spMk id="56323" creationId="{00000000-0000-0000-0000-000000000000}"/>
          </ac:spMkLst>
        </pc:spChg>
        <pc:spChg chg="add">
          <ac:chgData name="Nola Gum" userId="6ed7e2d0-2401-41a6-b096-86b62ebd8337" providerId="ADAL" clId="{1CA0EAF4-A3F4-4796-A5B2-CC84EF6D76E7}" dt="2023-06-22T23:39:46.649" v="2888" actId="26606"/>
          <ac:spMkLst>
            <pc:docMk/>
            <pc:sldMk cId="0" sldId="287"/>
            <ac:spMk id="56329" creationId="{311973C2-EB8B-452A-A698-4A252FD3AE28}"/>
          </ac:spMkLst>
        </pc:spChg>
        <pc:spChg chg="add">
          <ac:chgData name="Nola Gum" userId="6ed7e2d0-2401-41a6-b096-86b62ebd8337" providerId="ADAL" clId="{1CA0EAF4-A3F4-4796-A5B2-CC84EF6D76E7}" dt="2023-06-22T23:39:46.649" v="2888" actId="26606"/>
          <ac:spMkLst>
            <pc:docMk/>
            <pc:sldMk cId="0" sldId="287"/>
            <ac:spMk id="56331" creationId="{10162E77-11AD-44A7-84EC-40C59EEFBD2E}"/>
          </ac:spMkLst>
        </pc:spChg>
        <pc:picChg chg="add">
          <ac:chgData name="Nola Gum" userId="6ed7e2d0-2401-41a6-b096-86b62ebd8337" providerId="ADAL" clId="{1CA0EAF4-A3F4-4796-A5B2-CC84EF6D76E7}" dt="2023-06-22T23:39:46.649" v="2888" actId="26606"/>
          <ac:picMkLst>
            <pc:docMk/>
            <pc:sldMk cId="0" sldId="287"/>
            <ac:picMk id="56325" creationId="{9C5D22A3-2377-15F8-3A6F-1E31DC5109F3}"/>
          </ac:picMkLst>
        </pc:picChg>
        <pc:cxnChg chg="add">
          <ac:chgData name="Nola Gum" userId="6ed7e2d0-2401-41a6-b096-86b62ebd8337" providerId="ADAL" clId="{1CA0EAF4-A3F4-4796-A5B2-CC84EF6D76E7}" dt="2023-06-22T23:39:46.649" v="2888" actId="26606"/>
          <ac:cxnSpMkLst>
            <pc:docMk/>
            <pc:sldMk cId="0" sldId="287"/>
            <ac:cxnSpMk id="56333" creationId="{5AB158E9-1B40-4CD6-95F0-95CA11DF7B7A}"/>
          </ac:cxnSpMkLst>
        </pc:cxnChg>
      </pc:sldChg>
      <pc:sldChg chg="addSp delSp modSp mod setBg modNotesTx">
        <pc:chgData name="Nola Gum" userId="6ed7e2d0-2401-41a6-b096-86b62ebd8337" providerId="ADAL" clId="{1CA0EAF4-A3F4-4796-A5B2-CC84EF6D76E7}" dt="2023-06-22T23:45:28.378" v="3538" actId="20577"/>
        <pc:sldMkLst>
          <pc:docMk/>
          <pc:sldMk cId="0" sldId="288"/>
        </pc:sldMkLst>
        <pc:spChg chg="mod">
          <ac:chgData name="Nola Gum" userId="6ed7e2d0-2401-41a6-b096-86b62ebd8337" providerId="ADAL" clId="{1CA0EAF4-A3F4-4796-A5B2-CC84EF6D76E7}" dt="2023-06-22T23:45:28.378" v="3538" actId="20577"/>
          <ac:spMkLst>
            <pc:docMk/>
            <pc:sldMk cId="0" sldId="288"/>
            <ac:spMk id="58370" creationId="{00000000-0000-0000-0000-000000000000}"/>
          </ac:spMkLst>
        </pc:spChg>
        <pc:spChg chg="add del mod">
          <ac:chgData name="Nola Gum" userId="6ed7e2d0-2401-41a6-b096-86b62ebd8337" providerId="ADAL" clId="{1CA0EAF4-A3F4-4796-A5B2-CC84EF6D76E7}" dt="2023-06-22T23:44:25.475" v="3508" actId="26606"/>
          <ac:spMkLst>
            <pc:docMk/>
            <pc:sldMk cId="0" sldId="288"/>
            <ac:spMk id="58371" creationId="{00000000-0000-0000-0000-000000000000}"/>
          </ac:spMkLst>
        </pc:spChg>
        <pc:graphicFrameChg chg="add del mod">
          <ac:chgData name="Nola Gum" userId="6ed7e2d0-2401-41a6-b096-86b62ebd8337" providerId="ADAL" clId="{1CA0EAF4-A3F4-4796-A5B2-CC84EF6D76E7}" dt="2023-06-22T23:43:01.628" v="3121" actId="26606"/>
          <ac:graphicFrameMkLst>
            <pc:docMk/>
            <pc:sldMk cId="0" sldId="288"/>
            <ac:graphicFrameMk id="58373" creationId="{795395ED-BC42-AD79-D664-79D8759EAD92}"/>
          </ac:graphicFrameMkLst>
        </pc:graphicFrameChg>
        <pc:graphicFrameChg chg="add mod modGraphic">
          <ac:chgData name="Nola Gum" userId="6ed7e2d0-2401-41a6-b096-86b62ebd8337" providerId="ADAL" clId="{1CA0EAF4-A3F4-4796-A5B2-CC84EF6D76E7}" dt="2023-06-22T23:45:14.548" v="3518" actId="14100"/>
          <ac:graphicFrameMkLst>
            <pc:docMk/>
            <pc:sldMk cId="0" sldId="288"/>
            <ac:graphicFrameMk id="58374" creationId="{A68145D0-DDAD-CB1C-EBB5-05C7C4AAAFAA}"/>
          </ac:graphicFrameMkLst>
        </pc:graphicFrameChg>
      </pc:sldChg>
      <pc:sldChg chg="addSp delSp modSp mod setBg setClrOvrMap modNotesTx">
        <pc:chgData name="Nola Gum" userId="6ed7e2d0-2401-41a6-b096-86b62ebd8337" providerId="ADAL" clId="{1CA0EAF4-A3F4-4796-A5B2-CC84EF6D76E7}" dt="2023-06-22T23:49:08.394" v="3615" actId="20577"/>
        <pc:sldMkLst>
          <pc:docMk/>
          <pc:sldMk cId="0" sldId="289"/>
        </pc:sldMkLst>
        <pc:spChg chg="mod ord">
          <ac:chgData name="Nola Gum" userId="6ed7e2d0-2401-41a6-b096-86b62ebd8337" providerId="ADAL" clId="{1CA0EAF4-A3F4-4796-A5B2-CC84EF6D76E7}" dt="2023-06-22T23:46:46.818" v="3554" actId="26606"/>
          <ac:spMkLst>
            <pc:docMk/>
            <pc:sldMk cId="0" sldId="289"/>
            <ac:spMk id="59394" creationId="{00000000-0000-0000-0000-000000000000}"/>
          </ac:spMkLst>
        </pc:spChg>
        <pc:spChg chg="mod">
          <ac:chgData name="Nola Gum" userId="6ed7e2d0-2401-41a6-b096-86b62ebd8337" providerId="ADAL" clId="{1CA0EAF4-A3F4-4796-A5B2-CC84EF6D76E7}" dt="2023-06-22T23:49:08.394" v="3615" actId="20577"/>
          <ac:spMkLst>
            <pc:docMk/>
            <pc:sldMk cId="0" sldId="289"/>
            <ac:spMk id="59395" creationId="{00000000-0000-0000-0000-000000000000}"/>
          </ac:spMkLst>
        </pc:spChg>
        <pc:spChg chg="add">
          <ac:chgData name="Nola Gum" userId="6ed7e2d0-2401-41a6-b096-86b62ebd8337" providerId="ADAL" clId="{1CA0EAF4-A3F4-4796-A5B2-CC84EF6D76E7}" dt="2023-06-22T23:46:46.818" v="3554" actId="26606"/>
          <ac:spMkLst>
            <pc:docMk/>
            <pc:sldMk cId="0" sldId="289"/>
            <ac:spMk id="59400" creationId="{35230A27-1553-42F8-99D7-829868E13715}"/>
          </ac:spMkLst>
        </pc:spChg>
        <pc:spChg chg="add del">
          <ac:chgData name="Nola Gum" userId="6ed7e2d0-2401-41a6-b096-86b62ebd8337" providerId="ADAL" clId="{1CA0EAF4-A3F4-4796-A5B2-CC84EF6D76E7}" dt="2023-06-22T23:46:39.108" v="3552" actId="26606"/>
          <ac:spMkLst>
            <pc:docMk/>
            <pc:sldMk cId="0" sldId="289"/>
            <ac:spMk id="59401" creationId="{311973C2-EB8B-452A-A698-4A252FD3AE28}"/>
          </ac:spMkLst>
        </pc:spChg>
        <pc:spChg chg="add">
          <ac:chgData name="Nola Gum" userId="6ed7e2d0-2401-41a6-b096-86b62ebd8337" providerId="ADAL" clId="{1CA0EAF4-A3F4-4796-A5B2-CC84EF6D76E7}" dt="2023-06-22T23:46:46.818" v="3554" actId="26606"/>
          <ac:spMkLst>
            <pc:docMk/>
            <pc:sldMk cId="0" sldId="289"/>
            <ac:spMk id="59402" creationId="{A772232D-B4D6-429F-B3D1-2D9891B85E08}"/>
          </ac:spMkLst>
        </pc:spChg>
        <pc:spChg chg="add del">
          <ac:chgData name="Nola Gum" userId="6ed7e2d0-2401-41a6-b096-86b62ebd8337" providerId="ADAL" clId="{1CA0EAF4-A3F4-4796-A5B2-CC84EF6D76E7}" dt="2023-06-22T23:46:39.108" v="3552" actId="26606"/>
          <ac:spMkLst>
            <pc:docMk/>
            <pc:sldMk cId="0" sldId="289"/>
            <ac:spMk id="59403" creationId="{10162E77-11AD-44A7-84EC-40C59EEFBD2E}"/>
          </ac:spMkLst>
        </pc:spChg>
        <pc:spChg chg="add del">
          <ac:chgData name="Nola Gum" userId="6ed7e2d0-2401-41a6-b096-86b62ebd8337" providerId="ADAL" clId="{1CA0EAF4-A3F4-4796-A5B2-CC84EF6D76E7}" dt="2023-06-22T23:46:38.331" v="3551" actId="26606"/>
          <ac:spMkLst>
            <pc:docMk/>
            <pc:sldMk cId="0" sldId="289"/>
            <ac:spMk id="59410" creationId="{06FBB15C-8B07-4AE9-BACF-E3D80B5DF83E}"/>
          </ac:spMkLst>
        </pc:spChg>
        <pc:spChg chg="add del">
          <ac:chgData name="Nola Gum" userId="6ed7e2d0-2401-41a6-b096-86b62ebd8337" providerId="ADAL" clId="{1CA0EAF4-A3F4-4796-A5B2-CC84EF6D76E7}" dt="2023-06-22T23:46:38.331" v="3551" actId="26606"/>
          <ac:spMkLst>
            <pc:docMk/>
            <pc:sldMk cId="0" sldId="289"/>
            <ac:spMk id="59412" creationId="{49CA1D86-D2D2-4E1C-A9C9-7F4335038A61}"/>
          </ac:spMkLst>
        </pc:spChg>
        <pc:spChg chg="add del">
          <ac:chgData name="Nola Gum" userId="6ed7e2d0-2401-41a6-b096-86b62ebd8337" providerId="ADAL" clId="{1CA0EAF4-A3F4-4796-A5B2-CC84EF6D76E7}" dt="2023-06-22T23:46:38.331" v="3551" actId="26606"/>
          <ac:spMkLst>
            <pc:docMk/>
            <pc:sldMk cId="0" sldId="289"/>
            <ac:spMk id="59414" creationId="{157817B6-7967-4218-AAC1-8373C4678490}"/>
          </ac:spMkLst>
        </pc:spChg>
        <pc:picChg chg="add del mod">
          <ac:chgData name="Nola Gum" userId="6ed7e2d0-2401-41a6-b096-86b62ebd8337" providerId="ADAL" clId="{1CA0EAF4-A3F4-4796-A5B2-CC84EF6D76E7}" dt="2023-06-22T23:46:39.108" v="3552" actId="26606"/>
          <ac:picMkLst>
            <pc:docMk/>
            <pc:sldMk cId="0" sldId="289"/>
            <ac:picMk id="59397" creationId="{93EE3D1D-3CC3-321E-70B2-74945A937700}"/>
          </ac:picMkLst>
        </pc:picChg>
        <pc:cxnChg chg="add">
          <ac:chgData name="Nola Gum" userId="6ed7e2d0-2401-41a6-b096-86b62ebd8337" providerId="ADAL" clId="{1CA0EAF4-A3F4-4796-A5B2-CC84EF6D76E7}" dt="2023-06-22T23:46:46.818" v="3554" actId="26606"/>
          <ac:cxnSpMkLst>
            <pc:docMk/>
            <pc:sldMk cId="0" sldId="289"/>
            <ac:cxnSpMk id="59404" creationId="{02CC3441-26B3-4381-B3DF-8AE3C288BC0D}"/>
          </ac:cxnSpMkLst>
        </pc:cxnChg>
        <pc:cxnChg chg="add del">
          <ac:chgData name="Nola Gum" userId="6ed7e2d0-2401-41a6-b096-86b62ebd8337" providerId="ADAL" clId="{1CA0EAF4-A3F4-4796-A5B2-CC84EF6D76E7}" dt="2023-06-22T23:46:39.108" v="3552" actId="26606"/>
          <ac:cxnSpMkLst>
            <pc:docMk/>
            <pc:sldMk cId="0" sldId="289"/>
            <ac:cxnSpMk id="59405" creationId="{5AB158E9-1B40-4CD6-95F0-95CA11DF7B7A}"/>
          </ac:cxnSpMkLst>
        </pc:cxnChg>
      </pc:sldChg>
      <pc:sldChg chg="addSp delSp del mod">
        <pc:chgData name="Nola Gum" userId="6ed7e2d0-2401-41a6-b096-86b62ebd8337" providerId="ADAL" clId="{1CA0EAF4-A3F4-4796-A5B2-CC84EF6D76E7}" dt="2023-06-22T23:49:01.194" v="3614" actId="2696"/>
        <pc:sldMkLst>
          <pc:docMk/>
          <pc:sldMk cId="0" sldId="290"/>
        </pc:sldMkLst>
        <pc:spChg chg="del">
          <ac:chgData name="Nola Gum" userId="6ed7e2d0-2401-41a6-b096-86b62ebd8337" providerId="ADAL" clId="{1CA0EAF4-A3F4-4796-A5B2-CC84EF6D76E7}" dt="2023-06-22T23:47:41.308" v="3613" actId="26606"/>
          <ac:spMkLst>
            <pc:docMk/>
            <pc:sldMk cId="0" sldId="290"/>
            <ac:spMk id="61443" creationId="{00000000-0000-0000-0000-000000000000}"/>
          </ac:spMkLst>
        </pc:spChg>
        <pc:graphicFrameChg chg="add">
          <ac:chgData name="Nola Gum" userId="6ed7e2d0-2401-41a6-b096-86b62ebd8337" providerId="ADAL" clId="{1CA0EAF4-A3F4-4796-A5B2-CC84EF6D76E7}" dt="2023-06-22T23:47:41.308" v="3613" actId="26606"/>
          <ac:graphicFrameMkLst>
            <pc:docMk/>
            <pc:sldMk cId="0" sldId="290"/>
            <ac:graphicFrameMk id="61445" creationId="{7155FCB8-C96B-08FA-97F9-3E0FFB8361F7}"/>
          </ac:graphicFrameMkLst>
        </pc:graphicFrameChg>
      </pc:sldChg>
      <pc:sldChg chg="del">
        <pc:chgData name="Nola Gum" userId="6ed7e2d0-2401-41a6-b096-86b62ebd8337" providerId="ADAL" clId="{1CA0EAF4-A3F4-4796-A5B2-CC84EF6D76E7}" dt="2023-06-22T23:49:30.847" v="3616" actId="2696"/>
        <pc:sldMkLst>
          <pc:docMk/>
          <pc:sldMk cId="0" sldId="291"/>
        </pc:sldMkLst>
      </pc:sldChg>
      <pc:sldChg chg="addSp delSp modSp mod setBg">
        <pc:chgData name="Nola Gum" userId="6ed7e2d0-2401-41a6-b096-86b62ebd8337" providerId="ADAL" clId="{1CA0EAF4-A3F4-4796-A5B2-CC84EF6D76E7}" dt="2023-06-22T23:51:34.787" v="3621" actId="404"/>
        <pc:sldMkLst>
          <pc:docMk/>
          <pc:sldMk cId="0" sldId="292"/>
        </pc:sldMkLst>
        <pc:spChg chg="mod">
          <ac:chgData name="Nola Gum" userId="6ed7e2d0-2401-41a6-b096-86b62ebd8337" providerId="ADAL" clId="{1CA0EAF4-A3F4-4796-A5B2-CC84EF6D76E7}" dt="2023-06-22T23:51:34.787" v="3621" actId="404"/>
          <ac:spMkLst>
            <pc:docMk/>
            <pc:sldMk cId="0" sldId="292"/>
            <ac:spMk id="64514" creationId="{00000000-0000-0000-0000-000000000000}"/>
          </ac:spMkLst>
        </pc:spChg>
        <pc:spChg chg="del">
          <ac:chgData name="Nola Gum" userId="6ed7e2d0-2401-41a6-b096-86b62ebd8337" providerId="ADAL" clId="{1CA0EAF4-A3F4-4796-A5B2-CC84EF6D76E7}" dt="2023-06-22T23:51:02.773" v="3617" actId="26606"/>
          <ac:spMkLst>
            <pc:docMk/>
            <pc:sldMk cId="0" sldId="292"/>
            <ac:spMk id="64515" creationId="{00000000-0000-0000-0000-000000000000}"/>
          </ac:spMkLst>
        </pc:spChg>
        <pc:spChg chg="add">
          <ac:chgData name="Nola Gum" userId="6ed7e2d0-2401-41a6-b096-86b62ebd8337" providerId="ADAL" clId="{1CA0EAF4-A3F4-4796-A5B2-CC84EF6D76E7}" dt="2023-06-22T23:51:02.773" v="3617" actId="26606"/>
          <ac:spMkLst>
            <pc:docMk/>
            <pc:sldMk cId="0" sldId="292"/>
            <ac:spMk id="64521" creationId="{83529AFD-5A84-4419-9390-0E9584F35DC8}"/>
          </ac:spMkLst>
        </pc:spChg>
        <pc:spChg chg="add">
          <ac:chgData name="Nola Gum" userId="6ed7e2d0-2401-41a6-b096-86b62ebd8337" providerId="ADAL" clId="{1CA0EAF4-A3F4-4796-A5B2-CC84EF6D76E7}" dt="2023-06-22T23:51:02.773" v="3617" actId="26606"/>
          <ac:spMkLst>
            <pc:docMk/>
            <pc:sldMk cId="0" sldId="292"/>
            <ac:spMk id="64523" creationId="{D1FFD9C4-5E6D-4E44-8CCD-24EF7B6FF149}"/>
          </ac:spMkLst>
        </pc:spChg>
        <pc:spChg chg="add">
          <ac:chgData name="Nola Gum" userId="6ed7e2d0-2401-41a6-b096-86b62ebd8337" providerId="ADAL" clId="{1CA0EAF4-A3F4-4796-A5B2-CC84EF6D76E7}" dt="2023-06-22T23:51:02.773" v="3617" actId="26606"/>
          <ac:spMkLst>
            <pc:docMk/>
            <pc:sldMk cId="0" sldId="292"/>
            <ac:spMk id="64525" creationId="{6B3B2DB5-1B01-4A7A-B79B-E180757E6145}"/>
          </ac:spMkLst>
        </pc:spChg>
        <pc:graphicFrameChg chg="add">
          <ac:chgData name="Nola Gum" userId="6ed7e2d0-2401-41a6-b096-86b62ebd8337" providerId="ADAL" clId="{1CA0EAF4-A3F4-4796-A5B2-CC84EF6D76E7}" dt="2023-06-22T23:51:02.773" v="3617" actId="26606"/>
          <ac:graphicFrameMkLst>
            <pc:docMk/>
            <pc:sldMk cId="0" sldId="292"/>
            <ac:graphicFrameMk id="64517" creationId="{DCD88B82-534D-8299-5AB2-01BC9025702F}"/>
          </ac:graphicFrameMkLst>
        </pc:graphicFrameChg>
      </pc:sldChg>
      <pc:sldChg chg="addSp delSp modSp mod setBg modNotesTx">
        <pc:chgData name="Nola Gum" userId="6ed7e2d0-2401-41a6-b096-86b62ebd8337" providerId="ADAL" clId="{1CA0EAF4-A3F4-4796-A5B2-CC84EF6D76E7}" dt="2023-06-22T23:57:00.749" v="3771" actId="20577"/>
        <pc:sldMkLst>
          <pc:docMk/>
          <pc:sldMk cId="0" sldId="293"/>
        </pc:sldMkLst>
        <pc:spChg chg="mod">
          <ac:chgData name="Nola Gum" userId="6ed7e2d0-2401-41a6-b096-86b62ebd8337" providerId="ADAL" clId="{1CA0EAF4-A3F4-4796-A5B2-CC84EF6D76E7}" dt="2023-06-22T23:52:57.647" v="3630" actId="403"/>
          <ac:spMkLst>
            <pc:docMk/>
            <pc:sldMk cId="0" sldId="293"/>
            <ac:spMk id="66562" creationId="{00000000-0000-0000-0000-000000000000}"/>
          </ac:spMkLst>
        </pc:spChg>
        <pc:spChg chg="del">
          <ac:chgData name="Nola Gum" userId="6ed7e2d0-2401-41a6-b096-86b62ebd8337" providerId="ADAL" clId="{1CA0EAF4-A3F4-4796-A5B2-CC84EF6D76E7}" dt="2023-06-22T23:51:42.413" v="3622" actId="26606"/>
          <ac:spMkLst>
            <pc:docMk/>
            <pc:sldMk cId="0" sldId="293"/>
            <ac:spMk id="66563" creationId="{00000000-0000-0000-0000-000000000000}"/>
          </ac:spMkLst>
        </pc:spChg>
        <pc:spChg chg="add del">
          <ac:chgData name="Nola Gum" userId="6ed7e2d0-2401-41a6-b096-86b62ebd8337" providerId="ADAL" clId="{1CA0EAF4-A3F4-4796-A5B2-CC84EF6D76E7}" dt="2023-06-22T23:52:08.829" v="3623" actId="26606"/>
          <ac:spMkLst>
            <pc:docMk/>
            <pc:sldMk cId="0" sldId="293"/>
            <ac:spMk id="66569" creationId="{83529AFD-5A84-4419-9390-0E9584F35DC8}"/>
          </ac:spMkLst>
        </pc:spChg>
        <pc:spChg chg="add del">
          <ac:chgData name="Nola Gum" userId="6ed7e2d0-2401-41a6-b096-86b62ebd8337" providerId="ADAL" clId="{1CA0EAF4-A3F4-4796-A5B2-CC84EF6D76E7}" dt="2023-06-22T23:52:08.829" v="3623" actId="26606"/>
          <ac:spMkLst>
            <pc:docMk/>
            <pc:sldMk cId="0" sldId="293"/>
            <ac:spMk id="66571" creationId="{D1FFD9C4-5E6D-4E44-8CCD-24EF7B6FF149}"/>
          </ac:spMkLst>
        </pc:spChg>
        <pc:spChg chg="add del">
          <ac:chgData name="Nola Gum" userId="6ed7e2d0-2401-41a6-b096-86b62ebd8337" providerId="ADAL" clId="{1CA0EAF4-A3F4-4796-A5B2-CC84EF6D76E7}" dt="2023-06-22T23:52:08.829" v="3623" actId="26606"/>
          <ac:spMkLst>
            <pc:docMk/>
            <pc:sldMk cId="0" sldId="293"/>
            <ac:spMk id="66573" creationId="{6B3B2DB5-1B01-4A7A-B79B-E180757E6145}"/>
          </ac:spMkLst>
        </pc:spChg>
        <pc:spChg chg="add">
          <ac:chgData name="Nola Gum" userId="6ed7e2d0-2401-41a6-b096-86b62ebd8337" providerId="ADAL" clId="{1CA0EAF4-A3F4-4796-A5B2-CC84EF6D76E7}" dt="2023-06-22T23:52:08.829" v="3623" actId="26606"/>
          <ac:spMkLst>
            <pc:docMk/>
            <pc:sldMk cId="0" sldId="293"/>
            <ac:spMk id="66578" creationId="{83529AFD-5A84-4419-9390-0E9584F35DC8}"/>
          </ac:spMkLst>
        </pc:spChg>
        <pc:spChg chg="add">
          <ac:chgData name="Nola Gum" userId="6ed7e2d0-2401-41a6-b096-86b62ebd8337" providerId="ADAL" clId="{1CA0EAF4-A3F4-4796-A5B2-CC84EF6D76E7}" dt="2023-06-22T23:52:08.829" v="3623" actId="26606"/>
          <ac:spMkLst>
            <pc:docMk/>
            <pc:sldMk cId="0" sldId="293"/>
            <ac:spMk id="66580" creationId="{D1FFD9C4-5E6D-4E44-8CCD-24EF7B6FF149}"/>
          </ac:spMkLst>
        </pc:spChg>
        <pc:spChg chg="add">
          <ac:chgData name="Nola Gum" userId="6ed7e2d0-2401-41a6-b096-86b62ebd8337" providerId="ADAL" clId="{1CA0EAF4-A3F4-4796-A5B2-CC84EF6D76E7}" dt="2023-06-22T23:52:08.829" v="3623" actId="26606"/>
          <ac:spMkLst>
            <pc:docMk/>
            <pc:sldMk cId="0" sldId="293"/>
            <ac:spMk id="66582" creationId="{6B3B2DB5-1B01-4A7A-B79B-E180757E6145}"/>
          </ac:spMkLst>
        </pc:spChg>
        <pc:graphicFrameChg chg="add mod modGraphic">
          <ac:chgData name="Nola Gum" userId="6ed7e2d0-2401-41a6-b096-86b62ebd8337" providerId="ADAL" clId="{1CA0EAF4-A3F4-4796-A5B2-CC84EF6D76E7}" dt="2023-06-22T23:53:49.120" v="3640" actId="12100"/>
          <ac:graphicFrameMkLst>
            <pc:docMk/>
            <pc:sldMk cId="0" sldId="293"/>
            <ac:graphicFrameMk id="66565" creationId="{BD3213D6-ACCD-EBB5-1519-7581EA90B427}"/>
          </ac:graphicFrameMkLst>
        </pc:graphicFrameChg>
      </pc:sldChg>
      <pc:sldChg chg="addSp delSp modSp mod setBg modNotesTx">
        <pc:chgData name="Nola Gum" userId="6ed7e2d0-2401-41a6-b096-86b62ebd8337" providerId="ADAL" clId="{1CA0EAF4-A3F4-4796-A5B2-CC84EF6D76E7}" dt="2023-06-22T23:58:29.365" v="3784" actId="20577"/>
        <pc:sldMkLst>
          <pc:docMk/>
          <pc:sldMk cId="0" sldId="294"/>
        </pc:sldMkLst>
        <pc:spChg chg="mod">
          <ac:chgData name="Nola Gum" userId="6ed7e2d0-2401-41a6-b096-86b62ebd8337" providerId="ADAL" clId="{1CA0EAF4-A3F4-4796-A5B2-CC84EF6D76E7}" dt="2023-06-22T23:57:17.669" v="3772" actId="20577"/>
          <ac:spMkLst>
            <pc:docMk/>
            <pc:sldMk cId="0" sldId="294"/>
            <ac:spMk id="67586" creationId="{00000000-0000-0000-0000-000000000000}"/>
          </ac:spMkLst>
        </pc:spChg>
        <pc:spChg chg="del">
          <ac:chgData name="Nola Gum" userId="6ed7e2d0-2401-41a6-b096-86b62ebd8337" providerId="ADAL" clId="{1CA0EAF4-A3F4-4796-A5B2-CC84EF6D76E7}" dt="2023-06-22T23:53:06.711" v="3631" actId="26606"/>
          <ac:spMkLst>
            <pc:docMk/>
            <pc:sldMk cId="0" sldId="294"/>
            <ac:spMk id="67587" creationId="{00000000-0000-0000-0000-000000000000}"/>
          </ac:spMkLst>
        </pc:spChg>
        <pc:spChg chg="add del">
          <ac:chgData name="Nola Gum" userId="6ed7e2d0-2401-41a6-b096-86b62ebd8337" providerId="ADAL" clId="{1CA0EAF4-A3F4-4796-A5B2-CC84EF6D76E7}" dt="2023-06-22T23:53:27.970" v="3639" actId="26606"/>
          <ac:spMkLst>
            <pc:docMk/>
            <pc:sldMk cId="0" sldId="294"/>
            <ac:spMk id="67593" creationId="{83529AFD-5A84-4419-9390-0E9584F35DC8}"/>
          </ac:spMkLst>
        </pc:spChg>
        <pc:spChg chg="add del">
          <ac:chgData name="Nola Gum" userId="6ed7e2d0-2401-41a6-b096-86b62ebd8337" providerId="ADAL" clId="{1CA0EAF4-A3F4-4796-A5B2-CC84EF6D76E7}" dt="2023-06-22T23:53:27.970" v="3639" actId="26606"/>
          <ac:spMkLst>
            <pc:docMk/>
            <pc:sldMk cId="0" sldId="294"/>
            <ac:spMk id="67595" creationId="{D1FFD9C4-5E6D-4E44-8CCD-24EF7B6FF149}"/>
          </ac:spMkLst>
        </pc:spChg>
        <pc:spChg chg="add del">
          <ac:chgData name="Nola Gum" userId="6ed7e2d0-2401-41a6-b096-86b62ebd8337" providerId="ADAL" clId="{1CA0EAF4-A3F4-4796-A5B2-CC84EF6D76E7}" dt="2023-06-22T23:53:27.970" v="3639" actId="26606"/>
          <ac:spMkLst>
            <pc:docMk/>
            <pc:sldMk cId="0" sldId="294"/>
            <ac:spMk id="67597" creationId="{6B3B2DB5-1B01-4A7A-B79B-E180757E6145}"/>
          </ac:spMkLst>
        </pc:spChg>
        <pc:spChg chg="add del">
          <ac:chgData name="Nola Gum" userId="6ed7e2d0-2401-41a6-b096-86b62ebd8337" providerId="ADAL" clId="{1CA0EAF4-A3F4-4796-A5B2-CC84EF6D76E7}" dt="2023-06-22T23:53:26.471" v="3636" actId="26606"/>
          <ac:spMkLst>
            <pc:docMk/>
            <pc:sldMk cId="0" sldId="294"/>
            <ac:spMk id="67603" creationId="{A6B16355-27FB-445B-B646-02AB73637459}"/>
          </ac:spMkLst>
        </pc:spChg>
        <pc:spChg chg="add del">
          <ac:chgData name="Nola Gum" userId="6ed7e2d0-2401-41a6-b096-86b62ebd8337" providerId="ADAL" clId="{1CA0EAF4-A3F4-4796-A5B2-CC84EF6D76E7}" dt="2023-06-22T23:53:26.471" v="3636" actId="26606"/>
          <ac:spMkLst>
            <pc:docMk/>
            <pc:sldMk cId="0" sldId="294"/>
            <ac:spMk id="67607" creationId="{6B3BF2E5-C3AB-441F-A430-491119C56D26}"/>
          </ac:spMkLst>
        </pc:spChg>
        <pc:spChg chg="add del">
          <ac:chgData name="Nola Gum" userId="6ed7e2d0-2401-41a6-b096-86b62ebd8337" providerId="ADAL" clId="{1CA0EAF4-A3F4-4796-A5B2-CC84EF6D76E7}" dt="2023-06-22T23:53:26.471" v="3636" actId="26606"/>
          <ac:spMkLst>
            <pc:docMk/>
            <pc:sldMk cId="0" sldId="294"/>
            <ac:spMk id="67609" creationId="{DD07C90B-B81A-473B-8919-CA924E61FFCF}"/>
          </ac:spMkLst>
        </pc:spChg>
        <pc:spChg chg="add">
          <ac:chgData name="Nola Gum" userId="6ed7e2d0-2401-41a6-b096-86b62ebd8337" providerId="ADAL" clId="{1CA0EAF4-A3F4-4796-A5B2-CC84EF6D76E7}" dt="2023-06-22T23:54:10.421" v="3646" actId="26606"/>
          <ac:spMkLst>
            <pc:docMk/>
            <pc:sldMk cId="0" sldId="294"/>
            <ac:spMk id="67619" creationId="{A6B16355-27FB-445B-B646-02AB73637459}"/>
          </ac:spMkLst>
        </pc:spChg>
        <pc:spChg chg="add">
          <ac:chgData name="Nola Gum" userId="6ed7e2d0-2401-41a6-b096-86b62ebd8337" providerId="ADAL" clId="{1CA0EAF4-A3F4-4796-A5B2-CC84EF6D76E7}" dt="2023-06-22T23:54:10.421" v="3646" actId="26606"/>
          <ac:spMkLst>
            <pc:docMk/>
            <pc:sldMk cId="0" sldId="294"/>
            <ac:spMk id="67623" creationId="{6B3BF2E5-C3AB-441F-A430-491119C56D26}"/>
          </ac:spMkLst>
        </pc:spChg>
        <pc:spChg chg="add">
          <ac:chgData name="Nola Gum" userId="6ed7e2d0-2401-41a6-b096-86b62ebd8337" providerId="ADAL" clId="{1CA0EAF4-A3F4-4796-A5B2-CC84EF6D76E7}" dt="2023-06-22T23:54:10.421" v="3646" actId="26606"/>
          <ac:spMkLst>
            <pc:docMk/>
            <pc:sldMk cId="0" sldId="294"/>
            <ac:spMk id="67625" creationId="{DD07C90B-B81A-473B-8919-CA924E61FFCF}"/>
          </ac:spMkLst>
        </pc:spChg>
        <pc:graphicFrameChg chg="add del mod">
          <ac:chgData name="Nola Gum" userId="6ed7e2d0-2401-41a6-b096-86b62ebd8337" providerId="ADAL" clId="{1CA0EAF4-A3F4-4796-A5B2-CC84EF6D76E7}" dt="2023-06-22T23:53:27.970" v="3639" actId="26606"/>
          <ac:graphicFrameMkLst>
            <pc:docMk/>
            <pc:sldMk cId="0" sldId="294"/>
            <ac:graphicFrameMk id="67589" creationId="{BE6C8F4F-7FDE-2F44-AF0A-E16A7FE0C53D}"/>
          </ac:graphicFrameMkLst>
        </pc:graphicFrameChg>
        <pc:graphicFrameChg chg="add del">
          <ac:chgData name="Nola Gum" userId="6ed7e2d0-2401-41a6-b096-86b62ebd8337" providerId="ADAL" clId="{1CA0EAF4-A3F4-4796-A5B2-CC84EF6D76E7}" dt="2023-06-22T23:53:26.471" v="3636" actId="26606"/>
          <ac:graphicFrameMkLst>
            <pc:docMk/>
            <pc:sldMk cId="0" sldId="294"/>
            <ac:graphicFrameMk id="67599" creationId="{AEE7AD21-DBA4-E89B-AC3F-1BF57C0E4D27}"/>
          </ac:graphicFrameMkLst>
        </pc:graphicFrameChg>
        <pc:graphicFrameChg chg="add del">
          <ac:chgData name="Nola Gum" userId="6ed7e2d0-2401-41a6-b096-86b62ebd8337" providerId="ADAL" clId="{1CA0EAF4-A3F4-4796-A5B2-CC84EF6D76E7}" dt="2023-06-22T23:53:27.890" v="3638" actId="26606"/>
          <ac:graphicFrameMkLst>
            <pc:docMk/>
            <pc:sldMk cId="0" sldId="294"/>
            <ac:graphicFrameMk id="67611" creationId="{BE6C8F4F-7FDE-2F44-AF0A-E16A7FE0C53D}"/>
          </ac:graphicFrameMkLst>
        </pc:graphicFrameChg>
        <pc:graphicFrameChg chg="add del modGraphic">
          <ac:chgData name="Nola Gum" userId="6ed7e2d0-2401-41a6-b096-86b62ebd8337" providerId="ADAL" clId="{1CA0EAF4-A3F4-4796-A5B2-CC84EF6D76E7}" dt="2023-06-22T23:54:10.421" v="3646" actId="26606"/>
          <ac:graphicFrameMkLst>
            <pc:docMk/>
            <pc:sldMk cId="0" sldId="294"/>
            <ac:graphicFrameMk id="67613" creationId="{BE6C8F4F-7FDE-2F44-AF0A-E16A7FE0C53D}"/>
          </ac:graphicFrameMkLst>
        </pc:graphicFrameChg>
        <pc:graphicFrameChg chg="add mod modGraphic">
          <ac:chgData name="Nola Gum" userId="6ed7e2d0-2401-41a6-b096-86b62ebd8337" providerId="ADAL" clId="{1CA0EAF4-A3F4-4796-A5B2-CC84EF6D76E7}" dt="2023-06-22T23:55:17.591" v="3708" actId="20577"/>
          <ac:graphicFrameMkLst>
            <pc:docMk/>
            <pc:sldMk cId="0" sldId="294"/>
            <ac:graphicFrameMk id="67615" creationId="{B12AE150-10AF-0D10-7059-B8B46B08AF8E}"/>
          </ac:graphicFrameMkLst>
        </pc:graphicFrameChg>
        <pc:cxnChg chg="add del">
          <ac:chgData name="Nola Gum" userId="6ed7e2d0-2401-41a6-b096-86b62ebd8337" providerId="ADAL" clId="{1CA0EAF4-A3F4-4796-A5B2-CC84EF6D76E7}" dt="2023-06-22T23:53:26.471" v="3636" actId="26606"/>
          <ac:cxnSpMkLst>
            <pc:docMk/>
            <pc:sldMk cId="0" sldId="294"/>
            <ac:cxnSpMk id="67605" creationId="{06DA680F-F6AC-453E-A8BF-C5BDED2851DE}"/>
          </ac:cxnSpMkLst>
        </pc:cxnChg>
        <pc:cxnChg chg="add">
          <ac:chgData name="Nola Gum" userId="6ed7e2d0-2401-41a6-b096-86b62ebd8337" providerId="ADAL" clId="{1CA0EAF4-A3F4-4796-A5B2-CC84EF6D76E7}" dt="2023-06-22T23:54:10.421" v="3646" actId="26606"/>
          <ac:cxnSpMkLst>
            <pc:docMk/>
            <pc:sldMk cId="0" sldId="294"/>
            <ac:cxnSpMk id="67621" creationId="{06DA680F-F6AC-453E-A8BF-C5BDED2851DE}"/>
          </ac:cxnSpMkLst>
        </pc:cxnChg>
      </pc:sldChg>
      <pc:sldChg chg="addSp modSp mod setBg setClrOvrMap">
        <pc:chgData name="Nola Gum" userId="6ed7e2d0-2401-41a6-b096-86b62ebd8337" providerId="ADAL" clId="{1CA0EAF4-A3F4-4796-A5B2-CC84EF6D76E7}" dt="2023-06-23T00:25:00.894" v="3817" actId="20577"/>
        <pc:sldMkLst>
          <pc:docMk/>
          <pc:sldMk cId="0" sldId="295"/>
        </pc:sldMkLst>
        <pc:spChg chg="mod">
          <ac:chgData name="Nola Gum" userId="6ed7e2d0-2401-41a6-b096-86b62ebd8337" providerId="ADAL" clId="{1CA0EAF4-A3F4-4796-A5B2-CC84EF6D76E7}" dt="2023-06-23T00:24:44.100" v="3812" actId="26606"/>
          <ac:spMkLst>
            <pc:docMk/>
            <pc:sldMk cId="0" sldId="295"/>
            <ac:spMk id="68610" creationId="{00000000-0000-0000-0000-000000000000}"/>
          </ac:spMkLst>
        </pc:spChg>
        <pc:spChg chg="mod">
          <ac:chgData name="Nola Gum" userId="6ed7e2d0-2401-41a6-b096-86b62ebd8337" providerId="ADAL" clId="{1CA0EAF4-A3F4-4796-A5B2-CC84EF6D76E7}" dt="2023-06-23T00:25:00.894" v="3817" actId="20577"/>
          <ac:spMkLst>
            <pc:docMk/>
            <pc:sldMk cId="0" sldId="295"/>
            <ac:spMk id="68611" creationId="{00000000-0000-0000-0000-000000000000}"/>
          </ac:spMkLst>
        </pc:spChg>
        <pc:spChg chg="add">
          <ac:chgData name="Nola Gum" userId="6ed7e2d0-2401-41a6-b096-86b62ebd8337" providerId="ADAL" clId="{1CA0EAF4-A3F4-4796-A5B2-CC84EF6D76E7}" dt="2023-06-23T00:24:44.100" v="3812" actId="26606"/>
          <ac:spMkLst>
            <pc:docMk/>
            <pc:sldMk cId="0" sldId="295"/>
            <ac:spMk id="68619" creationId="{F0023454-C8F8-4D6E-8537-CCFD0CA394B8}"/>
          </ac:spMkLst>
        </pc:spChg>
        <pc:spChg chg="add">
          <ac:chgData name="Nola Gum" userId="6ed7e2d0-2401-41a6-b096-86b62ebd8337" providerId="ADAL" clId="{1CA0EAF4-A3F4-4796-A5B2-CC84EF6D76E7}" dt="2023-06-23T00:24:44.100" v="3812" actId="26606"/>
          <ac:spMkLst>
            <pc:docMk/>
            <pc:sldMk cId="0" sldId="295"/>
            <ac:spMk id="68621" creationId="{7E074050-0E37-4F72-95BE-2439FAD04BCF}"/>
          </ac:spMkLst>
        </pc:spChg>
        <pc:picChg chg="add">
          <ac:chgData name="Nola Gum" userId="6ed7e2d0-2401-41a6-b096-86b62ebd8337" providerId="ADAL" clId="{1CA0EAF4-A3F4-4796-A5B2-CC84EF6D76E7}" dt="2023-06-23T00:24:44.100" v="3812" actId="26606"/>
          <ac:picMkLst>
            <pc:docMk/>
            <pc:sldMk cId="0" sldId="295"/>
            <ac:picMk id="68613" creationId="{47F58867-3CE1-059C-942E-934A4B80A0C9}"/>
          </ac:picMkLst>
        </pc:picChg>
        <pc:cxnChg chg="add">
          <ac:chgData name="Nola Gum" userId="6ed7e2d0-2401-41a6-b096-86b62ebd8337" providerId="ADAL" clId="{1CA0EAF4-A3F4-4796-A5B2-CC84EF6D76E7}" dt="2023-06-23T00:24:44.100" v="3812" actId="26606"/>
          <ac:cxnSpMkLst>
            <pc:docMk/>
            <pc:sldMk cId="0" sldId="295"/>
            <ac:cxnSpMk id="68617" creationId="{83477320-2176-43A7-964D-F98AFECB20F7}"/>
          </ac:cxnSpMkLst>
        </pc:cxnChg>
      </pc:sldChg>
      <pc:sldChg chg="addSp delSp modSp mod setBg">
        <pc:chgData name="Nola Gum" userId="6ed7e2d0-2401-41a6-b096-86b62ebd8337" providerId="ADAL" clId="{1CA0EAF4-A3F4-4796-A5B2-CC84EF6D76E7}" dt="2023-06-23T00:25:25.255" v="3821" actId="403"/>
        <pc:sldMkLst>
          <pc:docMk/>
          <pc:sldMk cId="0" sldId="296"/>
        </pc:sldMkLst>
        <pc:spChg chg="mod">
          <ac:chgData name="Nola Gum" userId="6ed7e2d0-2401-41a6-b096-86b62ebd8337" providerId="ADAL" clId="{1CA0EAF4-A3F4-4796-A5B2-CC84EF6D76E7}" dt="2023-06-23T00:25:13.927" v="3818" actId="26606"/>
          <ac:spMkLst>
            <pc:docMk/>
            <pc:sldMk cId="0" sldId="296"/>
            <ac:spMk id="70658" creationId="{00000000-0000-0000-0000-000000000000}"/>
          </ac:spMkLst>
        </pc:spChg>
        <pc:spChg chg="del mod">
          <ac:chgData name="Nola Gum" userId="6ed7e2d0-2401-41a6-b096-86b62ebd8337" providerId="ADAL" clId="{1CA0EAF4-A3F4-4796-A5B2-CC84EF6D76E7}" dt="2023-06-23T00:25:13.927" v="3818" actId="26606"/>
          <ac:spMkLst>
            <pc:docMk/>
            <pc:sldMk cId="0" sldId="296"/>
            <ac:spMk id="70659" creationId="{00000000-0000-0000-0000-000000000000}"/>
          </ac:spMkLst>
        </pc:spChg>
        <pc:spChg chg="add">
          <ac:chgData name="Nola Gum" userId="6ed7e2d0-2401-41a6-b096-86b62ebd8337" providerId="ADAL" clId="{1CA0EAF4-A3F4-4796-A5B2-CC84EF6D76E7}" dt="2023-06-23T00:25:13.927" v="3818" actId="26606"/>
          <ac:spMkLst>
            <pc:docMk/>
            <pc:sldMk cId="0" sldId="296"/>
            <ac:spMk id="70665" creationId="{83529AFD-5A84-4419-9390-0E9584F35DC8}"/>
          </ac:spMkLst>
        </pc:spChg>
        <pc:spChg chg="add">
          <ac:chgData name="Nola Gum" userId="6ed7e2d0-2401-41a6-b096-86b62ebd8337" providerId="ADAL" clId="{1CA0EAF4-A3F4-4796-A5B2-CC84EF6D76E7}" dt="2023-06-23T00:25:13.927" v="3818" actId="26606"/>
          <ac:spMkLst>
            <pc:docMk/>
            <pc:sldMk cId="0" sldId="296"/>
            <ac:spMk id="70667" creationId="{D1FFD9C4-5E6D-4E44-8CCD-24EF7B6FF149}"/>
          </ac:spMkLst>
        </pc:spChg>
        <pc:spChg chg="add">
          <ac:chgData name="Nola Gum" userId="6ed7e2d0-2401-41a6-b096-86b62ebd8337" providerId="ADAL" clId="{1CA0EAF4-A3F4-4796-A5B2-CC84EF6D76E7}" dt="2023-06-23T00:25:13.927" v="3818" actId="26606"/>
          <ac:spMkLst>
            <pc:docMk/>
            <pc:sldMk cId="0" sldId="296"/>
            <ac:spMk id="70669" creationId="{6B3B2DB5-1B01-4A7A-B79B-E180757E6145}"/>
          </ac:spMkLst>
        </pc:spChg>
        <pc:graphicFrameChg chg="add mod modGraphic">
          <ac:chgData name="Nola Gum" userId="6ed7e2d0-2401-41a6-b096-86b62ebd8337" providerId="ADAL" clId="{1CA0EAF4-A3F4-4796-A5B2-CC84EF6D76E7}" dt="2023-06-23T00:25:25.255" v="3821" actId="403"/>
          <ac:graphicFrameMkLst>
            <pc:docMk/>
            <pc:sldMk cId="0" sldId="296"/>
            <ac:graphicFrameMk id="70661" creationId="{78CD76B0-065D-C281-6D3D-171589C501A7}"/>
          </ac:graphicFrameMkLst>
        </pc:graphicFrameChg>
      </pc:sldChg>
      <pc:sldChg chg="addSp delSp modSp mod setBg">
        <pc:chgData name="Nola Gum" userId="6ed7e2d0-2401-41a6-b096-86b62ebd8337" providerId="ADAL" clId="{1CA0EAF4-A3F4-4796-A5B2-CC84EF6D76E7}" dt="2023-06-22T23:38:01.427" v="2870" actId="20577"/>
        <pc:sldMkLst>
          <pc:docMk/>
          <pc:sldMk cId="0" sldId="299"/>
        </pc:sldMkLst>
        <pc:spChg chg="mod">
          <ac:chgData name="Nola Gum" userId="6ed7e2d0-2401-41a6-b096-86b62ebd8337" providerId="ADAL" clId="{1CA0EAF4-A3F4-4796-A5B2-CC84EF6D76E7}" dt="2023-06-22T23:37:42.852" v="2859" actId="26606"/>
          <ac:spMkLst>
            <pc:docMk/>
            <pc:sldMk cId="0" sldId="299"/>
            <ac:spMk id="103426" creationId="{00000000-0000-0000-0000-000000000000}"/>
          </ac:spMkLst>
        </pc:spChg>
        <pc:spChg chg="mod">
          <ac:chgData name="Nola Gum" userId="6ed7e2d0-2401-41a6-b096-86b62ebd8337" providerId="ADAL" clId="{1CA0EAF4-A3F4-4796-A5B2-CC84EF6D76E7}" dt="2023-06-22T23:38:01.427" v="2870" actId="20577"/>
          <ac:spMkLst>
            <pc:docMk/>
            <pc:sldMk cId="0" sldId="299"/>
            <ac:spMk id="103427" creationId="{00000000-0000-0000-0000-000000000000}"/>
          </ac:spMkLst>
        </pc:spChg>
        <pc:spChg chg="add del">
          <ac:chgData name="Nola Gum" userId="6ed7e2d0-2401-41a6-b096-86b62ebd8337" providerId="ADAL" clId="{1CA0EAF4-A3F4-4796-A5B2-CC84EF6D76E7}" dt="2023-06-22T23:37:42.852" v="2859" actId="26606"/>
          <ac:spMkLst>
            <pc:docMk/>
            <pc:sldMk cId="0" sldId="299"/>
            <ac:spMk id="103434" creationId="{C33BF9DD-8A45-4EEE-B231-0A14D322E5F9}"/>
          </ac:spMkLst>
        </pc:spChg>
        <pc:spChg chg="add del">
          <ac:chgData name="Nola Gum" userId="6ed7e2d0-2401-41a6-b096-86b62ebd8337" providerId="ADAL" clId="{1CA0EAF4-A3F4-4796-A5B2-CC84EF6D76E7}" dt="2023-06-22T23:37:42.852" v="2859" actId="26606"/>
          <ac:spMkLst>
            <pc:docMk/>
            <pc:sldMk cId="0" sldId="299"/>
            <ac:spMk id="103438" creationId="{D5FBCAC9-BD8B-4F3B-AD74-EF37D4211349}"/>
          </ac:spMkLst>
        </pc:spChg>
        <pc:spChg chg="add del">
          <ac:chgData name="Nola Gum" userId="6ed7e2d0-2401-41a6-b096-86b62ebd8337" providerId="ADAL" clId="{1CA0EAF4-A3F4-4796-A5B2-CC84EF6D76E7}" dt="2023-06-22T23:37:42.852" v="2859" actId="26606"/>
          <ac:spMkLst>
            <pc:docMk/>
            <pc:sldMk cId="0" sldId="299"/>
            <ac:spMk id="103440" creationId="{9556C5A8-AD7E-4CE7-87BE-9EA3B5E1786F}"/>
          </ac:spMkLst>
        </pc:spChg>
        <pc:spChg chg="add">
          <ac:chgData name="Nola Gum" userId="6ed7e2d0-2401-41a6-b096-86b62ebd8337" providerId="ADAL" clId="{1CA0EAF4-A3F4-4796-A5B2-CC84EF6D76E7}" dt="2023-06-22T23:37:42.852" v="2859" actId="26606"/>
          <ac:spMkLst>
            <pc:docMk/>
            <pc:sldMk cId="0" sldId="299"/>
            <ac:spMk id="103445" creationId="{52ABB703-2B0E-4C3B-B4A2-F3973548E561}"/>
          </ac:spMkLst>
        </pc:spChg>
        <pc:spChg chg="add">
          <ac:chgData name="Nola Gum" userId="6ed7e2d0-2401-41a6-b096-86b62ebd8337" providerId="ADAL" clId="{1CA0EAF4-A3F4-4796-A5B2-CC84EF6D76E7}" dt="2023-06-22T23:37:42.852" v="2859" actId="26606"/>
          <ac:spMkLst>
            <pc:docMk/>
            <pc:sldMk cId="0" sldId="299"/>
            <ac:spMk id="103449" creationId="{E95DA498-D9A2-4DA9-B9DA-B3776E08CF7E}"/>
          </ac:spMkLst>
        </pc:spChg>
        <pc:spChg chg="add">
          <ac:chgData name="Nola Gum" userId="6ed7e2d0-2401-41a6-b096-86b62ebd8337" providerId="ADAL" clId="{1CA0EAF4-A3F4-4796-A5B2-CC84EF6D76E7}" dt="2023-06-22T23:37:42.852" v="2859" actId="26606"/>
          <ac:spMkLst>
            <pc:docMk/>
            <pc:sldMk cId="0" sldId="299"/>
            <ac:spMk id="103451" creationId="{82A73093-4B9D-420D-B17E-52293703A1D4}"/>
          </ac:spMkLst>
        </pc:spChg>
        <pc:picChg chg="add mod">
          <ac:chgData name="Nola Gum" userId="6ed7e2d0-2401-41a6-b096-86b62ebd8337" providerId="ADAL" clId="{1CA0EAF4-A3F4-4796-A5B2-CC84EF6D76E7}" dt="2023-06-22T23:37:42.852" v="2859" actId="26606"/>
          <ac:picMkLst>
            <pc:docMk/>
            <pc:sldMk cId="0" sldId="299"/>
            <ac:picMk id="103431" creationId="{D624E3A8-3046-3877-216E-00AE1F8E927D}"/>
          </ac:picMkLst>
        </pc:picChg>
        <pc:cxnChg chg="add del">
          <ac:chgData name="Nola Gum" userId="6ed7e2d0-2401-41a6-b096-86b62ebd8337" providerId="ADAL" clId="{1CA0EAF4-A3F4-4796-A5B2-CC84EF6D76E7}" dt="2023-06-22T23:37:42.852" v="2859" actId="26606"/>
          <ac:cxnSpMkLst>
            <pc:docMk/>
            <pc:sldMk cId="0" sldId="299"/>
            <ac:cxnSpMk id="103436" creationId="{9020DCC9-F851-4562-BB20-1AB3C51BFD08}"/>
          </ac:cxnSpMkLst>
        </pc:cxnChg>
        <pc:cxnChg chg="add">
          <ac:chgData name="Nola Gum" userId="6ed7e2d0-2401-41a6-b096-86b62ebd8337" providerId="ADAL" clId="{1CA0EAF4-A3F4-4796-A5B2-CC84EF6D76E7}" dt="2023-06-22T23:37:42.852" v="2859" actId="26606"/>
          <ac:cxnSpMkLst>
            <pc:docMk/>
            <pc:sldMk cId="0" sldId="299"/>
            <ac:cxnSpMk id="103447" creationId="{9C21570E-E159-49A6-9891-FA397B7A92D3}"/>
          </ac:cxnSpMkLst>
        </pc:cxnChg>
      </pc:sldChg>
      <pc:sldChg chg="addSp modSp mod setBg">
        <pc:chgData name="Nola Gum" userId="6ed7e2d0-2401-41a6-b096-86b62ebd8337" providerId="ADAL" clId="{1CA0EAF4-A3F4-4796-A5B2-CC84EF6D76E7}" dt="2023-06-22T23:38:25.602" v="2872" actId="403"/>
        <pc:sldMkLst>
          <pc:docMk/>
          <pc:sldMk cId="0" sldId="300"/>
        </pc:sldMkLst>
        <pc:spChg chg="mod">
          <ac:chgData name="Nola Gum" userId="6ed7e2d0-2401-41a6-b096-86b62ebd8337" providerId="ADAL" clId="{1CA0EAF4-A3F4-4796-A5B2-CC84EF6D76E7}" dt="2023-06-22T23:38:18.929" v="2871" actId="26606"/>
          <ac:spMkLst>
            <pc:docMk/>
            <pc:sldMk cId="0" sldId="300"/>
            <ac:spMk id="105474" creationId="{00000000-0000-0000-0000-000000000000}"/>
          </ac:spMkLst>
        </pc:spChg>
        <pc:spChg chg="mod">
          <ac:chgData name="Nola Gum" userId="6ed7e2d0-2401-41a6-b096-86b62ebd8337" providerId="ADAL" clId="{1CA0EAF4-A3F4-4796-A5B2-CC84EF6D76E7}" dt="2023-06-22T23:38:25.602" v="2872" actId="403"/>
          <ac:spMkLst>
            <pc:docMk/>
            <pc:sldMk cId="0" sldId="300"/>
            <ac:spMk id="105475" creationId="{00000000-0000-0000-0000-000000000000}"/>
          </ac:spMkLst>
        </pc:spChg>
        <pc:spChg chg="add">
          <ac:chgData name="Nola Gum" userId="6ed7e2d0-2401-41a6-b096-86b62ebd8337" providerId="ADAL" clId="{1CA0EAF4-A3F4-4796-A5B2-CC84EF6D76E7}" dt="2023-06-22T23:38:18.929" v="2871" actId="26606"/>
          <ac:spMkLst>
            <pc:docMk/>
            <pc:sldMk cId="0" sldId="300"/>
            <ac:spMk id="105482" creationId="{52ABB703-2B0E-4C3B-B4A2-F3973548E561}"/>
          </ac:spMkLst>
        </pc:spChg>
        <pc:spChg chg="add">
          <ac:chgData name="Nola Gum" userId="6ed7e2d0-2401-41a6-b096-86b62ebd8337" providerId="ADAL" clId="{1CA0EAF4-A3F4-4796-A5B2-CC84EF6D76E7}" dt="2023-06-22T23:38:18.929" v="2871" actId="26606"/>
          <ac:spMkLst>
            <pc:docMk/>
            <pc:sldMk cId="0" sldId="300"/>
            <ac:spMk id="105486" creationId="{E95DA498-D9A2-4DA9-B9DA-B3776E08CF7E}"/>
          </ac:spMkLst>
        </pc:spChg>
        <pc:spChg chg="add">
          <ac:chgData name="Nola Gum" userId="6ed7e2d0-2401-41a6-b096-86b62ebd8337" providerId="ADAL" clId="{1CA0EAF4-A3F4-4796-A5B2-CC84EF6D76E7}" dt="2023-06-22T23:38:18.929" v="2871" actId="26606"/>
          <ac:spMkLst>
            <pc:docMk/>
            <pc:sldMk cId="0" sldId="300"/>
            <ac:spMk id="105488" creationId="{82A73093-4B9D-420D-B17E-52293703A1D4}"/>
          </ac:spMkLst>
        </pc:spChg>
        <pc:picChg chg="add">
          <ac:chgData name="Nola Gum" userId="6ed7e2d0-2401-41a6-b096-86b62ebd8337" providerId="ADAL" clId="{1CA0EAF4-A3F4-4796-A5B2-CC84EF6D76E7}" dt="2023-06-22T23:38:18.929" v="2871" actId="26606"/>
          <ac:picMkLst>
            <pc:docMk/>
            <pc:sldMk cId="0" sldId="300"/>
            <ac:picMk id="105479" creationId="{9A4B97F6-6FE6-20B4-F85D-444978E84E18}"/>
          </ac:picMkLst>
        </pc:picChg>
        <pc:cxnChg chg="add">
          <ac:chgData name="Nola Gum" userId="6ed7e2d0-2401-41a6-b096-86b62ebd8337" providerId="ADAL" clId="{1CA0EAF4-A3F4-4796-A5B2-CC84EF6D76E7}" dt="2023-06-22T23:38:18.929" v="2871" actId="26606"/>
          <ac:cxnSpMkLst>
            <pc:docMk/>
            <pc:sldMk cId="0" sldId="300"/>
            <ac:cxnSpMk id="105484" creationId="{9C21570E-E159-49A6-9891-FA397B7A92D3}"/>
          </ac:cxnSpMkLst>
        </pc:cxnChg>
      </pc:sldChg>
      <pc:sldChg chg="addSp delSp modSp mod setBg">
        <pc:chgData name="Nola Gum" userId="6ed7e2d0-2401-41a6-b096-86b62ebd8337" providerId="ADAL" clId="{1CA0EAF4-A3F4-4796-A5B2-CC84EF6D76E7}" dt="2023-06-22T23:38:44.399" v="2877" actId="403"/>
        <pc:sldMkLst>
          <pc:docMk/>
          <pc:sldMk cId="0" sldId="301"/>
        </pc:sldMkLst>
        <pc:spChg chg="mod">
          <ac:chgData name="Nola Gum" userId="6ed7e2d0-2401-41a6-b096-86b62ebd8337" providerId="ADAL" clId="{1CA0EAF4-A3F4-4796-A5B2-CC84EF6D76E7}" dt="2023-06-22T23:38:44.399" v="2877" actId="403"/>
          <ac:spMkLst>
            <pc:docMk/>
            <pc:sldMk cId="0" sldId="301"/>
            <ac:spMk id="107522" creationId="{00000000-0000-0000-0000-000000000000}"/>
          </ac:spMkLst>
        </pc:spChg>
        <pc:spChg chg="del">
          <ac:chgData name="Nola Gum" userId="6ed7e2d0-2401-41a6-b096-86b62ebd8337" providerId="ADAL" clId="{1CA0EAF4-A3F4-4796-A5B2-CC84EF6D76E7}" dt="2023-06-22T23:38:37.496" v="2873" actId="26606"/>
          <ac:spMkLst>
            <pc:docMk/>
            <pc:sldMk cId="0" sldId="301"/>
            <ac:spMk id="107523" creationId="{00000000-0000-0000-0000-000000000000}"/>
          </ac:spMkLst>
        </pc:spChg>
        <pc:spChg chg="add">
          <ac:chgData name="Nola Gum" userId="6ed7e2d0-2401-41a6-b096-86b62ebd8337" providerId="ADAL" clId="{1CA0EAF4-A3F4-4796-A5B2-CC84EF6D76E7}" dt="2023-06-22T23:38:37.496" v="2873" actId="26606"/>
          <ac:spMkLst>
            <pc:docMk/>
            <pc:sldMk cId="0" sldId="301"/>
            <ac:spMk id="107529" creationId="{83529AFD-5A84-4419-9390-0E9584F35DC8}"/>
          </ac:spMkLst>
        </pc:spChg>
        <pc:spChg chg="add">
          <ac:chgData name="Nola Gum" userId="6ed7e2d0-2401-41a6-b096-86b62ebd8337" providerId="ADAL" clId="{1CA0EAF4-A3F4-4796-A5B2-CC84EF6D76E7}" dt="2023-06-22T23:38:37.496" v="2873" actId="26606"/>
          <ac:spMkLst>
            <pc:docMk/>
            <pc:sldMk cId="0" sldId="301"/>
            <ac:spMk id="107531" creationId="{D1FFD9C4-5E6D-4E44-8CCD-24EF7B6FF149}"/>
          </ac:spMkLst>
        </pc:spChg>
        <pc:spChg chg="add">
          <ac:chgData name="Nola Gum" userId="6ed7e2d0-2401-41a6-b096-86b62ebd8337" providerId="ADAL" clId="{1CA0EAF4-A3F4-4796-A5B2-CC84EF6D76E7}" dt="2023-06-22T23:38:37.496" v="2873" actId="26606"/>
          <ac:spMkLst>
            <pc:docMk/>
            <pc:sldMk cId="0" sldId="301"/>
            <ac:spMk id="107533" creationId="{6B3B2DB5-1B01-4A7A-B79B-E180757E6145}"/>
          </ac:spMkLst>
        </pc:spChg>
        <pc:graphicFrameChg chg="add">
          <ac:chgData name="Nola Gum" userId="6ed7e2d0-2401-41a6-b096-86b62ebd8337" providerId="ADAL" clId="{1CA0EAF4-A3F4-4796-A5B2-CC84EF6D76E7}" dt="2023-06-22T23:38:37.496" v="2873" actId="26606"/>
          <ac:graphicFrameMkLst>
            <pc:docMk/>
            <pc:sldMk cId="0" sldId="301"/>
            <ac:graphicFrameMk id="107525" creationId="{77041760-181E-F9DC-C144-A61834496E34}"/>
          </ac:graphicFrameMkLst>
        </pc:graphicFrameChg>
      </pc:sldChg>
      <pc:sldChg chg="addSp modSp mod setBg">
        <pc:chgData name="Nola Gum" userId="6ed7e2d0-2401-41a6-b096-86b62ebd8337" providerId="ADAL" clId="{1CA0EAF4-A3F4-4796-A5B2-CC84EF6D76E7}" dt="2023-06-22T23:39:06.686" v="2880" actId="403"/>
        <pc:sldMkLst>
          <pc:docMk/>
          <pc:sldMk cId="0" sldId="302"/>
        </pc:sldMkLst>
        <pc:spChg chg="mod">
          <ac:chgData name="Nola Gum" userId="6ed7e2d0-2401-41a6-b096-86b62ebd8337" providerId="ADAL" clId="{1CA0EAF4-A3F4-4796-A5B2-CC84EF6D76E7}" dt="2023-06-22T23:39:02.567" v="2878" actId="26606"/>
          <ac:spMkLst>
            <pc:docMk/>
            <pc:sldMk cId="0" sldId="302"/>
            <ac:spMk id="109570" creationId="{00000000-0000-0000-0000-000000000000}"/>
          </ac:spMkLst>
        </pc:spChg>
        <pc:spChg chg="mod">
          <ac:chgData name="Nola Gum" userId="6ed7e2d0-2401-41a6-b096-86b62ebd8337" providerId="ADAL" clId="{1CA0EAF4-A3F4-4796-A5B2-CC84EF6D76E7}" dt="2023-06-22T23:39:06.686" v="2880" actId="403"/>
          <ac:spMkLst>
            <pc:docMk/>
            <pc:sldMk cId="0" sldId="302"/>
            <ac:spMk id="109571" creationId="{00000000-0000-0000-0000-000000000000}"/>
          </ac:spMkLst>
        </pc:spChg>
        <pc:spChg chg="add">
          <ac:chgData name="Nola Gum" userId="6ed7e2d0-2401-41a6-b096-86b62ebd8337" providerId="ADAL" clId="{1CA0EAF4-A3F4-4796-A5B2-CC84EF6D76E7}" dt="2023-06-22T23:39:02.567" v="2878" actId="26606"/>
          <ac:spMkLst>
            <pc:docMk/>
            <pc:sldMk cId="0" sldId="302"/>
            <ac:spMk id="109576" creationId="{3741B58E-3B65-4A01-A276-975AB2CF8A08}"/>
          </ac:spMkLst>
        </pc:spChg>
        <pc:spChg chg="add">
          <ac:chgData name="Nola Gum" userId="6ed7e2d0-2401-41a6-b096-86b62ebd8337" providerId="ADAL" clId="{1CA0EAF4-A3F4-4796-A5B2-CC84EF6D76E7}" dt="2023-06-22T23:39:02.567" v="2878" actId="26606"/>
          <ac:spMkLst>
            <pc:docMk/>
            <pc:sldMk cId="0" sldId="302"/>
            <ac:spMk id="109578" creationId="{7AAC67C3-831B-4AB1-A259-DFB839CAFAFC}"/>
          </ac:spMkLst>
        </pc:spChg>
        <pc:spChg chg="add">
          <ac:chgData name="Nola Gum" userId="6ed7e2d0-2401-41a6-b096-86b62ebd8337" providerId="ADAL" clId="{1CA0EAF4-A3F4-4796-A5B2-CC84EF6D76E7}" dt="2023-06-22T23:39:02.567" v="2878" actId="26606"/>
          <ac:spMkLst>
            <pc:docMk/>
            <pc:sldMk cId="0" sldId="302"/>
            <ac:spMk id="109580" creationId="{054B3F04-9EAC-45C0-B3CE-0387EEA10A0C}"/>
          </ac:spMkLst>
        </pc:spChg>
      </pc:sldChg>
      <pc:sldChg chg="addSp delSp modSp mod modNotesTx">
        <pc:chgData name="Nola Gum" userId="6ed7e2d0-2401-41a6-b096-86b62ebd8337" providerId="ADAL" clId="{1CA0EAF4-A3F4-4796-A5B2-CC84EF6D76E7}" dt="2023-03-10T18:10:37.185" v="1870" actId="26606"/>
        <pc:sldMkLst>
          <pc:docMk/>
          <pc:sldMk cId="0" sldId="303"/>
        </pc:sldMkLst>
        <pc:spChg chg="mod">
          <ac:chgData name="Nola Gum" userId="6ed7e2d0-2401-41a6-b096-86b62ebd8337" providerId="ADAL" clId="{1CA0EAF4-A3F4-4796-A5B2-CC84EF6D76E7}" dt="2023-03-10T18:09:49.042" v="1847" actId="20577"/>
          <ac:spMkLst>
            <pc:docMk/>
            <pc:sldMk cId="0" sldId="303"/>
            <ac:spMk id="117762" creationId="{00000000-0000-0000-0000-000000000000}"/>
          </ac:spMkLst>
        </pc:spChg>
        <pc:spChg chg="del mod">
          <ac:chgData name="Nola Gum" userId="6ed7e2d0-2401-41a6-b096-86b62ebd8337" providerId="ADAL" clId="{1CA0EAF4-A3F4-4796-A5B2-CC84EF6D76E7}" dt="2023-03-10T18:10:37.185" v="1870" actId="26606"/>
          <ac:spMkLst>
            <pc:docMk/>
            <pc:sldMk cId="0" sldId="303"/>
            <ac:spMk id="117763" creationId="{00000000-0000-0000-0000-000000000000}"/>
          </ac:spMkLst>
        </pc:spChg>
        <pc:graphicFrameChg chg="add">
          <ac:chgData name="Nola Gum" userId="6ed7e2d0-2401-41a6-b096-86b62ebd8337" providerId="ADAL" clId="{1CA0EAF4-A3F4-4796-A5B2-CC84EF6D76E7}" dt="2023-03-10T18:10:37.185" v="1870" actId="26606"/>
          <ac:graphicFrameMkLst>
            <pc:docMk/>
            <pc:sldMk cId="0" sldId="303"/>
            <ac:graphicFrameMk id="117765" creationId="{63475C39-D3A2-7AF8-C8D1-11FCEAB46EB0}"/>
          </ac:graphicFrameMkLst>
        </pc:graphicFrameChg>
      </pc:sldChg>
      <pc:sldChg chg="addSp delSp modSp mod setBg setClrOvrMap modNotesTx">
        <pc:chgData name="Nola Gum" userId="6ed7e2d0-2401-41a6-b096-86b62ebd8337" providerId="ADAL" clId="{1CA0EAF4-A3F4-4796-A5B2-CC84EF6D76E7}" dt="2023-06-22T23:23:44.119" v="2622" actId="313"/>
        <pc:sldMkLst>
          <pc:docMk/>
          <pc:sldMk cId="0" sldId="304"/>
        </pc:sldMkLst>
        <pc:spChg chg="mod">
          <ac:chgData name="Nola Gum" userId="6ed7e2d0-2401-41a6-b096-86b62ebd8337" providerId="ADAL" clId="{1CA0EAF4-A3F4-4796-A5B2-CC84EF6D76E7}" dt="2023-06-22T23:21:15.295" v="2597" actId="26606"/>
          <ac:spMkLst>
            <pc:docMk/>
            <pc:sldMk cId="0" sldId="304"/>
            <ac:spMk id="119810" creationId="{00000000-0000-0000-0000-000000000000}"/>
          </ac:spMkLst>
        </pc:spChg>
        <pc:spChg chg="mod">
          <ac:chgData name="Nola Gum" userId="6ed7e2d0-2401-41a6-b096-86b62ebd8337" providerId="ADAL" clId="{1CA0EAF4-A3F4-4796-A5B2-CC84EF6D76E7}" dt="2023-06-22T23:21:44.245" v="2604" actId="403"/>
          <ac:spMkLst>
            <pc:docMk/>
            <pc:sldMk cId="0" sldId="304"/>
            <ac:spMk id="119811" creationId="{00000000-0000-0000-0000-000000000000}"/>
          </ac:spMkLst>
        </pc:spChg>
        <pc:spChg chg="add del">
          <ac:chgData name="Nola Gum" userId="6ed7e2d0-2401-41a6-b096-86b62ebd8337" providerId="ADAL" clId="{1CA0EAF4-A3F4-4796-A5B2-CC84EF6D76E7}" dt="2023-06-22T23:21:15.295" v="2597" actId="26606"/>
          <ac:spMkLst>
            <pc:docMk/>
            <pc:sldMk cId="0" sldId="304"/>
            <ac:spMk id="119816" creationId="{35230A27-1553-42F8-99D7-829868E13715}"/>
          </ac:spMkLst>
        </pc:spChg>
        <pc:spChg chg="add del">
          <ac:chgData name="Nola Gum" userId="6ed7e2d0-2401-41a6-b096-86b62ebd8337" providerId="ADAL" clId="{1CA0EAF4-A3F4-4796-A5B2-CC84EF6D76E7}" dt="2023-06-22T23:21:15.295" v="2597" actId="26606"/>
          <ac:spMkLst>
            <pc:docMk/>
            <pc:sldMk cId="0" sldId="304"/>
            <ac:spMk id="119818" creationId="{A772232D-B4D6-429F-B3D1-2D9891B85E08}"/>
          </ac:spMkLst>
        </pc:spChg>
        <pc:spChg chg="add">
          <ac:chgData name="Nola Gum" userId="6ed7e2d0-2401-41a6-b096-86b62ebd8337" providerId="ADAL" clId="{1CA0EAF4-A3F4-4796-A5B2-CC84EF6D76E7}" dt="2023-06-22T23:21:15.295" v="2597" actId="26606"/>
          <ac:spMkLst>
            <pc:docMk/>
            <pc:sldMk cId="0" sldId="304"/>
            <ac:spMk id="119825" creationId="{C8DD82D3-D002-45B0-B16A-82B3DA4EFDDB}"/>
          </ac:spMkLst>
        </pc:spChg>
        <pc:spChg chg="add">
          <ac:chgData name="Nola Gum" userId="6ed7e2d0-2401-41a6-b096-86b62ebd8337" providerId="ADAL" clId="{1CA0EAF4-A3F4-4796-A5B2-CC84EF6D76E7}" dt="2023-06-22T23:21:15.295" v="2597" actId="26606"/>
          <ac:spMkLst>
            <pc:docMk/>
            <pc:sldMk cId="0" sldId="304"/>
            <ac:spMk id="119829" creationId="{4C15B19B-E7BB-4060-B12F-3CDA8EF16A52}"/>
          </ac:spMkLst>
        </pc:spChg>
        <pc:cxnChg chg="add del">
          <ac:chgData name="Nola Gum" userId="6ed7e2d0-2401-41a6-b096-86b62ebd8337" providerId="ADAL" clId="{1CA0EAF4-A3F4-4796-A5B2-CC84EF6D76E7}" dt="2023-06-22T23:21:15.295" v="2597" actId="26606"/>
          <ac:cxnSpMkLst>
            <pc:docMk/>
            <pc:sldMk cId="0" sldId="304"/>
            <ac:cxnSpMk id="119820" creationId="{02CC3441-26B3-4381-B3DF-8AE3C288BC0D}"/>
          </ac:cxnSpMkLst>
        </pc:cxnChg>
        <pc:cxnChg chg="add">
          <ac:chgData name="Nola Gum" userId="6ed7e2d0-2401-41a6-b096-86b62ebd8337" providerId="ADAL" clId="{1CA0EAF4-A3F4-4796-A5B2-CC84EF6D76E7}" dt="2023-06-22T23:21:15.295" v="2597" actId="26606"/>
          <ac:cxnSpMkLst>
            <pc:docMk/>
            <pc:sldMk cId="0" sldId="304"/>
            <ac:cxnSpMk id="119827" creationId="{9F09C252-16FE-4557-AD6D-BB5CA773496C}"/>
          </ac:cxnSpMkLst>
        </pc:cxnChg>
      </pc:sldChg>
      <pc:sldChg chg="addSp modSp mod setBg setClrOvrMap">
        <pc:chgData name="Nola Gum" userId="6ed7e2d0-2401-41a6-b096-86b62ebd8337" providerId="ADAL" clId="{1CA0EAF4-A3F4-4796-A5B2-CC84EF6D76E7}" dt="2023-06-22T23:21:52.959" v="2605" actId="403"/>
        <pc:sldMkLst>
          <pc:docMk/>
          <pc:sldMk cId="0" sldId="305"/>
        </pc:sldMkLst>
        <pc:spChg chg="mod">
          <ac:chgData name="Nola Gum" userId="6ed7e2d0-2401-41a6-b096-86b62ebd8337" providerId="ADAL" clId="{1CA0EAF4-A3F4-4796-A5B2-CC84EF6D76E7}" dt="2023-06-22T23:21:18.786" v="2598" actId="26606"/>
          <ac:spMkLst>
            <pc:docMk/>
            <pc:sldMk cId="0" sldId="305"/>
            <ac:spMk id="120834" creationId="{00000000-0000-0000-0000-000000000000}"/>
          </ac:spMkLst>
        </pc:spChg>
        <pc:spChg chg="mod">
          <ac:chgData name="Nola Gum" userId="6ed7e2d0-2401-41a6-b096-86b62ebd8337" providerId="ADAL" clId="{1CA0EAF4-A3F4-4796-A5B2-CC84EF6D76E7}" dt="2023-06-22T23:21:52.959" v="2605" actId="403"/>
          <ac:spMkLst>
            <pc:docMk/>
            <pc:sldMk cId="0" sldId="305"/>
            <ac:spMk id="120835" creationId="{00000000-0000-0000-0000-000000000000}"/>
          </ac:spMkLst>
        </pc:spChg>
        <pc:spChg chg="add">
          <ac:chgData name="Nola Gum" userId="6ed7e2d0-2401-41a6-b096-86b62ebd8337" providerId="ADAL" clId="{1CA0EAF4-A3F4-4796-A5B2-CC84EF6D76E7}" dt="2023-06-22T23:21:18.786" v="2598" actId="26606"/>
          <ac:spMkLst>
            <pc:docMk/>
            <pc:sldMk cId="0" sldId="305"/>
            <ac:spMk id="120840" creationId="{C8DD82D3-D002-45B0-B16A-82B3DA4EFDDB}"/>
          </ac:spMkLst>
        </pc:spChg>
        <pc:spChg chg="add">
          <ac:chgData name="Nola Gum" userId="6ed7e2d0-2401-41a6-b096-86b62ebd8337" providerId="ADAL" clId="{1CA0EAF4-A3F4-4796-A5B2-CC84EF6D76E7}" dt="2023-06-22T23:21:18.786" v="2598" actId="26606"/>
          <ac:spMkLst>
            <pc:docMk/>
            <pc:sldMk cId="0" sldId="305"/>
            <ac:spMk id="120844" creationId="{4C15B19B-E7BB-4060-B12F-3CDA8EF16A52}"/>
          </ac:spMkLst>
        </pc:spChg>
        <pc:cxnChg chg="add">
          <ac:chgData name="Nola Gum" userId="6ed7e2d0-2401-41a6-b096-86b62ebd8337" providerId="ADAL" clId="{1CA0EAF4-A3F4-4796-A5B2-CC84EF6D76E7}" dt="2023-06-22T23:21:18.786" v="2598" actId="26606"/>
          <ac:cxnSpMkLst>
            <pc:docMk/>
            <pc:sldMk cId="0" sldId="305"/>
            <ac:cxnSpMk id="120842" creationId="{9F09C252-16FE-4557-AD6D-BB5CA773496C}"/>
          </ac:cxnSpMkLst>
        </pc:cxnChg>
      </pc:sldChg>
      <pc:sldChg chg="addSp modSp mod setBg setClrOvrMap">
        <pc:chgData name="Nola Gum" userId="6ed7e2d0-2401-41a6-b096-86b62ebd8337" providerId="ADAL" clId="{1CA0EAF4-A3F4-4796-A5B2-CC84EF6D76E7}" dt="2023-06-22T23:21:57.476" v="2606" actId="403"/>
        <pc:sldMkLst>
          <pc:docMk/>
          <pc:sldMk cId="0" sldId="306"/>
        </pc:sldMkLst>
        <pc:spChg chg="mod">
          <ac:chgData name="Nola Gum" userId="6ed7e2d0-2401-41a6-b096-86b62ebd8337" providerId="ADAL" clId="{1CA0EAF4-A3F4-4796-A5B2-CC84EF6D76E7}" dt="2023-06-22T23:21:21.831" v="2599" actId="26606"/>
          <ac:spMkLst>
            <pc:docMk/>
            <pc:sldMk cId="0" sldId="306"/>
            <ac:spMk id="121858" creationId="{00000000-0000-0000-0000-000000000000}"/>
          </ac:spMkLst>
        </pc:spChg>
        <pc:spChg chg="mod">
          <ac:chgData name="Nola Gum" userId="6ed7e2d0-2401-41a6-b096-86b62ebd8337" providerId="ADAL" clId="{1CA0EAF4-A3F4-4796-A5B2-CC84EF6D76E7}" dt="2023-06-22T23:21:57.476" v="2606" actId="403"/>
          <ac:spMkLst>
            <pc:docMk/>
            <pc:sldMk cId="0" sldId="306"/>
            <ac:spMk id="121859" creationId="{00000000-0000-0000-0000-000000000000}"/>
          </ac:spMkLst>
        </pc:spChg>
        <pc:spChg chg="add">
          <ac:chgData name="Nola Gum" userId="6ed7e2d0-2401-41a6-b096-86b62ebd8337" providerId="ADAL" clId="{1CA0EAF4-A3F4-4796-A5B2-CC84EF6D76E7}" dt="2023-06-22T23:21:21.831" v="2599" actId="26606"/>
          <ac:spMkLst>
            <pc:docMk/>
            <pc:sldMk cId="0" sldId="306"/>
            <ac:spMk id="121864" creationId="{C8DD82D3-D002-45B0-B16A-82B3DA4EFDDB}"/>
          </ac:spMkLst>
        </pc:spChg>
        <pc:spChg chg="add">
          <ac:chgData name="Nola Gum" userId="6ed7e2d0-2401-41a6-b096-86b62ebd8337" providerId="ADAL" clId="{1CA0EAF4-A3F4-4796-A5B2-CC84EF6D76E7}" dt="2023-06-22T23:21:21.831" v="2599" actId="26606"/>
          <ac:spMkLst>
            <pc:docMk/>
            <pc:sldMk cId="0" sldId="306"/>
            <ac:spMk id="121868" creationId="{4C15B19B-E7BB-4060-B12F-3CDA8EF16A52}"/>
          </ac:spMkLst>
        </pc:spChg>
        <pc:cxnChg chg="add">
          <ac:chgData name="Nola Gum" userId="6ed7e2d0-2401-41a6-b096-86b62ebd8337" providerId="ADAL" clId="{1CA0EAF4-A3F4-4796-A5B2-CC84EF6D76E7}" dt="2023-06-22T23:21:21.831" v="2599" actId="26606"/>
          <ac:cxnSpMkLst>
            <pc:docMk/>
            <pc:sldMk cId="0" sldId="306"/>
            <ac:cxnSpMk id="121866" creationId="{9F09C252-16FE-4557-AD6D-BB5CA773496C}"/>
          </ac:cxnSpMkLst>
        </pc:cxnChg>
      </pc:sldChg>
      <pc:sldChg chg="addSp modSp mod setBg setClrOvrMap">
        <pc:chgData name="Nola Gum" userId="6ed7e2d0-2401-41a6-b096-86b62ebd8337" providerId="ADAL" clId="{1CA0EAF4-A3F4-4796-A5B2-CC84EF6D76E7}" dt="2023-06-22T23:22:02.786" v="2607" actId="403"/>
        <pc:sldMkLst>
          <pc:docMk/>
          <pc:sldMk cId="0" sldId="307"/>
        </pc:sldMkLst>
        <pc:spChg chg="mod">
          <ac:chgData name="Nola Gum" userId="6ed7e2d0-2401-41a6-b096-86b62ebd8337" providerId="ADAL" clId="{1CA0EAF4-A3F4-4796-A5B2-CC84EF6D76E7}" dt="2023-06-22T23:21:24.435" v="2600" actId="26606"/>
          <ac:spMkLst>
            <pc:docMk/>
            <pc:sldMk cId="0" sldId="307"/>
            <ac:spMk id="122882" creationId="{00000000-0000-0000-0000-000000000000}"/>
          </ac:spMkLst>
        </pc:spChg>
        <pc:spChg chg="mod">
          <ac:chgData name="Nola Gum" userId="6ed7e2d0-2401-41a6-b096-86b62ebd8337" providerId="ADAL" clId="{1CA0EAF4-A3F4-4796-A5B2-CC84EF6D76E7}" dt="2023-06-22T23:22:02.786" v="2607" actId="403"/>
          <ac:spMkLst>
            <pc:docMk/>
            <pc:sldMk cId="0" sldId="307"/>
            <ac:spMk id="122883" creationId="{00000000-0000-0000-0000-000000000000}"/>
          </ac:spMkLst>
        </pc:spChg>
        <pc:spChg chg="add">
          <ac:chgData name="Nola Gum" userId="6ed7e2d0-2401-41a6-b096-86b62ebd8337" providerId="ADAL" clId="{1CA0EAF4-A3F4-4796-A5B2-CC84EF6D76E7}" dt="2023-06-22T23:21:24.435" v="2600" actId="26606"/>
          <ac:spMkLst>
            <pc:docMk/>
            <pc:sldMk cId="0" sldId="307"/>
            <ac:spMk id="122888" creationId="{C8DD82D3-D002-45B0-B16A-82B3DA4EFDDB}"/>
          </ac:spMkLst>
        </pc:spChg>
        <pc:spChg chg="add">
          <ac:chgData name="Nola Gum" userId="6ed7e2d0-2401-41a6-b096-86b62ebd8337" providerId="ADAL" clId="{1CA0EAF4-A3F4-4796-A5B2-CC84EF6D76E7}" dt="2023-06-22T23:21:24.435" v="2600" actId="26606"/>
          <ac:spMkLst>
            <pc:docMk/>
            <pc:sldMk cId="0" sldId="307"/>
            <ac:spMk id="122892" creationId="{4C15B19B-E7BB-4060-B12F-3CDA8EF16A52}"/>
          </ac:spMkLst>
        </pc:spChg>
        <pc:cxnChg chg="add">
          <ac:chgData name="Nola Gum" userId="6ed7e2d0-2401-41a6-b096-86b62ebd8337" providerId="ADAL" clId="{1CA0EAF4-A3F4-4796-A5B2-CC84EF6D76E7}" dt="2023-06-22T23:21:24.435" v="2600" actId="26606"/>
          <ac:cxnSpMkLst>
            <pc:docMk/>
            <pc:sldMk cId="0" sldId="307"/>
            <ac:cxnSpMk id="122890" creationId="{9F09C252-16FE-4557-AD6D-BB5CA773496C}"/>
          </ac:cxnSpMkLst>
        </pc:cxnChg>
      </pc:sldChg>
      <pc:sldChg chg="addSp modSp mod setBg setClrOvrMap">
        <pc:chgData name="Nola Gum" userId="6ed7e2d0-2401-41a6-b096-86b62ebd8337" providerId="ADAL" clId="{1CA0EAF4-A3F4-4796-A5B2-CC84EF6D76E7}" dt="2023-06-22T23:22:10.550" v="2610" actId="404"/>
        <pc:sldMkLst>
          <pc:docMk/>
          <pc:sldMk cId="0" sldId="308"/>
        </pc:sldMkLst>
        <pc:spChg chg="mod">
          <ac:chgData name="Nola Gum" userId="6ed7e2d0-2401-41a6-b096-86b62ebd8337" providerId="ADAL" clId="{1CA0EAF4-A3F4-4796-A5B2-CC84EF6D76E7}" dt="2023-06-22T23:21:27.779" v="2601" actId="26606"/>
          <ac:spMkLst>
            <pc:docMk/>
            <pc:sldMk cId="0" sldId="308"/>
            <ac:spMk id="123906" creationId="{00000000-0000-0000-0000-000000000000}"/>
          </ac:spMkLst>
        </pc:spChg>
        <pc:spChg chg="mod">
          <ac:chgData name="Nola Gum" userId="6ed7e2d0-2401-41a6-b096-86b62ebd8337" providerId="ADAL" clId="{1CA0EAF4-A3F4-4796-A5B2-CC84EF6D76E7}" dt="2023-06-22T23:22:10.550" v="2610" actId="404"/>
          <ac:spMkLst>
            <pc:docMk/>
            <pc:sldMk cId="0" sldId="308"/>
            <ac:spMk id="123907" creationId="{00000000-0000-0000-0000-000000000000}"/>
          </ac:spMkLst>
        </pc:spChg>
        <pc:spChg chg="add">
          <ac:chgData name="Nola Gum" userId="6ed7e2d0-2401-41a6-b096-86b62ebd8337" providerId="ADAL" clId="{1CA0EAF4-A3F4-4796-A5B2-CC84EF6D76E7}" dt="2023-06-22T23:21:27.779" v="2601" actId="26606"/>
          <ac:spMkLst>
            <pc:docMk/>
            <pc:sldMk cId="0" sldId="308"/>
            <ac:spMk id="123912" creationId="{C8DD82D3-D002-45B0-B16A-82B3DA4EFDDB}"/>
          </ac:spMkLst>
        </pc:spChg>
        <pc:spChg chg="add">
          <ac:chgData name="Nola Gum" userId="6ed7e2d0-2401-41a6-b096-86b62ebd8337" providerId="ADAL" clId="{1CA0EAF4-A3F4-4796-A5B2-CC84EF6D76E7}" dt="2023-06-22T23:21:27.779" v="2601" actId="26606"/>
          <ac:spMkLst>
            <pc:docMk/>
            <pc:sldMk cId="0" sldId="308"/>
            <ac:spMk id="123916" creationId="{4C15B19B-E7BB-4060-B12F-3CDA8EF16A52}"/>
          </ac:spMkLst>
        </pc:spChg>
        <pc:cxnChg chg="add">
          <ac:chgData name="Nola Gum" userId="6ed7e2d0-2401-41a6-b096-86b62ebd8337" providerId="ADAL" clId="{1CA0EAF4-A3F4-4796-A5B2-CC84EF6D76E7}" dt="2023-06-22T23:21:27.779" v="2601" actId="26606"/>
          <ac:cxnSpMkLst>
            <pc:docMk/>
            <pc:sldMk cId="0" sldId="308"/>
            <ac:cxnSpMk id="123914" creationId="{9F09C252-16FE-4557-AD6D-BB5CA773496C}"/>
          </ac:cxnSpMkLst>
        </pc:cxnChg>
      </pc:sldChg>
      <pc:sldChg chg="addSp delSp modSp del mod setBg">
        <pc:chgData name="Nola Gum" userId="6ed7e2d0-2401-41a6-b096-86b62ebd8337" providerId="ADAL" clId="{1CA0EAF4-A3F4-4796-A5B2-CC84EF6D76E7}" dt="2023-03-10T16:28:42.330" v="640" actId="47"/>
        <pc:sldMkLst>
          <pc:docMk/>
          <pc:sldMk cId="0" sldId="309"/>
        </pc:sldMkLst>
        <pc:spChg chg="mod">
          <ac:chgData name="Nola Gum" userId="6ed7e2d0-2401-41a6-b096-86b62ebd8337" providerId="ADAL" clId="{1CA0EAF4-A3F4-4796-A5B2-CC84EF6D76E7}" dt="2023-03-10T15:56:33.644" v="73" actId="26606"/>
          <ac:spMkLst>
            <pc:docMk/>
            <pc:sldMk cId="0" sldId="309"/>
            <ac:spMk id="4" creationId="{00000000-0000-0000-0000-000000000000}"/>
          </ac:spMkLst>
        </pc:spChg>
        <pc:spChg chg="del mod">
          <ac:chgData name="Nola Gum" userId="6ed7e2d0-2401-41a6-b096-86b62ebd8337" providerId="ADAL" clId="{1CA0EAF4-A3F4-4796-A5B2-CC84EF6D76E7}" dt="2023-03-10T15:56:33.644" v="73" actId="26606"/>
          <ac:spMkLst>
            <pc:docMk/>
            <pc:sldMk cId="0" sldId="309"/>
            <ac:spMk id="5" creationId="{00000000-0000-0000-0000-000000000000}"/>
          </ac:spMkLst>
        </pc:spChg>
        <pc:spChg chg="add del">
          <ac:chgData name="Nola Gum" userId="6ed7e2d0-2401-41a6-b096-86b62ebd8337" providerId="ADAL" clId="{1CA0EAF4-A3F4-4796-A5B2-CC84EF6D76E7}" dt="2023-03-10T15:56:33.620" v="72" actId="26606"/>
          <ac:spMkLst>
            <pc:docMk/>
            <pc:sldMk cId="0" sldId="309"/>
            <ac:spMk id="11" creationId="{311973C2-EB8B-452A-A698-4A252FD3AE28}"/>
          </ac:spMkLst>
        </pc:spChg>
        <pc:spChg chg="add del">
          <ac:chgData name="Nola Gum" userId="6ed7e2d0-2401-41a6-b096-86b62ebd8337" providerId="ADAL" clId="{1CA0EAF4-A3F4-4796-A5B2-CC84EF6D76E7}" dt="2023-03-10T15:56:33.620" v="72" actId="26606"/>
          <ac:spMkLst>
            <pc:docMk/>
            <pc:sldMk cId="0" sldId="309"/>
            <ac:spMk id="13" creationId="{10162E77-11AD-44A7-84EC-40C59EEFBD2E}"/>
          </ac:spMkLst>
        </pc:spChg>
        <pc:spChg chg="add">
          <ac:chgData name="Nola Gum" userId="6ed7e2d0-2401-41a6-b096-86b62ebd8337" providerId="ADAL" clId="{1CA0EAF4-A3F4-4796-A5B2-CC84EF6D76E7}" dt="2023-03-10T15:56:33.644" v="73" actId="26606"/>
          <ac:spMkLst>
            <pc:docMk/>
            <pc:sldMk cId="0" sldId="309"/>
            <ac:spMk id="17" creationId="{83529AFD-5A84-4419-9390-0E9584F35DC8}"/>
          </ac:spMkLst>
        </pc:spChg>
        <pc:spChg chg="add">
          <ac:chgData name="Nola Gum" userId="6ed7e2d0-2401-41a6-b096-86b62ebd8337" providerId="ADAL" clId="{1CA0EAF4-A3F4-4796-A5B2-CC84EF6D76E7}" dt="2023-03-10T15:56:33.644" v="73" actId="26606"/>
          <ac:spMkLst>
            <pc:docMk/>
            <pc:sldMk cId="0" sldId="309"/>
            <ac:spMk id="18" creationId="{D1FFD9C4-5E6D-4E44-8CCD-24EF7B6FF149}"/>
          </ac:spMkLst>
        </pc:spChg>
        <pc:spChg chg="add">
          <ac:chgData name="Nola Gum" userId="6ed7e2d0-2401-41a6-b096-86b62ebd8337" providerId="ADAL" clId="{1CA0EAF4-A3F4-4796-A5B2-CC84EF6D76E7}" dt="2023-03-10T15:56:33.644" v="73" actId="26606"/>
          <ac:spMkLst>
            <pc:docMk/>
            <pc:sldMk cId="0" sldId="309"/>
            <ac:spMk id="19" creationId="{6B3B2DB5-1B01-4A7A-B79B-E180757E6145}"/>
          </ac:spMkLst>
        </pc:spChg>
        <pc:graphicFrameChg chg="add">
          <ac:chgData name="Nola Gum" userId="6ed7e2d0-2401-41a6-b096-86b62ebd8337" providerId="ADAL" clId="{1CA0EAF4-A3F4-4796-A5B2-CC84EF6D76E7}" dt="2023-03-10T15:56:33.644" v="73" actId="26606"/>
          <ac:graphicFrameMkLst>
            <pc:docMk/>
            <pc:sldMk cId="0" sldId="309"/>
            <ac:graphicFrameMk id="20" creationId="{E9C0AE27-0C12-95A0-FCF4-67D7BA8412DE}"/>
          </ac:graphicFrameMkLst>
        </pc:graphicFrameChg>
        <pc:picChg chg="add del">
          <ac:chgData name="Nola Gum" userId="6ed7e2d0-2401-41a6-b096-86b62ebd8337" providerId="ADAL" clId="{1CA0EAF4-A3F4-4796-A5B2-CC84EF6D76E7}" dt="2023-03-10T15:56:33.620" v="72" actId="26606"/>
          <ac:picMkLst>
            <pc:docMk/>
            <pc:sldMk cId="0" sldId="309"/>
            <ac:picMk id="7" creationId="{80219824-5D7A-49B2-E6FE-6F540F2FF62A}"/>
          </ac:picMkLst>
        </pc:picChg>
        <pc:cxnChg chg="add del">
          <ac:chgData name="Nola Gum" userId="6ed7e2d0-2401-41a6-b096-86b62ebd8337" providerId="ADAL" clId="{1CA0EAF4-A3F4-4796-A5B2-CC84EF6D76E7}" dt="2023-03-10T15:56:33.620" v="72" actId="26606"/>
          <ac:cxnSpMkLst>
            <pc:docMk/>
            <pc:sldMk cId="0" sldId="309"/>
            <ac:cxnSpMk id="15" creationId="{5AB158E9-1B40-4CD6-95F0-95CA11DF7B7A}"/>
          </ac:cxnSpMkLst>
        </pc:cxnChg>
      </pc:sldChg>
      <pc:sldChg chg="modSp mod">
        <pc:chgData name="Nola Gum" userId="6ed7e2d0-2401-41a6-b096-86b62ebd8337" providerId="ADAL" clId="{1CA0EAF4-A3F4-4796-A5B2-CC84EF6D76E7}" dt="2023-06-22T23:10:35.975" v="2446" actId="12"/>
        <pc:sldMkLst>
          <pc:docMk/>
          <pc:sldMk cId="4001195001" sldId="310"/>
        </pc:sldMkLst>
        <pc:spChg chg="mod">
          <ac:chgData name="Nola Gum" userId="6ed7e2d0-2401-41a6-b096-86b62ebd8337" providerId="ADAL" clId="{1CA0EAF4-A3F4-4796-A5B2-CC84EF6D76E7}" dt="2023-06-22T23:10:35.975" v="2446" actId="12"/>
          <ac:spMkLst>
            <pc:docMk/>
            <pc:sldMk cId="4001195001" sldId="310"/>
            <ac:spMk id="3" creationId="{48A6C0B5-45E2-45CB-B0B3-14DCAEA73098}"/>
          </ac:spMkLst>
        </pc:spChg>
      </pc:sldChg>
      <pc:sldChg chg="addSp modSp new mod setBg modNotesTx">
        <pc:chgData name="Nola Gum" userId="6ed7e2d0-2401-41a6-b096-86b62ebd8337" providerId="ADAL" clId="{1CA0EAF4-A3F4-4796-A5B2-CC84EF6D76E7}" dt="2023-03-10T16:31:12.836" v="900" actId="26606"/>
        <pc:sldMkLst>
          <pc:docMk/>
          <pc:sldMk cId="461452119" sldId="311"/>
        </pc:sldMkLst>
        <pc:spChg chg="mod">
          <ac:chgData name="Nola Gum" userId="6ed7e2d0-2401-41a6-b096-86b62ebd8337" providerId="ADAL" clId="{1CA0EAF4-A3F4-4796-A5B2-CC84EF6D76E7}" dt="2023-03-10T16:31:12.836" v="900" actId="26606"/>
          <ac:spMkLst>
            <pc:docMk/>
            <pc:sldMk cId="461452119" sldId="311"/>
            <ac:spMk id="2" creationId="{EEDC4B4A-8D58-B2BA-537C-0B3E0CC2F297}"/>
          </ac:spMkLst>
        </pc:spChg>
        <pc:spChg chg="mod">
          <ac:chgData name="Nola Gum" userId="6ed7e2d0-2401-41a6-b096-86b62ebd8337" providerId="ADAL" clId="{1CA0EAF4-A3F4-4796-A5B2-CC84EF6D76E7}" dt="2023-03-10T16:31:12.836" v="900" actId="26606"/>
          <ac:spMkLst>
            <pc:docMk/>
            <pc:sldMk cId="461452119" sldId="311"/>
            <ac:spMk id="3" creationId="{69493B23-2F4B-B3F3-5E19-09287441AF0D}"/>
          </ac:spMkLst>
        </pc:spChg>
        <pc:spChg chg="add">
          <ac:chgData name="Nola Gum" userId="6ed7e2d0-2401-41a6-b096-86b62ebd8337" providerId="ADAL" clId="{1CA0EAF4-A3F4-4796-A5B2-CC84EF6D76E7}" dt="2023-03-10T16:31:12.836" v="900" actId="26606"/>
          <ac:spMkLst>
            <pc:docMk/>
            <pc:sldMk cId="461452119" sldId="311"/>
            <ac:spMk id="10" creationId="{4E4490D0-3672-446A-AC12-B4830333BDDD}"/>
          </ac:spMkLst>
        </pc:spChg>
        <pc:spChg chg="add">
          <ac:chgData name="Nola Gum" userId="6ed7e2d0-2401-41a6-b096-86b62ebd8337" providerId="ADAL" clId="{1CA0EAF4-A3F4-4796-A5B2-CC84EF6D76E7}" dt="2023-03-10T16:31:12.836" v="900" actId="26606"/>
          <ac:spMkLst>
            <pc:docMk/>
            <pc:sldMk cId="461452119" sldId="311"/>
            <ac:spMk id="12" creationId="{39CB82C2-DF65-4EC1-8280-F201D50F570B}"/>
          </ac:spMkLst>
        </pc:spChg>
        <pc:spChg chg="add">
          <ac:chgData name="Nola Gum" userId="6ed7e2d0-2401-41a6-b096-86b62ebd8337" providerId="ADAL" clId="{1CA0EAF4-A3F4-4796-A5B2-CC84EF6D76E7}" dt="2023-03-10T16:31:12.836" v="900" actId="26606"/>
          <ac:spMkLst>
            <pc:docMk/>
            <pc:sldMk cId="461452119" sldId="311"/>
            <ac:spMk id="16" creationId="{EB1836F0-F9E0-4D93-9BDD-7EEC6EA05F7B}"/>
          </ac:spMkLst>
        </pc:spChg>
        <pc:spChg chg="add">
          <ac:chgData name="Nola Gum" userId="6ed7e2d0-2401-41a6-b096-86b62ebd8337" providerId="ADAL" clId="{1CA0EAF4-A3F4-4796-A5B2-CC84EF6D76E7}" dt="2023-03-10T16:31:12.836" v="900" actId="26606"/>
          <ac:spMkLst>
            <pc:docMk/>
            <pc:sldMk cId="461452119" sldId="311"/>
            <ac:spMk id="20" creationId="{6D2F28D1-82F9-40FE-935C-85ECF7660D2D}"/>
          </ac:spMkLst>
        </pc:spChg>
        <pc:spChg chg="add">
          <ac:chgData name="Nola Gum" userId="6ed7e2d0-2401-41a6-b096-86b62ebd8337" providerId="ADAL" clId="{1CA0EAF4-A3F4-4796-A5B2-CC84EF6D76E7}" dt="2023-03-10T16:31:12.836" v="900" actId="26606"/>
          <ac:spMkLst>
            <pc:docMk/>
            <pc:sldMk cId="461452119" sldId="311"/>
            <ac:spMk id="22" creationId="{4B670E93-2F53-48FC-AB6C-E99E22D17F31}"/>
          </ac:spMkLst>
        </pc:spChg>
        <pc:picChg chg="add">
          <ac:chgData name="Nola Gum" userId="6ed7e2d0-2401-41a6-b096-86b62ebd8337" providerId="ADAL" clId="{1CA0EAF4-A3F4-4796-A5B2-CC84EF6D76E7}" dt="2023-03-10T16:31:12.836" v="900" actId="26606"/>
          <ac:picMkLst>
            <pc:docMk/>
            <pc:sldMk cId="461452119" sldId="311"/>
            <ac:picMk id="7" creationId="{9602E3D2-6F34-153C-F926-6BD893E02A65}"/>
          </ac:picMkLst>
        </pc:picChg>
        <pc:cxnChg chg="add">
          <ac:chgData name="Nola Gum" userId="6ed7e2d0-2401-41a6-b096-86b62ebd8337" providerId="ADAL" clId="{1CA0EAF4-A3F4-4796-A5B2-CC84EF6D76E7}" dt="2023-03-10T16:31:12.836" v="900" actId="26606"/>
          <ac:cxnSpMkLst>
            <pc:docMk/>
            <pc:sldMk cId="461452119" sldId="311"/>
            <ac:cxnSpMk id="14" creationId="{7E1D4427-852B-4B37-8E76-0E9F1810BA2A}"/>
          </ac:cxnSpMkLst>
        </pc:cxnChg>
        <pc:cxnChg chg="add">
          <ac:chgData name="Nola Gum" userId="6ed7e2d0-2401-41a6-b096-86b62ebd8337" providerId="ADAL" clId="{1CA0EAF4-A3F4-4796-A5B2-CC84EF6D76E7}" dt="2023-03-10T16:31:12.836" v="900" actId="26606"/>
          <ac:cxnSpMkLst>
            <pc:docMk/>
            <pc:sldMk cId="461452119" sldId="311"/>
            <ac:cxnSpMk id="18" creationId="{7A49EFD3-A806-4D59-99F1-AA9AFAE4EF71}"/>
          </ac:cxnSpMkLst>
        </pc:cxnChg>
      </pc:sldChg>
      <pc:sldChg chg="addSp delSp modSp new mod setBg modNotesTx">
        <pc:chgData name="Nola Gum" userId="6ed7e2d0-2401-41a6-b096-86b62ebd8337" providerId="ADAL" clId="{1CA0EAF4-A3F4-4796-A5B2-CC84EF6D76E7}" dt="2023-06-22T23:14:07.565" v="2479"/>
        <pc:sldMkLst>
          <pc:docMk/>
          <pc:sldMk cId="2136406164" sldId="312"/>
        </pc:sldMkLst>
        <pc:spChg chg="mod">
          <ac:chgData name="Nola Gum" userId="6ed7e2d0-2401-41a6-b096-86b62ebd8337" providerId="ADAL" clId="{1CA0EAF4-A3F4-4796-A5B2-CC84EF6D76E7}" dt="2023-03-10T16:20:45.932" v="233" actId="26606"/>
          <ac:spMkLst>
            <pc:docMk/>
            <pc:sldMk cId="2136406164" sldId="312"/>
            <ac:spMk id="2" creationId="{ADC44CA1-9672-A052-E7D6-0AD441737261}"/>
          </ac:spMkLst>
        </pc:spChg>
        <pc:spChg chg="add del mod">
          <ac:chgData name="Nola Gum" userId="6ed7e2d0-2401-41a6-b096-86b62ebd8337" providerId="ADAL" clId="{1CA0EAF4-A3F4-4796-A5B2-CC84EF6D76E7}" dt="2023-03-10T16:20:45.954" v="234" actId="26606"/>
          <ac:spMkLst>
            <pc:docMk/>
            <pc:sldMk cId="2136406164" sldId="312"/>
            <ac:spMk id="3" creationId="{06D6FE72-32A2-B91F-9C3E-E2172CB10D69}"/>
          </ac:spMkLst>
        </pc:spChg>
        <pc:spChg chg="add del">
          <ac:chgData name="Nola Gum" userId="6ed7e2d0-2401-41a6-b096-86b62ebd8337" providerId="ADAL" clId="{1CA0EAF4-A3F4-4796-A5B2-CC84EF6D76E7}" dt="2023-03-10T16:20:45.932" v="233" actId="26606"/>
          <ac:spMkLst>
            <pc:docMk/>
            <pc:sldMk cId="2136406164" sldId="312"/>
            <ac:spMk id="8" creationId="{35230A27-1553-42F8-99D7-829868E13715}"/>
          </ac:spMkLst>
        </pc:spChg>
        <pc:spChg chg="add del">
          <ac:chgData name="Nola Gum" userId="6ed7e2d0-2401-41a6-b096-86b62ebd8337" providerId="ADAL" clId="{1CA0EAF4-A3F4-4796-A5B2-CC84EF6D76E7}" dt="2023-03-10T16:20:45.932" v="233" actId="26606"/>
          <ac:spMkLst>
            <pc:docMk/>
            <pc:sldMk cId="2136406164" sldId="312"/>
            <ac:spMk id="10" creationId="{A772232D-B4D6-429F-B3D1-2D9891B85E08}"/>
          </ac:spMkLst>
        </pc:spChg>
        <pc:spChg chg="add del">
          <ac:chgData name="Nola Gum" userId="6ed7e2d0-2401-41a6-b096-86b62ebd8337" providerId="ADAL" clId="{1CA0EAF4-A3F4-4796-A5B2-CC84EF6D76E7}" dt="2023-03-10T16:20:43.982" v="231" actId="26606"/>
          <ac:spMkLst>
            <pc:docMk/>
            <pc:sldMk cId="2136406164" sldId="312"/>
            <ac:spMk id="15" creationId="{DD07C90B-B81A-473B-8919-CA924E61FFCF}"/>
          </ac:spMkLst>
        </pc:spChg>
        <pc:spChg chg="add del">
          <ac:chgData name="Nola Gum" userId="6ed7e2d0-2401-41a6-b096-86b62ebd8337" providerId="ADAL" clId="{1CA0EAF4-A3F4-4796-A5B2-CC84EF6D76E7}" dt="2023-03-10T16:20:43.982" v="231" actId="26606"/>
          <ac:spMkLst>
            <pc:docMk/>
            <pc:sldMk cId="2136406164" sldId="312"/>
            <ac:spMk id="16" creationId="{A6B16355-27FB-445B-B646-02AB73637459}"/>
          </ac:spMkLst>
        </pc:spChg>
        <pc:spChg chg="add del">
          <ac:chgData name="Nola Gum" userId="6ed7e2d0-2401-41a6-b096-86b62ebd8337" providerId="ADAL" clId="{1CA0EAF4-A3F4-4796-A5B2-CC84EF6D76E7}" dt="2023-03-10T16:20:43.982" v="231" actId="26606"/>
          <ac:spMkLst>
            <pc:docMk/>
            <pc:sldMk cId="2136406164" sldId="312"/>
            <ac:spMk id="18" creationId="{6B3BF2E5-C3AB-441F-A430-491119C56D26}"/>
          </ac:spMkLst>
        </pc:spChg>
        <pc:spChg chg="add del">
          <ac:chgData name="Nola Gum" userId="6ed7e2d0-2401-41a6-b096-86b62ebd8337" providerId="ADAL" clId="{1CA0EAF4-A3F4-4796-A5B2-CC84EF6D76E7}" dt="2023-03-10T16:20:45.932" v="233" actId="26606"/>
          <ac:spMkLst>
            <pc:docMk/>
            <pc:sldMk cId="2136406164" sldId="312"/>
            <ac:spMk id="21" creationId="{06D6FE72-32A2-B91F-9C3E-E2172CB10D69}"/>
          </ac:spMkLst>
        </pc:spChg>
        <pc:graphicFrameChg chg="add del">
          <ac:chgData name="Nola Gum" userId="6ed7e2d0-2401-41a6-b096-86b62ebd8337" providerId="ADAL" clId="{1CA0EAF4-A3F4-4796-A5B2-CC84EF6D76E7}" dt="2023-03-10T16:20:25.563" v="221" actId="26606"/>
          <ac:graphicFrameMkLst>
            <pc:docMk/>
            <pc:sldMk cId="2136406164" sldId="312"/>
            <ac:graphicFrameMk id="5" creationId="{B15ADE4B-E768-7A83-45D3-98507CF07E06}"/>
          </ac:graphicFrameMkLst>
        </pc:graphicFrameChg>
        <pc:graphicFrameChg chg="add del">
          <ac:chgData name="Nola Gum" userId="6ed7e2d0-2401-41a6-b096-86b62ebd8337" providerId="ADAL" clId="{1CA0EAF4-A3F4-4796-A5B2-CC84EF6D76E7}" dt="2023-03-10T16:20:33.632" v="223" actId="26606"/>
          <ac:graphicFrameMkLst>
            <pc:docMk/>
            <pc:sldMk cId="2136406164" sldId="312"/>
            <ac:graphicFrameMk id="7" creationId="{DFFB99C6-E663-8D40-9786-20B7E0F20DBC}"/>
          </ac:graphicFrameMkLst>
        </pc:graphicFrameChg>
        <pc:graphicFrameChg chg="add del">
          <ac:chgData name="Nola Gum" userId="6ed7e2d0-2401-41a6-b096-86b62ebd8337" providerId="ADAL" clId="{1CA0EAF4-A3F4-4796-A5B2-CC84EF6D76E7}" dt="2023-03-10T16:20:37.300" v="225" actId="26606"/>
          <ac:graphicFrameMkLst>
            <pc:docMk/>
            <pc:sldMk cId="2136406164" sldId="312"/>
            <ac:graphicFrameMk id="9" creationId="{78F7291A-B018-4B06-0B4D-E0BD2BBC6039}"/>
          </ac:graphicFrameMkLst>
        </pc:graphicFrameChg>
        <pc:graphicFrameChg chg="add del">
          <ac:chgData name="Nola Gum" userId="6ed7e2d0-2401-41a6-b096-86b62ebd8337" providerId="ADAL" clId="{1CA0EAF4-A3F4-4796-A5B2-CC84EF6D76E7}" dt="2023-03-10T16:20:39.541" v="227" actId="26606"/>
          <ac:graphicFrameMkLst>
            <pc:docMk/>
            <pc:sldMk cId="2136406164" sldId="312"/>
            <ac:graphicFrameMk id="11" creationId="{E727D3C4-AB71-E40D-325C-6418DBC87BFB}"/>
          </ac:graphicFrameMkLst>
        </pc:graphicFrameChg>
        <pc:graphicFrameChg chg="add del">
          <ac:chgData name="Nola Gum" userId="6ed7e2d0-2401-41a6-b096-86b62ebd8337" providerId="ADAL" clId="{1CA0EAF4-A3F4-4796-A5B2-CC84EF6D76E7}" dt="2023-03-10T16:20:43.133" v="229" actId="26606"/>
          <ac:graphicFrameMkLst>
            <pc:docMk/>
            <pc:sldMk cId="2136406164" sldId="312"/>
            <ac:graphicFrameMk id="13" creationId="{7172BE54-9FB0-8CDB-265E-3EF936192A2A}"/>
          </ac:graphicFrameMkLst>
        </pc:graphicFrameChg>
        <pc:graphicFrameChg chg="add del">
          <ac:chgData name="Nola Gum" userId="6ed7e2d0-2401-41a6-b096-86b62ebd8337" providerId="ADAL" clId="{1CA0EAF4-A3F4-4796-A5B2-CC84EF6D76E7}" dt="2023-03-10T16:20:43.982" v="231" actId="26606"/>
          <ac:graphicFrameMkLst>
            <pc:docMk/>
            <pc:sldMk cId="2136406164" sldId="312"/>
            <ac:graphicFrameMk id="19" creationId="{0E701167-BF1D-1091-D45A-12AD7CC9C22C}"/>
          </ac:graphicFrameMkLst>
        </pc:graphicFrameChg>
        <pc:graphicFrameChg chg="add">
          <ac:chgData name="Nola Gum" userId="6ed7e2d0-2401-41a6-b096-86b62ebd8337" providerId="ADAL" clId="{1CA0EAF4-A3F4-4796-A5B2-CC84EF6D76E7}" dt="2023-03-10T16:20:45.954" v="234" actId="26606"/>
          <ac:graphicFrameMkLst>
            <pc:docMk/>
            <pc:sldMk cId="2136406164" sldId="312"/>
            <ac:graphicFrameMk id="23" creationId="{DFFB99C6-E663-8D40-9786-20B7E0F20DBC}"/>
          </ac:graphicFrameMkLst>
        </pc:graphicFrameChg>
        <pc:cxnChg chg="add del">
          <ac:chgData name="Nola Gum" userId="6ed7e2d0-2401-41a6-b096-86b62ebd8337" providerId="ADAL" clId="{1CA0EAF4-A3F4-4796-A5B2-CC84EF6D76E7}" dt="2023-03-10T16:20:45.932" v="233" actId="26606"/>
          <ac:cxnSpMkLst>
            <pc:docMk/>
            <pc:sldMk cId="2136406164" sldId="312"/>
            <ac:cxnSpMk id="12" creationId="{02CC3441-26B3-4381-B3DF-8AE3C288BC0D}"/>
          </ac:cxnSpMkLst>
        </pc:cxnChg>
        <pc:cxnChg chg="add del">
          <ac:chgData name="Nola Gum" userId="6ed7e2d0-2401-41a6-b096-86b62ebd8337" providerId="ADAL" clId="{1CA0EAF4-A3F4-4796-A5B2-CC84EF6D76E7}" dt="2023-03-10T16:20:43.982" v="231" actId="26606"/>
          <ac:cxnSpMkLst>
            <pc:docMk/>
            <pc:sldMk cId="2136406164" sldId="312"/>
            <ac:cxnSpMk id="17" creationId="{06DA680F-F6AC-453E-A8BF-C5BDED2851DE}"/>
          </ac:cxnSpMkLst>
        </pc:cxnChg>
      </pc:sldChg>
      <pc:sldChg chg="addSp delSp modSp new mod setBg modNotesTx">
        <pc:chgData name="Nola Gum" userId="6ed7e2d0-2401-41a6-b096-86b62ebd8337" providerId="ADAL" clId="{1CA0EAF4-A3F4-4796-A5B2-CC84EF6D76E7}" dt="2023-06-23T00:32:30.621" v="3954" actId="20577"/>
        <pc:sldMkLst>
          <pc:docMk/>
          <pc:sldMk cId="1742503200" sldId="313"/>
        </pc:sldMkLst>
        <pc:spChg chg="mod">
          <ac:chgData name="Nola Gum" userId="6ed7e2d0-2401-41a6-b096-86b62ebd8337" providerId="ADAL" clId="{1CA0EAF4-A3F4-4796-A5B2-CC84EF6D76E7}" dt="2023-03-10T18:28:00.825" v="1932" actId="403"/>
          <ac:spMkLst>
            <pc:docMk/>
            <pc:sldMk cId="1742503200" sldId="313"/>
            <ac:spMk id="2" creationId="{2C274087-2432-A82B-B879-85F39037F02B}"/>
          </ac:spMkLst>
        </pc:spChg>
        <pc:spChg chg="del mod">
          <ac:chgData name="Nola Gum" userId="6ed7e2d0-2401-41a6-b096-86b62ebd8337" providerId="ADAL" clId="{1CA0EAF4-A3F4-4796-A5B2-CC84EF6D76E7}" dt="2023-03-10T16:28:34.017" v="638" actId="26606"/>
          <ac:spMkLst>
            <pc:docMk/>
            <pc:sldMk cId="1742503200" sldId="313"/>
            <ac:spMk id="3" creationId="{A3889618-D89B-85AD-05AF-561ECA240643}"/>
          </ac:spMkLst>
        </pc:spChg>
        <pc:spChg chg="add">
          <ac:chgData name="Nola Gum" userId="6ed7e2d0-2401-41a6-b096-86b62ebd8337" providerId="ADAL" clId="{1CA0EAF4-A3F4-4796-A5B2-CC84EF6D76E7}" dt="2023-03-10T16:28:34.017" v="638" actId="26606"/>
          <ac:spMkLst>
            <pc:docMk/>
            <pc:sldMk cId="1742503200" sldId="313"/>
            <ac:spMk id="9" creationId="{83529AFD-5A84-4419-9390-0E9584F35DC8}"/>
          </ac:spMkLst>
        </pc:spChg>
        <pc:spChg chg="add">
          <ac:chgData name="Nola Gum" userId="6ed7e2d0-2401-41a6-b096-86b62ebd8337" providerId="ADAL" clId="{1CA0EAF4-A3F4-4796-A5B2-CC84EF6D76E7}" dt="2023-03-10T16:28:34.017" v="638" actId="26606"/>
          <ac:spMkLst>
            <pc:docMk/>
            <pc:sldMk cId="1742503200" sldId="313"/>
            <ac:spMk id="11" creationId="{D1FFD9C4-5E6D-4E44-8CCD-24EF7B6FF149}"/>
          </ac:spMkLst>
        </pc:spChg>
        <pc:spChg chg="add">
          <ac:chgData name="Nola Gum" userId="6ed7e2d0-2401-41a6-b096-86b62ebd8337" providerId="ADAL" clId="{1CA0EAF4-A3F4-4796-A5B2-CC84EF6D76E7}" dt="2023-03-10T16:28:34.017" v="638" actId="26606"/>
          <ac:spMkLst>
            <pc:docMk/>
            <pc:sldMk cId="1742503200" sldId="313"/>
            <ac:spMk id="13" creationId="{6B3B2DB5-1B01-4A7A-B79B-E180757E6145}"/>
          </ac:spMkLst>
        </pc:spChg>
        <pc:graphicFrameChg chg="add mod">
          <ac:chgData name="Nola Gum" userId="6ed7e2d0-2401-41a6-b096-86b62ebd8337" providerId="ADAL" clId="{1CA0EAF4-A3F4-4796-A5B2-CC84EF6D76E7}" dt="2023-06-23T00:32:30.621" v="3954" actId="20577"/>
          <ac:graphicFrameMkLst>
            <pc:docMk/>
            <pc:sldMk cId="1742503200" sldId="313"/>
            <ac:graphicFrameMk id="5" creationId="{591E5897-C26D-D5A5-CF81-5D50A2692ACF}"/>
          </ac:graphicFrameMkLst>
        </pc:graphicFrameChg>
      </pc:sldChg>
      <pc:sldChg chg="addSp delSp modSp new mod setBg setClrOvrMap modNotesTx">
        <pc:chgData name="Nola Gum" userId="6ed7e2d0-2401-41a6-b096-86b62ebd8337" providerId="ADAL" clId="{1CA0EAF4-A3F4-4796-A5B2-CC84EF6D76E7}" dt="2023-03-10T16:29:45.792" v="760" actId="20577"/>
        <pc:sldMkLst>
          <pc:docMk/>
          <pc:sldMk cId="2410769539" sldId="314"/>
        </pc:sldMkLst>
        <pc:spChg chg="mod">
          <ac:chgData name="Nola Gum" userId="6ed7e2d0-2401-41a6-b096-86b62ebd8337" providerId="ADAL" clId="{1CA0EAF4-A3F4-4796-A5B2-CC84EF6D76E7}" dt="2023-03-10T16:29:30.267" v="684" actId="26606"/>
          <ac:spMkLst>
            <pc:docMk/>
            <pc:sldMk cId="2410769539" sldId="314"/>
            <ac:spMk id="2" creationId="{D1819F0F-0A1B-228C-38A2-A4F9E593549C}"/>
          </ac:spMkLst>
        </pc:spChg>
        <pc:spChg chg="add del">
          <ac:chgData name="Nola Gum" userId="6ed7e2d0-2401-41a6-b096-86b62ebd8337" providerId="ADAL" clId="{1CA0EAF4-A3F4-4796-A5B2-CC84EF6D76E7}" dt="2023-03-10T16:29:30.267" v="684" actId="26606"/>
          <ac:spMkLst>
            <pc:docMk/>
            <pc:sldMk cId="2410769539" sldId="314"/>
            <ac:spMk id="3" creationId="{30923CC6-B66A-9372-D0F8-6CD0D64037F4}"/>
          </ac:spMkLst>
        </pc:spChg>
        <pc:spChg chg="add del">
          <ac:chgData name="Nola Gum" userId="6ed7e2d0-2401-41a6-b096-86b62ebd8337" providerId="ADAL" clId="{1CA0EAF4-A3F4-4796-A5B2-CC84EF6D76E7}" dt="2023-03-10T16:29:26.324" v="677" actId="26606"/>
          <ac:spMkLst>
            <pc:docMk/>
            <pc:sldMk cId="2410769539" sldId="314"/>
            <ac:spMk id="9" creationId="{329F45E3-C125-49F5-863F-3F771273B79A}"/>
          </ac:spMkLst>
        </pc:spChg>
        <pc:spChg chg="add del">
          <ac:chgData name="Nola Gum" userId="6ed7e2d0-2401-41a6-b096-86b62ebd8337" providerId="ADAL" clId="{1CA0EAF4-A3F4-4796-A5B2-CC84EF6D76E7}" dt="2023-03-10T16:29:19.583" v="673" actId="26606"/>
          <ac:spMkLst>
            <pc:docMk/>
            <pc:sldMk cId="2410769539" sldId="314"/>
            <ac:spMk id="10" creationId="{4E4490D0-3672-446A-AC12-B4830333BDDD}"/>
          </ac:spMkLst>
        </pc:spChg>
        <pc:spChg chg="add del">
          <ac:chgData name="Nola Gum" userId="6ed7e2d0-2401-41a6-b096-86b62ebd8337" providerId="ADAL" clId="{1CA0EAF4-A3F4-4796-A5B2-CC84EF6D76E7}" dt="2023-03-10T16:29:26.324" v="677" actId="26606"/>
          <ac:spMkLst>
            <pc:docMk/>
            <pc:sldMk cId="2410769539" sldId="314"/>
            <ac:spMk id="11" creationId="{F23C6175-7110-4DB0-BEA4-FC1D293020BC}"/>
          </ac:spMkLst>
        </pc:spChg>
        <pc:spChg chg="add del">
          <ac:chgData name="Nola Gum" userId="6ed7e2d0-2401-41a6-b096-86b62ebd8337" providerId="ADAL" clId="{1CA0EAF4-A3F4-4796-A5B2-CC84EF6D76E7}" dt="2023-03-10T16:29:19.583" v="673" actId="26606"/>
          <ac:spMkLst>
            <pc:docMk/>
            <pc:sldMk cId="2410769539" sldId="314"/>
            <ac:spMk id="12" creationId="{39CB82C2-DF65-4EC1-8280-F201D50F570B}"/>
          </ac:spMkLst>
        </pc:spChg>
        <pc:spChg chg="add del">
          <ac:chgData name="Nola Gum" userId="6ed7e2d0-2401-41a6-b096-86b62ebd8337" providerId="ADAL" clId="{1CA0EAF4-A3F4-4796-A5B2-CC84EF6D76E7}" dt="2023-03-10T16:29:19.583" v="673" actId="26606"/>
          <ac:spMkLst>
            <pc:docMk/>
            <pc:sldMk cId="2410769539" sldId="314"/>
            <ac:spMk id="16" creationId="{AE220058-3FCE-496E-ADF2-D8A6961F39F6}"/>
          </ac:spMkLst>
        </pc:spChg>
        <pc:spChg chg="add del">
          <ac:chgData name="Nola Gum" userId="6ed7e2d0-2401-41a6-b096-86b62ebd8337" providerId="ADAL" clId="{1CA0EAF4-A3F4-4796-A5B2-CC84EF6D76E7}" dt="2023-03-10T16:29:26.324" v="677" actId="26606"/>
          <ac:spMkLst>
            <pc:docMk/>
            <pc:sldMk cId="2410769539" sldId="314"/>
            <ac:spMk id="17" creationId="{B0DD4D4C-0A16-4FBA-9931-1F0FCE92E2AA}"/>
          </ac:spMkLst>
        </pc:spChg>
        <pc:spChg chg="add del">
          <ac:chgData name="Nola Gum" userId="6ed7e2d0-2401-41a6-b096-86b62ebd8337" providerId="ADAL" clId="{1CA0EAF4-A3F4-4796-A5B2-CC84EF6D76E7}" dt="2023-03-10T16:29:26.324" v="677" actId="26606"/>
          <ac:spMkLst>
            <pc:docMk/>
            <pc:sldMk cId="2410769539" sldId="314"/>
            <ac:spMk id="19" creationId="{10E8F221-2C17-451E-A781-791A48BDA1DD}"/>
          </ac:spMkLst>
        </pc:spChg>
        <pc:spChg chg="add del">
          <ac:chgData name="Nola Gum" userId="6ed7e2d0-2401-41a6-b096-86b62ebd8337" providerId="ADAL" clId="{1CA0EAF4-A3F4-4796-A5B2-CC84EF6D76E7}" dt="2023-03-10T16:29:19.583" v="673" actId="26606"/>
          <ac:spMkLst>
            <pc:docMk/>
            <pc:sldMk cId="2410769539" sldId="314"/>
            <ac:spMk id="20" creationId="{3E9C5090-7D25-41E3-A6D3-CCAEE505E785}"/>
          </ac:spMkLst>
        </pc:spChg>
        <pc:spChg chg="add del">
          <ac:chgData name="Nola Gum" userId="6ed7e2d0-2401-41a6-b096-86b62ebd8337" providerId="ADAL" clId="{1CA0EAF4-A3F4-4796-A5B2-CC84EF6D76E7}" dt="2023-03-10T16:29:27.072" v="679" actId="26606"/>
          <ac:spMkLst>
            <pc:docMk/>
            <pc:sldMk cId="2410769539" sldId="314"/>
            <ac:spMk id="21" creationId="{329F45E3-C125-49F5-863F-3F771273B79A}"/>
          </ac:spMkLst>
        </pc:spChg>
        <pc:spChg chg="add del">
          <ac:chgData name="Nola Gum" userId="6ed7e2d0-2401-41a6-b096-86b62ebd8337" providerId="ADAL" clId="{1CA0EAF4-A3F4-4796-A5B2-CC84EF6D76E7}" dt="2023-03-10T16:29:19.583" v="673" actId="26606"/>
          <ac:spMkLst>
            <pc:docMk/>
            <pc:sldMk cId="2410769539" sldId="314"/>
            <ac:spMk id="22" creationId="{11BF8809-0DAC-41E5-A212-ACB4A01BE95B}"/>
          </ac:spMkLst>
        </pc:spChg>
        <pc:spChg chg="add del">
          <ac:chgData name="Nola Gum" userId="6ed7e2d0-2401-41a6-b096-86b62ebd8337" providerId="ADAL" clId="{1CA0EAF4-A3F4-4796-A5B2-CC84EF6D76E7}" dt="2023-03-10T16:29:27.072" v="679" actId="26606"/>
          <ac:spMkLst>
            <pc:docMk/>
            <pc:sldMk cId="2410769539" sldId="314"/>
            <ac:spMk id="23" creationId="{F23C6175-7110-4DB0-BEA4-FC1D293020BC}"/>
          </ac:spMkLst>
        </pc:spChg>
        <pc:spChg chg="add del">
          <ac:chgData name="Nola Gum" userId="6ed7e2d0-2401-41a6-b096-86b62ebd8337" providerId="ADAL" clId="{1CA0EAF4-A3F4-4796-A5B2-CC84EF6D76E7}" dt="2023-03-10T16:29:24.423" v="675" actId="26606"/>
          <ac:spMkLst>
            <pc:docMk/>
            <pc:sldMk cId="2410769539" sldId="314"/>
            <ac:spMk id="24" creationId="{4E4490D0-3672-446A-AC12-B4830333BDDD}"/>
          </ac:spMkLst>
        </pc:spChg>
        <pc:spChg chg="add del">
          <ac:chgData name="Nola Gum" userId="6ed7e2d0-2401-41a6-b096-86b62ebd8337" providerId="ADAL" clId="{1CA0EAF4-A3F4-4796-A5B2-CC84EF6D76E7}" dt="2023-03-10T16:29:24.423" v="675" actId="26606"/>
          <ac:spMkLst>
            <pc:docMk/>
            <pc:sldMk cId="2410769539" sldId="314"/>
            <ac:spMk id="25" creationId="{39CB82C2-DF65-4EC1-8280-F201D50F570B}"/>
          </ac:spMkLst>
        </pc:spChg>
        <pc:spChg chg="add del">
          <ac:chgData name="Nola Gum" userId="6ed7e2d0-2401-41a6-b096-86b62ebd8337" providerId="ADAL" clId="{1CA0EAF4-A3F4-4796-A5B2-CC84EF6D76E7}" dt="2023-03-10T16:29:24.423" v="675" actId="26606"/>
          <ac:spMkLst>
            <pc:docMk/>
            <pc:sldMk cId="2410769539" sldId="314"/>
            <ac:spMk id="27" creationId="{EB1836F0-F9E0-4D93-9BDD-7EEC6EA05F7B}"/>
          </ac:spMkLst>
        </pc:spChg>
        <pc:spChg chg="add del">
          <ac:chgData name="Nola Gum" userId="6ed7e2d0-2401-41a6-b096-86b62ebd8337" providerId="ADAL" clId="{1CA0EAF4-A3F4-4796-A5B2-CC84EF6D76E7}" dt="2023-03-10T16:29:24.423" v="675" actId="26606"/>
          <ac:spMkLst>
            <pc:docMk/>
            <pc:sldMk cId="2410769539" sldId="314"/>
            <ac:spMk id="30" creationId="{6D2F28D1-82F9-40FE-935C-85ECF7660D2D}"/>
          </ac:spMkLst>
        </pc:spChg>
        <pc:spChg chg="add del">
          <ac:chgData name="Nola Gum" userId="6ed7e2d0-2401-41a6-b096-86b62ebd8337" providerId="ADAL" clId="{1CA0EAF4-A3F4-4796-A5B2-CC84EF6D76E7}" dt="2023-03-10T16:29:24.423" v="675" actId="26606"/>
          <ac:spMkLst>
            <pc:docMk/>
            <pc:sldMk cId="2410769539" sldId="314"/>
            <ac:spMk id="31" creationId="{4B670E93-2F53-48FC-AB6C-E99E22D17F31}"/>
          </ac:spMkLst>
        </pc:spChg>
        <pc:spChg chg="add del">
          <ac:chgData name="Nola Gum" userId="6ed7e2d0-2401-41a6-b096-86b62ebd8337" providerId="ADAL" clId="{1CA0EAF4-A3F4-4796-A5B2-CC84EF6D76E7}" dt="2023-03-10T16:29:27.072" v="679" actId="26606"/>
          <ac:spMkLst>
            <pc:docMk/>
            <pc:sldMk cId="2410769539" sldId="314"/>
            <ac:spMk id="34" creationId="{C134A61E-E750-4776-9144-4A5FDF9D7A8B}"/>
          </ac:spMkLst>
        </pc:spChg>
        <pc:spChg chg="add del">
          <ac:chgData name="Nola Gum" userId="6ed7e2d0-2401-41a6-b096-86b62ebd8337" providerId="ADAL" clId="{1CA0EAF4-A3F4-4796-A5B2-CC84EF6D76E7}" dt="2023-03-10T16:29:27.072" v="679" actId="26606"/>
          <ac:spMkLst>
            <pc:docMk/>
            <pc:sldMk cId="2410769539" sldId="314"/>
            <ac:spMk id="35" creationId="{CEEAEDD6-A8CD-4422-9792-D2A94C8D2A23}"/>
          </ac:spMkLst>
        </pc:spChg>
        <pc:spChg chg="add del">
          <ac:chgData name="Nola Gum" userId="6ed7e2d0-2401-41a6-b096-86b62ebd8337" providerId="ADAL" clId="{1CA0EAF4-A3F4-4796-A5B2-CC84EF6D76E7}" dt="2023-03-10T16:29:28.829" v="681" actId="26606"/>
          <ac:spMkLst>
            <pc:docMk/>
            <pc:sldMk cId="2410769539" sldId="314"/>
            <ac:spMk id="37" creationId="{329F45E3-C125-49F5-863F-3F771273B79A}"/>
          </ac:spMkLst>
        </pc:spChg>
        <pc:spChg chg="add del">
          <ac:chgData name="Nola Gum" userId="6ed7e2d0-2401-41a6-b096-86b62ebd8337" providerId="ADAL" clId="{1CA0EAF4-A3F4-4796-A5B2-CC84EF6D76E7}" dt="2023-03-10T16:29:28.829" v="681" actId="26606"/>
          <ac:spMkLst>
            <pc:docMk/>
            <pc:sldMk cId="2410769539" sldId="314"/>
            <ac:spMk id="38" creationId="{F23C6175-7110-4DB0-BEA4-FC1D293020BC}"/>
          </ac:spMkLst>
        </pc:spChg>
        <pc:spChg chg="add del">
          <ac:chgData name="Nola Gum" userId="6ed7e2d0-2401-41a6-b096-86b62ebd8337" providerId="ADAL" clId="{1CA0EAF4-A3F4-4796-A5B2-CC84EF6D76E7}" dt="2023-03-10T16:29:28.829" v="681" actId="26606"/>
          <ac:spMkLst>
            <pc:docMk/>
            <pc:sldMk cId="2410769539" sldId="314"/>
            <ac:spMk id="41" creationId="{D8ED3830-ABBE-41E7-B0D4-FA582F84725E}"/>
          </ac:spMkLst>
        </pc:spChg>
        <pc:spChg chg="add del">
          <ac:chgData name="Nola Gum" userId="6ed7e2d0-2401-41a6-b096-86b62ebd8337" providerId="ADAL" clId="{1CA0EAF4-A3F4-4796-A5B2-CC84EF6D76E7}" dt="2023-03-10T16:29:28.829" v="681" actId="26606"/>
          <ac:spMkLst>
            <pc:docMk/>
            <pc:sldMk cId="2410769539" sldId="314"/>
            <ac:spMk id="42" creationId="{B9F394EE-52D9-4BC8-8F01-DCF6EAD920DC}"/>
          </ac:spMkLst>
        </pc:spChg>
        <pc:spChg chg="add del">
          <ac:chgData name="Nola Gum" userId="6ed7e2d0-2401-41a6-b096-86b62ebd8337" providerId="ADAL" clId="{1CA0EAF4-A3F4-4796-A5B2-CC84EF6D76E7}" dt="2023-03-10T16:29:30.233" v="683" actId="26606"/>
          <ac:spMkLst>
            <pc:docMk/>
            <pc:sldMk cId="2410769539" sldId="314"/>
            <ac:spMk id="44" creationId="{4E4490D0-3672-446A-AC12-B4830333BDDD}"/>
          </ac:spMkLst>
        </pc:spChg>
        <pc:spChg chg="add del">
          <ac:chgData name="Nola Gum" userId="6ed7e2d0-2401-41a6-b096-86b62ebd8337" providerId="ADAL" clId="{1CA0EAF4-A3F4-4796-A5B2-CC84EF6D76E7}" dt="2023-03-10T16:29:30.233" v="683" actId="26606"/>
          <ac:spMkLst>
            <pc:docMk/>
            <pc:sldMk cId="2410769539" sldId="314"/>
            <ac:spMk id="45" creationId="{39CB82C2-DF65-4EC1-8280-F201D50F570B}"/>
          </ac:spMkLst>
        </pc:spChg>
        <pc:spChg chg="add del">
          <ac:chgData name="Nola Gum" userId="6ed7e2d0-2401-41a6-b096-86b62ebd8337" providerId="ADAL" clId="{1CA0EAF4-A3F4-4796-A5B2-CC84EF6D76E7}" dt="2023-03-10T16:29:30.233" v="683" actId="26606"/>
          <ac:spMkLst>
            <pc:docMk/>
            <pc:sldMk cId="2410769539" sldId="314"/>
            <ac:spMk id="47" creationId="{AE220058-3FCE-496E-ADF2-D8A6961F39F6}"/>
          </ac:spMkLst>
        </pc:spChg>
        <pc:spChg chg="add del">
          <ac:chgData name="Nola Gum" userId="6ed7e2d0-2401-41a6-b096-86b62ebd8337" providerId="ADAL" clId="{1CA0EAF4-A3F4-4796-A5B2-CC84EF6D76E7}" dt="2023-03-10T16:29:30.233" v="683" actId="26606"/>
          <ac:spMkLst>
            <pc:docMk/>
            <pc:sldMk cId="2410769539" sldId="314"/>
            <ac:spMk id="50" creationId="{3E9C5090-7D25-41E3-A6D3-CCAEE505E785}"/>
          </ac:spMkLst>
        </pc:spChg>
        <pc:spChg chg="add del">
          <ac:chgData name="Nola Gum" userId="6ed7e2d0-2401-41a6-b096-86b62ebd8337" providerId="ADAL" clId="{1CA0EAF4-A3F4-4796-A5B2-CC84EF6D76E7}" dt="2023-03-10T16:29:30.233" v="683" actId="26606"/>
          <ac:spMkLst>
            <pc:docMk/>
            <pc:sldMk cId="2410769539" sldId="314"/>
            <ac:spMk id="51" creationId="{11BF8809-0DAC-41E5-A212-ACB4A01BE95B}"/>
          </ac:spMkLst>
        </pc:spChg>
        <pc:spChg chg="add">
          <ac:chgData name="Nola Gum" userId="6ed7e2d0-2401-41a6-b096-86b62ebd8337" providerId="ADAL" clId="{1CA0EAF4-A3F4-4796-A5B2-CC84EF6D76E7}" dt="2023-03-10T16:29:30.267" v="684" actId="26606"/>
          <ac:spMkLst>
            <pc:docMk/>
            <pc:sldMk cId="2410769539" sldId="314"/>
            <ac:spMk id="53" creationId="{4E4490D0-3672-446A-AC12-B4830333BDDD}"/>
          </ac:spMkLst>
        </pc:spChg>
        <pc:spChg chg="add">
          <ac:chgData name="Nola Gum" userId="6ed7e2d0-2401-41a6-b096-86b62ebd8337" providerId="ADAL" clId="{1CA0EAF4-A3F4-4796-A5B2-CC84EF6D76E7}" dt="2023-03-10T16:29:30.267" v="684" actId="26606"/>
          <ac:spMkLst>
            <pc:docMk/>
            <pc:sldMk cId="2410769539" sldId="314"/>
            <ac:spMk id="54" creationId="{39CB82C2-DF65-4EC1-8280-F201D50F570B}"/>
          </ac:spMkLst>
        </pc:spChg>
        <pc:spChg chg="add">
          <ac:chgData name="Nola Gum" userId="6ed7e2d0-2401-41a6-b096-86b62ebd8337" providerId="ADAL" clId="{1CA0EAF4-A3F4-4796-A5B2-CC84EF6D76E7}" dt="2023-03-10T16:29:30.267" v="684" actId="26606"/>
          <ac:spMkLst>
            <pc:docMk/>
            <pc:sldMk cId="2410769539" sldId="314"/>
            <ac:spMk id="56" creationId="{EB1836F0-F9E0-4D93-9BDD-7EEC6EA05F7B}"/>
          </ac:spMkLst>
        </pc:spChg>
        <pc:spChg chg="add">
          <ac:chgData name="Nola Gum" userId="6ed7e2d0-2401-41a6-b096-86b62ebd8337" providerId="ADAL" clId="{1CA0EAF4-A3F4-4796-A5B2-CC84EF6D76E7}" dt="2023-03-10T16:29:30.267" v="684" actId="26606"/>
          <ac:spMkLst>
            <pc:docMk/>
            <pc:sldMk cId="2410769539" sldId="314"/>
            <ac:spMk id="59" creationId="{6D2F28D1-82F9-40FE-935C-85ECF7660D2D}"/>
          </ac:spMkLst>
        </pc:spChg>
        <pc:spChg chg="add">
          <ac:chgData name="Nola Gum" userId="6ed7e2d0-2401-41a6-b096-86b62ebd8337" providerId="ADAL" clId="{1CA0EAF4-A3F4-4796-A5B2-CC84EF6D76E7}" dt="2023-03-10T16:29:30.267" v="684" actId="26606"/>
          <ac:spMkLst>
            <pc:docMk/>
            <pc:sldMk cId="2410769539" sldId="314"/>
            <ac:spMk id="60" creationId="{4B670E93-2F53-48FC-AB6C-E99E22D17F31}"/>
          </ac:spMkLst>
        </pc:spChg>
        <pc:picChg chg="add del">
          <ac:chgData name="Nola Gum" userId="6ed7e2d0-2401-41a6-b096-86b62ebd8337" providerId="ADAL" clId="{1CA0EAF4-A3F4-4796-A5B2-CC84EF6D76E7}" dt="2023-03-10T16:29:26.324" v="677" actId="26606"/>
          <ac:picMkLst>
            <pc:docMk/>
            <pc:sldMk cId="2410769539" sldId="314"/>
            <ac:picMk id="5" creationId="{F5B16DC2-CA0E-C146-4FD8-00B7892036FF}"/>
          </ac:picMkLst>
        </pc:picChg>
        <pc:picChg chg="add del">
          <ac:chgData name="Nola Gum" userId="6ed7e2d0-2401-41a6-b096-86b62ebd8337" providerId="ADAL" clId="{1CA0EAF4-A3F4-4796-A5B2-CC84EF6D76E7}" dt="2023-03-10T16:29:19.583" v="673" actId="26606"/>
          <ac:picMkLst>
            <pc:docMk/>
            <pc:sldMk cId="2410769539" sldId="314"/>
            <ac:picMk id="7" creationId="{03958134-DB7D-7E9A-51D0-B2A3B9BD5F72}"/>
          </ac:picMkLst>
        </pc:picChg>
        <pc:picChg chg="add del">
          <ac:chgData name="Nola Gum" userId="6ed7e2d0-2401-41a6-b096-86b62ebd8337" providerId="ADAL" clId="{1CA0EAF4-A3F4-4796-A5B2-CC84EF6D76E7}" dt="2023-03-10T16:29:24.423" v="675" actId="26606"/>
          <ac:picMkLst>
            <pc:docMk/>
            <pc:sldMk cId="2410769539" sldId="314"/>
            <ac:picMk id="28" creationId="{34797572-137D-42FD-5225-2EA29356BBBA}"/>
          </ac:picMkLst>
        </pc:picChg>
        <pc:picChg chg="add del">
          <ac:chgData name="Nola Gum" userId="6ed7e2d0-2401-41a6-b096-86b62ebd8337" providerId="ADAL" clId="{1CA0EAF4-A3F4-4796-A5B2-CC84EF6D76E7}" dt="2023-03-10T16:29:27.072" v="679" actId="26606"/>
          <ac:picMkLst>
            <pc:docMk/>
            <pc:sldMk cId="2410769539" sldId="314"/>
            <ac:picMk id="33" creationId="{0AC641FD-B959-ADE3-14A0-49650BB329DD}"/>
          </ac:picMkLst>
        </pc:picChg>
        <pc:picChg chg="add del">
          <ac:chgData name="Nola Gum" userId="6ed7e2d0-2401-41a6-b096-86b62ebd8337" providerId="ADAL" clId="{1CA0EAF4-A3F4-4796-A5B2-CC84EF6D76E7}" dt="2023-03-10T16:29:28.829" v="681" actId="26606"/>
          <ac:picMkLst>
            <pc:docMk/>
            <pc:sldMk cId="2410769539" sldId="314"/>
            <ac:picMk id="40" creationId="{5D9CBA92-E2F7-F3E8-B1B5-A1E7C9C0FF37}"/>
          </ac:picMkLst>
        </pc:picChg>
        <pc:picChg chg="add del">
          <ac:chgData name="Nola Gum" userId="6ed7e2d0-2401-41a6-b096-86b62ebd8337" providerId="ADAL" clId="{1CA0EAF4-A3F4-4796-A5B2-CC84EF6D76E7}" dt="2023-03-10T16:29:30.233" v="683" actId="26606"/>
          <ac:picMkLst>
            <pc:docMk/>
            <pc:sldMk cId="2410769539" sldId="314"/>
            <ac:picMk id="49" creationId="{03958134-DB7D-7E9A-51D0-B2A3B9BD5F72}"/>
          </ac:picMkLst>
        </pc:picChg>
        <pc:picChg chg="add">
          <ac:chgData name="Nola Gum" userId="6ed7e2d0-2401-41a6-b096-86b62ebd8337" providerId="ADAL" clId="{1CA0EAF4-A3F4-4796-A5B2-CC84EF6D76E7}" dt="2023-03-10T16:29:30.267" v="684" actId="26606"/>
          <ac:picMkLst>
            <pc:docMk/>
            <pc:sldMk cId="2410769539" sldId="314"/>
            <ac:picMk id="57" creationId="{34797572-137D-42FD-5225-2EA29356BBBA}"/>
          </ac:picMkLst>
        </pc:picChg>
        <pc:cxnChg chg="add del">
          <ac:chgData name="Nola Gum" userId="6ed7e2d0-2401-41a6-b096-86b62ebd8337" providerId="ADAL" clId="{1CA0EAF4-A3F4-4796-A5B2-CC84EF6D76E7}" dt="2023-03-10T16:29:26.324" v="677" actId="26606"/>
          <ac:cxnSpMkLst>
            <pc:docMk/>
            <pc:sldMk cId="2410769539" sldId="314"/>
            <ac:cxnSpMk id="13" creationId="{044DF19B-511F-4F07-A7AD-1A010C6BFCB2}"/>
          </ac:cxnSpMkLst>
        </pc:cxnChg>
        <pc:cxnChg chg="add del">
          <ac:chgData name="Nola Gum" userId="6ed7e2d0-2401-41a6-b096-86b62ebd8337" providerId="ADAL" clId="{1CA0EAF4-A3F4-4796-A5B2-CC84EF6D76E7}" dt="2023-03-10T16:29:19.583" v="673" actId="26606"/>
          <ac:cxnSpMkLst>
            <pc:docMk/>
            <pc:sldMk cId="2410769539" sldId="314"/>
            <ac:cxnSpMk id="14" creationId="{7E1D4427-852B-4B37-8E76-0E9F1810BA2A}"/>
          </ac:cxnSpMkLst>
        </pc:cxnChg>
        <pc:cxnChg chg="add del">
          <ac:chgData name="Nola Gum" userId="6ed7e2d0-2401-41a6-b096-86b62ebd8337" providerId="ADAL" clId="{1CA0EAF4-A3F4-4796-A5B2-CC84EF6D76E7}" dt="2023-03-10T16:29:26.324" v="677" actId="26606"/>
          <ac:cxnSpMkLst>
            <pc:docMk/>
            <pc:sldMk cId="2410769539" sldId="314"/>
            <ac:cxnSpMk id="15" creationId="{ED26D631-71B1-41FC-8183-9A37F884E4EA}"/>
          </ac:cxnSpMkLst>
        </pc:cxnChg>
        <pc:cxnChg chg="add del">
          <ac:chgData name="Nola Gum" userId="6ed7e2d0-2401-41a6-b096-86b62ebd8337" providerId="ADAL" clId="{1CA0EAF4-A3F4-4796-A5B2-CC84EF6D76E7}" dt="2023-03-10T16:29:19.583" v="673" actId="26606"/>
          <ac:cxnSpMkLst>
            <pc:docMk/>
            <pc:sldMk cId="2410769539" sldId="314"/>
            <ac:cxnSpMk id="18" creationId="{E193F809-7E50-4AAD-8E26-878207931CB5}"/>
          </ac:cxnSpMkLst>
        </pc:cxnChg>
        <pc:cxnChg chg="add del">
          <ac:chgData name="Nola Gum" userId="6ed7e2d0-2401-41a6-b096-86b62ebd8337" providerId="ADAL" clId="{1CA0EAF4-A3F4-4796-A5B2-CC84EF6D76E7}" dt="2023-03-10T16:29:24.423" v="675" actId="26606"/>
          <ac:cxnSpMkLst>
            <pc:docMk/>
            <pc:sldMk cId="2410769539" sldId="314"/>
            <ac:cxnSpMk id="26" creationId="{7E1D4427-852B-4B37-8E76-0E9F1810BA2A}"/>
          </ac:cxnSpMkLst>
        </pc:cxnChg>
        <pc:cxnChg chg="add del">
          <ac:chgData name="Nola Gum" userId="6ed7e2d0-2401-41a6-b096-86b62ebd8337" providerId="ADAL" clId="{1CA0EAF4-A3F4-4796-A5B2-CC84EF6D76E7}" dt="2023-03-10T16:29:24.423" v="675" actId="26606"/>
          <ac:cxnSpMkLst>
            <pc:docMk/>
            <pc:sldMk cId="2410769539" sldId="314"/>
            <ac:cxnSpMk id="29" creationId="{7A49EFD3-A806-4D59-99F1-AA9AFAE4EF71}"/>
          </ac:cxnSpMkLst>
        </pc:cxnChg>
        <pc:cxnChg chg="add del">
          <ac:chgData name="Nola Gum" userId="6ed7e2d0-2401-41a6-b096-86b62ebd8337" providerId="ADAL" clId="{1CA0EAF4-A3F4-4796-A5B2-CC84EF6D76E7}" dt="2023-03-10T16:29:27.072" v="679" actId="26606"/>
          <ac:cxnSpMkLst>
            <pc:docMk/>
            <pc:sldMk cId="2410769539" sldId="314"/>
            <ac:cxnSpMk id="32" creationId="{044DF19B-511F-4F07-A7AD-1A010C6BFCB2}"/>
          </ac:cxnSpMkLst>
        </pc:cxnChg>
        <pc:cxnChg chg="add del">
          <ac:chgData name="Nola Gum" userId="6ed7e2d0-2401-41a6-b096-86b62ebd8337" providerId="ADAL" clId="{1CA0EAF4-A3F4-4796-A5B2-CC84EF6D76E7}" dt="2023-03-10T16:29:28.829" v="681" actId="26606"/>
          <ac:cxnSpMkLst>
            <pc:docMk/>
            <pc:sldMk cId="2410769539" sldId="314"/>
            <ac:cxnSpMk id="39" creationId="{044DF19B-511F-4F07-A7AD-1A010C6BFCB2}"/>
          </ac:cxnSpMkLst>
        </pc:cxnChg>
        <pc:cxnChg chg="add del">
          <ac:chgData name="Nola Gum" userId="6ed7e2d0-2401-41a6-b096-86b62ebd8337" providerId="ADAL" clId="{1CA0EAF4-A3F4-4796-A5B2-CC84EF6D76E7}" dt="2023-03-10T16:29:30.233" v="683" actId="26606"/>
          <ac:cxnSpMkLst>
            <pc:docMk/>
            <pc:sldMk cId="2410769539" sldId="314"/>
            <ac:cxnSpMk id="46" creationId="{7E1D4427-852B-4B37-8E76-0E9F1810BA2A}"/>
          </ac:cxnSpMkLst>
        </pc:cxnChg>
        <pc:cxnChg chg="add del">
          <ac:chgData name="Nola Gum" userId="6ed7e2d0-2401-41a6-b096-86b62ebd8337" providerId="ADAL" clId="{1CA0EAF4-A3F4-4796-A5B2-CC84EF6D76E7}" dt="2023-03-10T16:29:30.233" v="683" actId="26606"/>
          <ac:cxnSpMkLst>
            <pc:docMk/>
            <pc:sldMk cId="2410769539" sldId="314"/>
            <ac:cxnSpMk id="48" creationId="{E193F809-7E50-4AAD-8E26-878207931CB5}"/>
          </ac:cxnSpMkLst>
        </pc:cxnChg>
        <pc:cxnChg chg="add">
          <ac:chgData name="Nola Gum" userId="6ed7e2d0-2401-41a6-b096-86b62ebd8337" providerId="ADAL" clId="{1CA0EAF4-A3F4-4796-A5B2-CC84EF6D76E7}" dt="2023-03-10T16:29:30.267" v="684" actId="26606"/>
          <ac:cxnSpMkLst>
            <pc:docMk/>
            <pc:sldMk cId="2410769539" sldId="314"/>
            <ac:cxnSpMk id="55" creationId="{7E1D4427-852B-4B37-8E76-0E9F1810BA2A}"/>
          </ac:cxnSpMkLst>
        </pc:cxnChg>
        <pc:cxnChg chg="add">
          <ac:chgData name="Nola Gum" userId="6ed7e2d0-2401-41a6-b096-86b62ebd8337" providerId="ADAL" clId="{1CA0EAF4-A3F4-4796-A5B2-CC84EF6D76E7}" dt="2023-03-10T16:29:30.267" v="684" actId="26606"/>
          <ac:cxnSpMkLst>
            <pc:docMk/>
            <pc:sldMk cId="2410769539" sldId="314"/>
            <ac:cxnSpMk id="58" creationId="{7A49EFD3-A806-4D59-99F1-AA9AFAE4EF71}"/>
          </ac:cxnSpMkLst>
        </pc:cxnChg>
      </pc:sldChg>
      <pc:sldChg chg="addSp delSp modSp new mod setBg setClrOvrMap modNotesTx">
        <pc:chgData name="Nola Gum" userId="6ed7e2d0-2401-41a6-b096-86b62ebd8337" providerId="ADAL" clId="{1CA0EAF4-A3F4-4796-A5B2-CC84EF6D76E7}" dt="2023-06-22T23:16:44.138" v="2487"/>
        <pc:sldMkLst>
          <pc:docMk/>
          <pc:sldMk cId="1594161313" sldId="315"/>
        </pc:sldMkLst>
        <pc:spChg chg="del mod ord">
          <ac:chgData name="Nola Gum" userId="6ed7e2d0-2401-41a6-b096-86b62ebd8337" providerId="ADAL" clId="{1CA0EAF4-A3F4-4796-A5B2-CC84EF6D76E7}" dt="2023-03-10T16:44:48.824" v="1377" actId="478"/>
          <ac:spMkLst>
            <pc:docMk/>
            <pc:sldMk cId="1594161313" sldId="315"/>
            <ac:spMk id="2" creationId="{D1A05304-3359-FC0F-4CA6-B2CAFDC20991}"/>
          </ac:spMkLst>
        </pc:spChg>
        <pc:spChg chg="del mod">
          <ac:chgData name="Nola Gum" userId="6ed7e2d0-2401-41a6-b096-86b62ebd8337" providerId="ADAL" clId="{1CA0EAF4-A3F4-4796-A5B2-CC84EF6D76E7}" dt="2023-03-10T16:35:13.107" v="1257" actId="931"/>
          <ac:spMkLst>
            <pc:docMk/>
            <pc:sldMk cId="1594161313" sldId="315"/>
            <ac:spMk id="3" creationId="{42FF4846-8394-5D1F-A749-C516B8EA5A72}"/>
          </ac:spMkLst>
        </pc:spChg>
        <pc:spChg chg="add del">
          <ac:chgData name="Nola Gum" userId="6ed7e2d0-2401-41a6-b096-86b62ebd8337" providerId="ADAL" clId="{1CA0EAF4-A3F4-4796-A5B2-CC84EF6D76E7}" dt="2023-03-10T16:35:18.976" v="1259" actId="26606"/>
          <ac:spMkLst>
            <pc:docMk/>
            <pc:sldMk cId="1594161313" sldId="315"/>
            <ac:spMk id="8" creationId="{35230A27-1553-42F8-99D7-829868E13715}"/>
          </ac:spMkLst>
        </pc:spChg>
        <pc:spChg chg="add del">
          <ac:chgData name="Nola Gum" userId="6ed7e2d0-2401-41a6-b096-86b62ebd8337" providerId="ADAL" clId="{1CA0EAF4-A3F4-4796-A5B2-CC84EF6D76E7}" dt="2023-03-10T16:35:18.976" v="1259" actId="26606"/>
          <ac:spMkLst>
            <pc:docMk/>
            <pc:sldMk cId="1594161313" sldId="315"/>
            <ac:spMk id="10" creationId="{A772232D-B4D6-429F-B3D1-2D9891B85E08}"/>
          </ac:spMkLst>
        </pc:spChg>
        <pc:spChg chg="add mod">
          <ac:chgData name="Nola Gum" userId="6ed7e2d0-2401-41a6-b096-86b62ebd8337" providerId="ADAL" clId="{1CA0EAF4-A3F4-4796-A5B2-CC84EF6D76E7}" dt="2023-03-10T16:44:17.909" v="1369" actId="403"/>
          <ac:spMkLst>
            <pc:docMk/>
            <pc:sldMk cId="1594161313" sldId="315"/>
            <ac:spMk id="16" creationId="{F7F1441B-0BDF-064C-73A9-4270CEB3ACBB}"/>
          </ac:spMkLst>
        </pc:spChg>
        <pc:spChg chg="add">
          <ac:chgData name="Nola Gum" userId="6ed7e2d0-2401-41a6-b096-86b62ebd8337" providerId="ADAL" clId="{1CA0EAF4-A3F4-4796-A5B2-CC84EF6D76E7}" dt="2023-03-10T16:35:18.976" v="1259" actId="26606"/>
          <ac:spMkLst>
            <pc:docMk/>
            <pc:sldMk cId="1594161313" sldId="315"/>
            <ac:spMk id="21" creationId="{F0023454-C8F8-4D6E-8537-CCFD0CA394B8}"/>
          </ac:spMkLst>
        </pc:spChg>
        <pc:spChg chg="add">
          <ac:chgData name="Nola Gum" userId="6ed7e2d0-2401-41a6-b096-86b62ebd8337" providerId="ADAL" clId="{1CA0EAF4-A3F4-4796-A5B2-CC84EF6D76E7}" dt="2023-03-10T16:35:18.976" v="1259" actId="26606"/>
          <ac:spMkLst>
            <pc:docMk/>
            <pc:sldMk cId="1594161313" sldId="315"/>
            <ac:spMk id="23" creationId="{7E074050-0E37-4F72-95BE-2439FAD04BCF}"/>
          </ac:spMkLst>
        </pc:spChg>
        <pc:picChg chg="add del mod">
          <ac:chgData name="Nola Gum" userId="6ed7e2d0-2401-41a6-b096-86b62ebd8337" providerId="ADAL" clId="{1CA0EAF4-A3F4-4796-A5B2-CC84EF6D76E7}" dt="2023-03-10T16:44:44.353" v="1375" actId="478"/>
          <ac:picMkLst>
            <pc:docMk/>
            <pc:sldMk cId="1594161313" sldId="315"/>
            <ac:picMk id="5" creationId="{168E468D-E5DA-3A4F-6C9E-7BBB3219B7AC}"/>
          </ac:picMkLst>
        </pc:picChg>
        <pc:cxnChg chg="add del">
          <ac:chgData name="Nola Gum" userId="6ed7e2d0-2401-41a6-b096-86b62ebd8337" providerId="ADAL" clId="{1CA0EAF4-A3F4-4796-A5B2-CC84EF6D76E7}" dt="2023-03-10T16:35:18.976" v="1259" actId="26606"/>
          <ac:cxnSpMkLst>
            <pc:docMk/>
            <pc:sldMk cId="1594161313" sldId="315"/>
            <ac:cxnSpMk id="12" creationId="{02CC3441-26B3-4381-B3DF-8AE3C288BC0D}"/>
          </ac:cxnSpMkLst>
        </pc:cxnChg>
        <pc:cxnChg chg="add">
          <ac:chgData name="Nola Gum" userId="6ed7e2d0-2401-41a6-b096-86b62ebd8337" providerId="ADAL" clId="{1CA0EAF4-A3F4-4796-A5B2-CC84EF6D76E7}" dt="2023-03-10T16:35:18.976" v="1259" actId="26606"/>
          <ac:cxnSpMkLst>
            <pc:docMk/>
            <pc:sldMk cId="1594161313" sldId="315"/>
            <ac:cxnSpMk id="19" creationId="{83477320-2176-43A7-964D-F98AFECB20F7}"/>
          </ac:cxnSpMkLst>
        </pc:cxnChg>
      </pc:sldChg>
      <pc:sldChg chg="addSp delSp modSp new mod setBg modNotesTx">
        <pc:chgData name="Nola Gum" userId="6ed7e2d0-2401-41a6-b096-86b62ebd8337" providerId="ADAL" clId="{1CA0EAF4-A3F4-4796-A5B2-CC84EF6D76E7}" dt="2023-03-10T17:36:28.459" v="1448" actId="403"/>
        <pc:sldMkLst>
          <pc:docMk/>
          <pc:sldMk cId="3738550579" sldId="316"/>
        </pc:sldMkLst>
        <pc:spChg chg="mod">
          <ac:chgData name="Nola Gum" userId="6ed7e2d0-2401-41a6-b096-86b62ebd8337" providerId="ADAL" clId="{1CA0EAF4-A3F4-4796-A5B2-CC84EF6D76E7}" dt="2023-03-10T17:36:11.830" v="1445" actId="403"/>
          <ac:spMkLst>
            <pc:docMk/>
            <pc:sldMk cId="3738550579" sldId="316"/>
            <ac:spMk id="2" creationId="{D171D4E2-DC0B-365B-0219-E2BDD3EA704C}"/>
          </ac:spMkLst>
        </pc:spChg>
        <pc:spChg chg="add del mod">
          <ac:chgData name="Nola Gum" userId="6ed7e2d0-2401-41a6-b096-86b62ebd8337" providerId="ADAL" clId="{1CA0EAF4-A3F4-4796-A5B2-CC84EF6D76E7}" dt="2023-03-10T17:35:58.469" v="1442" actId="26606"/>
          <ac:spMkLst>
            <pc:docMk/>
            <pc:sldMk cId="3738550579" sldId="316"/>
            <ac:spMk id="3" creationId="{5361F45F-92FF-32EC-5B17-ADDA62D61403}"/>
          </ac:spMkLst>
        </pc:spChg>
        <pc:spChg chg="add del">
          <ac:chgData name="Nola Gum" userId="6ed7e2d0-2401-41a6-b096-86b62ebd8337" providerId="ADAL" clId="{1CA0EAF4-A3F4-4796-A5B2-CC84EF6D76E7}" dt="2023-03-10T17:35:58.422" v="1441" actId="26606"/>
          <ac:spMkLst>
            <pc:docMk/>
            <pc:sldMk cId="3738550579" sldId="316"/>
            <ac:spMk id="8" creationId="{3741B58E-3B65-4A01-A276-975AB2CF8A08}"/>
          </ac:spMkLst>
        </pc:spChg>
        <pc:spChg chg="add del">
          <ac:chgData name="Nola Gum" userId="6ed7e2d0-2401-41a6-b096-86b62ebd8337" providerId="ADAL" clId="{1CA0EAF4-A3F4-4796-A5B2-CC84EF6D76E7}" dt="2023-03-10T17:34:34.189" v="1420" actId="26606"/>
          <ac:spMkLst>
            <pc:docMk/>
            <pc:sldMk cId="3738550579" sldId="316"/>
            <ac:spMk id="9" creationId="{83529AFD-5A84-4419-9390-0E9584F35DC8}"/>
          </ac:spMkLst>
        </pc:spChg>
        <pc:spChg chg="add del">
          <ac:chgData name="Nola Gum" userId="6ed7e2d0-2401-41a6-b096-86b62ebd8337" providerId="ADAL" clId="{1CA0EAF4-A3F4-4796-A5B2-CC84EF6D76E7}" dt="2023-03-10T17:35:58.422" v="1441" actId="26606"/>
          <ac:spMkLst>
            <pc:docMk/>
            <pc:sldMk cId="3738550579" sldId="316"/>
            <ac:spMk id="10" creationId="{7AAC67C3-831B-4AB1-A259-DFB839CAFAFC}"/>
          </ac:spMkLst>
        </pc:spChg>
        <pc:spChg chg="add del">
          <ac:chgData name="Nola Gum" userId="6ed7e2d0-2401-41a6-b096-86b62ebd8337" providerId="ADAL" clId="{1CA0EAF4-A3F4-4796-A5B2-CC84EF6D76E7}" dt="2023-03-10T17:34:34.189" v="1420" actId="26606"/>
          <ac:spMkLst>
            <pc:docMk/>
            <pc:sldMk cId="3738550579" sldId="316"/>
            <ac:spMk id="11" creationId="{D1FFD9C4-5E6D-4E44-8CCD-24EF7B6FF149}"/>
          </ac:spMkLst>
        </pc:spChg>
        <pc:spChg chg="add del">
          <ac:chgData name="Nola Gum" userId="6ed7e2d0-2401-41a6-b096-86b62ebd8337" providerId="ADAL" clId="{1CA0EAF4-A3F4-4796-A5B2-CC84EF6D76E7}" dt="2023-03-10T17:35:58.422" v="1441" actId="26606"/>
          <ac:spMkLst>
            <pc:docMk/>
            <pc:sldMk cId="3738550579" sldId="316"/>
            <ac:spMk id="12" creationId="{054B3F04-9EAC-45C0-B3CE-0387EEA10A0C}"/>
          </ac:spMkLst>
        </pc:spChg>
        <pc:spChg chg="add del">
          <ac:chgData name="Nola Gum" userId="6ed7e2d0-2401-41a6-b096-86b62ebd8337" providerId="ADAL" clId="{1CA0EAF4-A3F4-4796-A5B2-CC84EF6D76E7}" dt="2023-03-10T17:34:34.189" v="1420" actId="26606"/>
          <ac:spMkLst>
            <pc:docMk/>
            <pc:sldMk cId="3738550579" sldId="316"/>
            <ac:spMk id="13" creationId="{6B3B2DB5-1B01-4A7A-B79B-E180757E6145}"/>
          </ac:spMkLst>
        </pc:spChg>
        <pc:spChg chg="add">
          <ac:chgData name="Nola Gum" userId="6ed7e2d0-2401-41a6-b096-86b62ebd8337" providerId="ADAL" clId="{1CA0EAF4-A3F4-4796-A5B2-CC84EF6D76E7}" dt="2023-03-10T17:35:58.469" v="1442" actId="26606"/>
          <ac:spMkLst>
            <pc:docMk/>
            <pc:sldMk cId="3738550579" sldId="316"/>
            <ac:spMk id="14" creationId="{83529AFD-5A84-4419-9390-0E9584F35DC8}"/>
          </ac:spMkLst>
        </pc:spChg>
        <pc:spChg chg="add">
          <ac:chgData name="Nola Gum" userId="6ed7e2d0-2401-41a6-b096-86b62ebd8337" providerId="ADAL" clId="{1CA0EAF4-A3F4-4796-A5B2-CC84EF6D76E7}" dt="2023-03-10T17:35:58.469" v="1442" actId="26606"/>
          <ac:spMkLst>
            <pc:docMk/>
            <pc:sldMk cId="3738550579" sldId="316"/>
            <ac:spMk id="15" creationId="{D1FFD9C4-5E6D-4E44-8CCD-24EF7B6FF149}"/>
          </ac:spMkLst>
        </pc:spChg>
        <pc:spChg chg="add">
          <ac:chgData name="Nola Gum" userId="6ed7e2d0-2401-41a6-b096-86b62ebd8337" providerId="ADAL" clId="{1CA0EAF4-A3F4-4796-A5B2-CC84EF6D76E7}" dt="2023-03-10T17:35:58.469" v="1442" actId="26606"/>
          <ac:spMkLst>
            <pc:docMk/>
            <pc:sldMk cId="3738550579" sldId="316"/>
            <ac:spMk id="16" creationId="{6B3B2DB5-1B01-4A7A-B79B-E180757E6145}"/>
          </ac:spMkLst>
        </pc:spChg>
        <pc:graphicFrameChg chg="add del">
          <ac:chgData name="Nola Gum" userId="6ed7e2d0-2401-41a6-b096-86b62ebd8337" providerId="ADAL" clId="{1CA0EAF4-A3F4-4796-A5B2-CC84EF6D76E7}" dt="2023-03-10T17:34:34.189" v="1420" actId="26606"/>
          <ac:graphicFrameMkLst>
            <pc:docMk/>
            <pc:sldMk cId="3738550579" sldId="316"/>
            <ac:graphicFrameMk id="5" creationId="{7D05487B-04F1-733E-0DCF-2A27CA563EF8}"/>
          </ac:graphicFrameMkLst>
        </pc:graphicFrameChg>
        <pc:graphicFrameChg chg="add del">
          <ac:chgData name="Nola Gum" userId="6ed7e2d0-2401-41a6-b096-86b62ebd8337" providerId="ADAL" clId="{1CA0EAF4-A3F4-4796-A5B2-CC84EF6D76E7}" dt="2023-03-10T17:35:06.847" v="1424" actId="26606"/>
          <ac:graphicFrameMkLst>
            <pc:docMk/>
            <pc:sldMk cId="3738550579" sldId="316"/>
            <ac:graphicFrameMk id="6" creationId="{D11A76A2-4DEE-4405-642B-BF87A659E081}"/>
          </ac:graphicFrameMkLst>
        </pc:graphicFrameChg>
        <pc:graphicFrameChg chg="add modGraphic">
          <ac:chgData name="Nola Gum" userId="6ed7e2d0-2401-41a6-b096-86b62ebd8337" providerId="ADAL" clId="{1CA0EAF4-A3F4-4796-A5B2-CC84EF6D76E7}" dt="2023-03-10T17:36:28.459" v="1448" actId="403"/>
          <ac:graphicFrameMkLst>
            <pc:docMk/>
            <pc:sldMk cId="3738550579" sldId="316"/>
            <ac:graphicFrameMk id="17" creationId="{AADFA8A3-ED90-C4D4-A4E8-48F221D68CF2}"/>
          </ac:graphicFrameMkLst>
        </pc:graphicFrameChg>
      </pc:sldChg>
      <pc:sldChg chg="addSp delSp modSp new mod setBg">
        <pc:chgData name="Nola Gum" userId="6ed7e2d0-2401-41a6-b096-86b62ebd8337" providerId="ADAL" clId="{1CA0EAF4-A3F4-4796-A5B2-CC84EF6D76E7}" dt="2023-03-10T18:01:33.159" v="1693" actId="20577"/>
        <pc:sldMkLst>
          <pc:docMk/>
          <pc:sldMk cId="2615582636" sldId="317"/>
        </pc:sldMkLst>
        <pc:spChg chg="mod">
          <ac:chgData name="Nola Gum" userId="6ed7e2d0-2401-41a6-b096-86b62ebd8337" providerId="ADAL" clId="{1CA0EAF4-A3F4-4796-A5B2-CC84EF6D76E7}" dt="2023-03-10T17:58:51.649" v="1646" actId="26606"/>
          <ac:spMkLst>
            <pc:docMk/>
            <pc:sldMk cId="2615582636" sldId="317"/>
            <ac:spMk id="2" creationId="{3B1AB282-F383-4B96-254F-7768A483AC89}"/>
          </ac:spMkLst>
        </pc:spChg>
        <pc:spChg chg="del mod">
          <ac:chgData name="Nola Gum" userId="6ed7e2d0-2401-41a6-b096-86b62ebd8337" providerId="ADAL" clId="{1CA0EAF4-A3F4-4796-A5B2-CC84EF6D76E7}" dt="2023-03-10T17:37:46.702" v="1497" actId="26606"/>
          <ac:spMkLst>
            <pc:docMk/>
            <pc:sldMk cId="2615582636" sldId="317"/>
            <ac:spMk id="3" creationId="{416170B9-0907-87B4-9E43-667F3D81615A}"/>
          </ac:spMkLst>
        </pc:spChg>
        <pc:graphicFrameChg chg="add mod modGraphic">
          <ac:chgData name="Nola Gum" userId="6ed7e2d0-2401-41a6-b096-86b62ebd8337" providerId="ADAL" clId="{1CA0EAF4-A3F4-4796-A5B2-CC84EF6D76E7}" dt="2023-03-10T18:01:33.159" v="1693" actId="20577"/>
          <ac:graphicFrameMkLst>
            <pc:docMk/>
            <pc:sldMk cId="2615582636" sldId="317"/>
            <ac:graphicFrameMk id="5" creationId="{8AC836DC-7135-7F01-AB6D-A30838ED348E}"/>
          </ac:graphicFrameMkLst>
        </pc:graphicFrameChg>
      </pc:sldChg>
      <pc:sldChg chg="addSp delSp modSp add mod setBg">
        <pc:chgData name="Nola Gum" userId="6ed7e2d0-2401-41a6-b096-86b62ebd8337" providerId="ADAL" clId="{1CA0EAF4-A3F4-4796-A5B2-CC84EF6D76E7}" dt="2023-03-10T18:01:54.316" v="1703" actId="20577"/>
        <pc:sldMkLst>
          <pc:docMk/>
          <pc:sldMk cId="1054528935" sldId="318"/>
        </pc:sldMkLst>
        <pc:spChg chg="mod">
          <ac:chgData name="Nola Gum" userId="6ed7e2d0-2401-41a6-b096-86b62ebd8337" providerId="ADAL" clId="{1CA0EAF4-A3F4-4796-A5B2-CC84EF6D76E7}" dt="2023-03-10T18:01:54.316" v="1703" actId="20577"/>
          <ac:spMkLst>
            <pc:docMk/>
            <pc:sldMk cId="1054528935" sldId="318"/>
            <ac:spMk id="2" creationId="{3B1AB282-F383-4B96-254F-7768A483AC89}"/>
          </ac:spMkLst>
        </pc:spChg>
        <pc:spChg chg="del mod">
          <ac:chgData name="Nola Gum" userId="6ed7e2d0-2401-41a6-b096-86b62ebd8337" providerId="ADAL" clId="{1CA0EAF4-A3F4-4796-A5B2-CC84EF6D76E7}" dt="2023-03-10T17:37:55.834" v="1498" actId="26606"/>
          <ac:spMkLst>
            <pc:docMk/>
            <pc:sldMk cId="1054528935" sldId="318"/>
            <ac:spMk id="3" creationId="{416170B9-0907-87B4-9E43-667F3D81615A}"/>
          </ac:spMkLst>
        </pc:spChg>
        <pc:graphicFrameChg chg="add mod modGraphic">
          <ac:chgData name="Nola Gum" userId="6ed7e2d0-2401-41a6-b096-86b62ebd8337" providerId="ADAL" clId="{1CA0EAF4-A3F4-4796-A5B2-CC84EF6D76E7}" dt="2023-03-10T17:58:58.579" v="1647" actId="26606"/>
          <ac:graphicFrameMkLst>
            <pc:docMk/>
            <pc:sldMk cId="1054528935" sldId="318"/>
            <ac:graphicFrameMk id="5" creationId="{05EAE073-6CAB-2238-458F-544045147DE4}"/>
          </ac:graphicFrameMkLst>
        </pc:graphicFrameChg>
      </pc:sldChg>
      <pc:sldChg chg="addSp delSp modSp new mod setBg">
        <pc:chgData name="Nola Gum" userId="6ed7e2d0-2401-41a6-b096-86b62ebd8337" providerId="ADAL" clId="{1CA0EAF4-A3F4-4796-A5B2-CC84EF6D76E7}" dt="2023-03-10T17:49:09.955" v="1569" actId="26606"/>
        <pc:sldMkLst>
          <pc:docMk/>
          <pc:sldMk cId="1035887037" sldId="319"/>
        </pc:sldMkLst>
        <pc:spChg chg="mod">
          <ac:chgData name="Nola Gum" userId="6ed7e2d0-2401-41a6-b096-86b62ebd8337" providerId="ADAL" clId="{1CA0EAF4-A3F4-4796-A5B2-CC84EF6D76E7}" dt="2023-03-10T17:48:51.443" v="1567" actId="26606"/>
          <ac:spMkLst>
            <pc:docMk/>
            <pc:sldMk cId="1035887037" sldId="319"/>
            <ac:spMk id="2" creationId="{C9F3378F-48DF-B667-CBE3-147BA6D9854A}"/>
          </ac:spMkLst>
        </pc:spChg>
        <pc:spChg chg="del mod">
          <ac:chgData name="Nola Gum" userId="6ed7e2d0-2401-41a6-b096-86b62ebd8337" providerId="ADAL" clId="{1CA0EAF4-A3F4-4796-A5B2-CC84EF6D76E7}" dt="2023-03-10T17:48:51.443" v="1567" actId="26606"/>
          <ac:spMkLst>
            <pc:docMk/>
            <pc:sldMk cId="1035887037" sldId="319"/>
            <ac:spMk id="3" creationId="{BD1FCA4D-928D-F29B-5574-7D7C9E4322CF}"/>
          </ac:spMkLst>
        </pc:spChg>
        <pc:spChg chg="add del">
          <ac:chgData name="Nola Gum" userId="6ed7e2d0-2401-41a6-b096-86b62ebd8337" providerId="ADAL" clId="{1CA0EAF4-A3F4-4796-A5B2-CC84EF6D76E7}" dt="2023-03-10T17:49:09.955" v="1569" actId="26606"/>
          <ac:spMkLst>
            <pc:docMk/>
            <pc:sldMk cId="1035887037" sldId="319"/>
            <ac:spMk id="9" creationId="{83529AFD-5A84-4419-9390-0E9584F35DC8}"/>
          </ac:spMkLst>
        </pc:spChg>
        <pc:spChg chg="add del">
          <ac:chgData name="Nola Gum" userId="6ed7e2d0-2401-41a6-b096-86b62ebd8337" providerId="ADAL" clId="{1CA0EAF4-A3F4-4796-A5B2-CC84EF6D76E7}" dt="2023-03-10T17:49:09.955" v="1569" actId="26606"/>
          <ac:spMkLst>
            <pc:docMk/>
            <pc:sldMk cId="1035887037" sldId="319"/>
            <ac:spMk id="11" creationId="{D1FFD9C4-5E6D-4E44-8CCD-24EF7B6FF149}"/>
          </ac:spMkLst>
        </pc:spChg>
        <pc:spChg chg="add del">
          <ac:chgData name="Nola Gum" userId="6ed7e2d0-2401-41a6-b096-86b62ebd8337" providerId="ADAL" clId="{1CA0EAF4-A3F4-4796-A5B2-CC84EF6D76E7}" dt="2023-03-10T17:49:09.955" v="1569" actId="26606"/>
          <ac:spMkLst>
            <pc:docMk/>
            <pc:sldMk cId="1035887037" sldId="319"/>
            <ac:spMk id="13" creationId="{6B3B2DB5-1B01-4A7A-B79B-E180757E6145}"/>
          </ac:spMkLst>
        </pc:spChg>
        <pc:spChg chg="add">
          <ac:chgData name="Nola Gum" userId="6ed7e2d0-2401-41a6-b096-86b62ebd8337" providerId="ADAL" clId="{1CA0EAF4-A3F4-4796-A5B2-CC84EF6D76E7}" dt="2023-03-10T17:49:09.955" v="1569" actId="26606"/>
          <ac:spMkLst>
            <pc:docMk/>
            <pc:sldMk cId="1035887037" sldId="319"/>
            <ac:spMk id="18" creationId="{83529AFD-5A84-4419-9390-0E9584F35DC8}"/>
          </ac:spMkLst>
        </pc:spChg>
        <pc:spChg chg="add">
          <ac:chgData name="Nola Gum" userId="6ed7e2d0-2401-41a6-b096-86b62ebd8337" providerId="ADAL" clId="{1CA0EAF4-A3F4-4796-A5B2-CC84EF6D76E7}" dt="2023-03-10T17:49:09.955" v="1569" actId="26606"/>
          <ac:spMkLst>
            <pc:docMk/>
            <pc:sldMk cId="1035887037" sldId="319"/>
            <ac:spMk id="20" creationId="{D1FFD9C4-5E6D-4E44-8CCD-24EF7B6FF149}"/>
          </ac:spMkLst>
        </pc:spChg>
        <pc:spChg chg="add">
          <ac:chgData name="Nola Gum" userId="6ed7e2d0-2401-41a6-b096-86b62ebd8337" providerId="ADAL" clId="{1CA0EAF4-A3F4-4796-A5B2-CC84EF6D76E7}" dt="2023-03-10T17:49:09.955" v="1569" actId="26606"/>
          <ac:spMkLst>
            <pc:docMk/>
            <pc:sldMk cId="1035887037" sldId="319"/>
            <ac:spMk id="22" creationId="{6B3B2DB5-1B01-4A7A-B79B-E180757E6145}"/>
          </ac:spMkLst>
        </pc:spChg>
        <pc:graphicFrameChg chg="add mod modGraphic">
          <ac:chgData name="Nola Gum" userId="6ed7e2d0-2401-41a6-b096-86b62ebd8337" providerId="ADAL" clId="{1CA0EAF4-A3F4-4796-A5B2-CC84EF6D76E7}" dt="2023-03-10T17:49:09.955" v="1569" actId="26606"/>
          <ac:graphicFrameMkLst>
            <pc:docMk/>
            <pc:sldMk cId="1035887037" sldId="319"/>
            <ac:graphicFrameMk id="5" creationId="{2EA64709-849E-DC7D-EEAC-A8D0A9A88B0A}"/>
          </ac:graphicFrameMkLst>
        </pc:graphicFrameChg>
      </pc:sldChg>
      <pc:sldChg chg="addSp delSp modSp new mod setBg">
        <pc:chgData name="Nola Gum" userId="6ed7e2d0-2401-41a6-b096-86b62ebd8337" providerId="ADAL" clId="{1CA0EAF4-A3F4-4796-A5B2-CC84EF6D76E7}" dt="2023-03-10T17:49:02.978" v="1568" actId="26606"/>
        <pc:sldMkLst>
          <pc:docMk/>
          <pc:sldMk cId="912579069" sldId="320"/>
        </pc:sldMkLst>
        <pc:spChg chg="mod">
          <ac:chgData name="Nola Gum" userId="6ed7e2d0-2401-41a6-b096-86b62ebd8337" providerId="ADAL" clId="{1CA0EAF4-A3F4-4796-A5B2-CC84EF6D76E7}" dt="2023-03-10T17:49:02.978" v="1568" actId="26606"/>
          <ac:spMkLst>
            <pc:docMk/>
            <pc:sldMk cId="912579069" sldId="320"/>
            <ac:spMk id="2" creationId="{DF13DC4C-76A5-BE83-6AF6-1C2D656AF75B}"/>
          </ac:spMkLst>
        </pc:spChg>
        <pc:spChg chg="del mod">
          <ac:chgData name="Nola Gum" userId="6ed7e2d0-2401-41a6-b096-86b62ebd8337" providerId="ADAL" clId="{1CA0EAF4-A3F4-4796-A5B2-CC84EF6D76E7}" dt="2023-03-10T17:49:02.978" v="1568" actId="26606"/>
          <ac:spMkLst>
            <pc:docMk/>
            <pc:sldMk cId="912579069" sldId="320"/>
            <ac:spMk id="3" creationId="{18680499-512B-19EB-7056-1A9464B7571E}"/>
          </ac:spMkLst>
        </pc:spChg>
        <pc:spChg chg="add">
          <ac:chgData name="Nola Gum" userId="6ed7e2d0-2401-41a6-b096-86b62ebd8337" providerId="ADAL" clId="{1CA0EAF4-A3F4-4796-A5B2-CC84EF6D76E7}" dt="2023-03-10T17:49:02.978" v="1568" actId="26606"/>
          <ac:spMkLst>
            <pc:docMk/>
            <pc:sldMk cId="912579069" sldId="320"/>
            <ac:spMk id="9" creationId="{83529AFD-5A84-4419-9390-0E9584F35DC8}"/>
          </ac:spMkLst>
        </pc:spChg>
        <pc:spChg chg="add">
          <ac:chgData name="Nola Gum" userId="6ed7e2d0-2401-41a6-b096-86b62ebd8337" providerId="ADAL" clId="{1CA0EAF4-A3F4-4796-A5B2-CC84EF6D76E7}" dt="2023-03-10T17:49:02.978" v="1568" actId="26606"/>
          <ac:spMkLst>
            <pc:docMk/>
            <pc:sldMk cId="912579069" sldId="320"/>
            <ac:spMk id="11" creationId="{D1FFD9C4-5E6D-4E44-8CCD-24EF7B6FF149}"/>
          </ac:spMkLst>
        </pc:spChg>
        <pc:spChg chg="add">
          <ac:chgData name="Nola Gum" userId="6ed7e2d0-2401-41a6-b096-86b62ebd8337" providerId="ADAL" clId="{1CA0EAF4-A3F4-4796-A5B2-CC84EF6D76E7}" dt="2023-03-10T17:49:02.978" v="1568" actId="26606"/>
          <ac:spMkLst>
            <pc:docMk/>
            <pc:sldMk cId="912579069" sldId="320"/>
            <ac:spMk id="13" creationId="{6B3B2DB5-1B01-4A7A-B79B-E180757E6145}"/>
          </ac:spMkLst>
        </pc:spChg>
        <pc:graphicFrameChg chg="add">
          <ac:chgData name="Nola Gum" userId="6ed7e2d0-2401-41a6-b096-86b62ebd8337" providerId="ADAL" clId="{1CA0EAF4-A3F4-4796-A5B2-CC84EF6D76E7}" dt="2023-03-10T17:49:02.978" v="1568" actId="26606"/>
          <ac:graphicFrameMkLst>
            <pc:docMk/>
            <pc:sldMk cId="912579069" sldId="320"/>
            <ac:graphicFrameMk id="5" creationId="{F2B8916E-02A7-8561-500D-0A39ACCC972F}"/>
          </ac:graphicFrameMkLst>
        </pc:graphicFrameChg>
      </pc:sldChg>
      <pc:sldChg chg="addSp delSp modSp new mod setBg setClrOvrMap">
        <pc:chgData name="Nola Gum" userId="6ed7e2d0-2401-41a6-b096-86b62ebd8337" providerId="ADAL" clId="{1CA0EAF4-A3F4-4796-A5B2-CC84EF6D76E7}" dt="2023-03-10T17:58:32.372" v="1644" actId="122"/>
        <pc:sldMkLst>
          <pc:docMk/>
          <pc:sldMk cId="4003746974" sldId="321"/>
        </pc:sldMkLst>
        <pc:spChg chg="del">
          <ac:chgData name="Nola Gum" userId="6ed7e2d0-2401-41a6-b096-86b62ebd8337" providerId="ADAL" clId="{1CA0EAF4-A3F4-4796-A5B2-CC84EF6D76E7}" dt="2023-03-10T17:56:34.231" v="1574" actId="478"/>
          <ac:spMkLst>
            <pc:docMk/>
            <pc:sldMk cId="4003746974" sldId="321"/>
            <ac:spMk id="2" creationId="{72D65C9F-D16A-600A-3323-B2E8C30B2123}"/>
          </ac:spMkLst>
        </pc:spChg>
        <pc:spChg chg="del">
          <ac:chgData name="Nola Gum" userId="6ed7e2d0-2401-41a6-b096-86b62ebd8337" providerId="ADAL" clId="{1CA0EAF4-A3F4-4796-A5B2-CC84EF6D76E7}" dt="2023-03-10T17:56:26.002" v="1571" actId="931"/>
          <ac:spMkLst>
            <pc:docMk/>
            <pc:sldMk cId="4003746974" sldId="321"/>
            <ac:spMk id="3" creationId="{C296CDCB-B2F5-5C90-F8CC-4232F3580555}"/>
          </ac:spMkLst>
        </pc:spChg>
        <pc:spChg chg="add mod">
          <ac:chgData name="Nola Gum" userId="6ed7e2d0-2401-41a6-b096-86b62ebd8337" providerId="ADAL" clId="{1CA0EAF4-A3F4-4796-A5B2-CC84EF6D76E7}" dt="2023-03-10T17:58:32.372" v="1644" actId="122"/>
          <ac:spMkLst>
            <pc:docMk/>
            <pc:sldMk cId="4003746974" sldId="321"/>
            <ac:spMk id="6" creationId="{798461BE-F316-5902-C7CF-FD3959D231E5}"/>
          </ac:spMkLst>
        </pc:spChg>
        <pc:spChg chg="add">
          <ac:chgData name="Nola Gum" userId="6ed7e2d0-2401-41a6-b096-86b62ebd8337" providerId="ADAL" clId="{1CA0EAF4-A3F4-4796-A5B2-CC84EF6D76E7}" dt="2023-03-10T17:56:46.861" v="1577" actId="26606"/>
          <ac:spMkLst>
            <pc:docMk/>
            <pc:sldMk cId="4003746974" sldId="321"/>
            <ac:spMk id="10" creationId="{329F45E3-C125-49F5-863F-3F771273B79A}"/>
          </ac:spMkLst>
        </pc:spChg>
        <pc:spChg chg="add">
          <ac:chgData name="Nola Gum" userId="6ed7e2d0-2401-41a6-b096-86b62ebd8337" providerId="ADAL" clId="{1CA0EAF4-A3F4-4796-A5B2-CC84EF6D76E7}" dt="2023-03-10T17:56:46.861" v="1577" actId="26606"/>
          <ac:spMkLst>
            <pc:docMk/>
            <pc:sldMk cId="4003746974" sldId="321"/>
            <ac:spMk id="12" creationId="{F23C6175-7110-4DB0-BEA4-FC1D293020BC}"/>
          </ac:spMkLst>
        </pc:spChg>
        <pc:spChg chg="add">
          <ac:chgData name="Nola Gum" userId="6ed7e2d0-2401-41a6-b096-86b62ebd8337" providerId="ADAL" clId="{1CA0EAF4-A3F4-4796-A5B2-CC84EF6D76E7}" dt="2023-03-10T17:56:46.861" v="1577" actId="26606"/>
          <ac:spMkLst>
            <pc:docMk/>
            <pc:sldMk cId="4003746974" sldId="321"/>
            <ac:spMk id="18" creationId="{B0DD4D4C-0A16-4FBA-9931-1F0FCE92E2AA}"/>
          </ac:spMkLst>
        </pc:spChg>
        <pc:spChg chg="add">
          <ac:chgData name="Nola Gum" userId="6ed7e2d0-2401-41a6-b096-86b62ebd8337" providerId="ADAL" clId="{1CA0EAF4-A3F4-4796-A5B2-CC84EF6D76E7}" dt="2023-03-10T17:56:46.861" v="1577" actId="26606"/>
          <ac:spMkLst>
            <pc:docMk/>
            <pc:sldMk cId="4003746974" sldId="321"/>
            <ac:spMk id="20" creationId="{10E8F221-2C17-451E-A781-791A48BDA1DD}"/>
          </ac:spMkLst>
        </pc:spChg>
        <pc:picChg chg="add mod">
          <ac:chgData name="Nola Gum" userId="6ed7e2d0-2401-41a6-b096-86b62ebd8337" providerId="ADAL" clId="{1CA0EAF4-A3F4-4796-A5B2-CC84EF6D76E7}" dt="2023-03-10T17:56:46.861" v="1577" actId="26606"/>
          <ac:picMkLst>
            <pc:docMk/>
            <pc:sldMk cId="4003746974" sldId="321"/>
            <ac:picMk id="5" creationId="{86BF635D-C5EF-800C-B077-132B4B8F7000}"/>
          </ac:picMkLst>
        </pc:picChg>
        <pc:cxnChg chg="add">
          <ac:chgData name="Nola Gum" userId="6ed7e2d0-2401-41a6-b096-86b62ebd8337" providerId="ADAL" clId="{1CA0EAF4-A3F4-4796-A5B2-CC84EF6D76E7}" dt="2023-03-10T17:56:46.861" v="1577" actId="26606"/>
          <ac:cxnSpMkLst>
            <pc:docMk/>
            <pc:sldMk cId="4003746974" sldId="321"/>
            <ac:cxnSpMk id="14" creationId="{044DF19B-511F-4F07-A7AD-1A010C6BFCB2}"/>
          </ac:cxnSpMkLst>
        </pc:cxnChg>
        <pc:cxnChg chg="add">
          <ac:chgData name="Nola Gum" userId="6ed7e2d0-2401-41a6-b096-86b62ebd8337" providerId="ADAL" clId="{1CA0EAF4-A3F4-4796-A5B2-CC84EF6D76E7}" dt="2023-03-10T17:56:46.861" v="1577" actId="26606"/>
          <ac:cxnSpMkLst>
            <pc:docMk/>
            <pc:sldMk cId="4003746974" sldId="321"/>
            <ac:cxnSpMk id="16" creationId="{ED26D631-71B1-41FC-8183-9A37F884E4EA}"/>
          </ac:cxnSpMkLst>
        </pc:cxnChg>
      </pc:sldChg>
      <pc:sldChg chg="addSp delSp modSp new mod setBg modNotesTx">
        <pc:chgData name="Nola Gum" userId="6ed7e2d0-2401-41a6-b096-86b62ebd8337" providerId="ADAL" clId="{1CA0EAF4-A3F4-4796-A5B2-CC84EF6D76E7}" dt="2023-06-22T22:32:54.649" v="1960" actId="20577"/>
        <pc:sldMkLst>
          <pc:docMk/>
          <pc:sldMk cId="2323144469" sldId="322"/>
        </pc:sldMkLst>
        <pc:spChg chg="mod">
          <ac:chgData name="Nola Gum" userId="6ed7e2d0-2401-41a6-b096-86b62ebd8337" providerId="ADAL" clId="{1CA0EAF4-A3F4-4796-A5B2-CC84EF6D76E7}" dt="2023-03-10T18:02:48.534" v="1730" actId="26606"/>
          <ac:spMkLst>
            <pc:docMk/>
            <pc:sldMk cId="2323144469" sldId="322"/>
            <ac:spMk id="2" creationId="{BF719D9C-41E0-6140-A7D3-4B3C74F36A17}"/>
          </ac:spMkLst>
        </pc:spChg>
        <pc:spChg chg="add del mod">
          <ac:chgData name="Nola Gum" userId="6ed7e2d0-2401-41a6-b096-86b62ebd8337" providerId="ADAL" clId="{1CA0EAF4-A3F4-4796-A5B2-CC84EF6D76E7}" dt="2023-03-10T18:02:48.534" v="1730" actId="26606"/>
          <ac:spMkLst>
            <pc:docMk/>
            <pc:sldMk cId="2323144469" sldId="322"/>
            <ac:spMk id="3" creationId="{7D693A4B-7CDB-DDD2-1737-328D22D7D693}"/>
          </ac:spMkLst>
        </pc:spChg>
        <pc:spChg chg="add del">
          <ac:chgData name="Nola Gum" userId="6ed7e2d0-2401-41a6-b096-86b62ebd8337" providerId="ADAL" clId="{1CA0EAF4-A3F4-4796-A5B2-CC84EF6D76E7}" dt="2023-06-22T22:32:26.055" v="1934" actId="22"/>
          <ac:spMkLst>
            <pc:docMk/>
            <pc:sldMk cId="2323144469" sldId="322"/>
            <ac:spMk id="4" creationId="{A3B21E5D-EAE9-B43C-D451-01D5C83F89C9}"/>
          </ac:spMkLst>
        </pc:spChg>
        <pc:spChg chg="add del">
          <ac:chgData name="Nola Gum" userId="6ed7e2d0-2401-41a6-b096-86b62ebd8337" providerId="ADAL" clId="{1CA0EAF4-A3F4-4796-A5B2-CC84EF6D76E7}" dt="2023-03-10T18:02:46.197" v="1727" actId="26606"/>
          <ac:spMkLst>
            <pc:docMk/>
            <pc:sldMk cId="2323144469" sldId="322"/>
            <ac:spMk id="8" creationId="{3558DB37-9FEE-48A2-8578-ED0401573943}"/>
          </ac:spMkLst>
        </pc:spChg>
        <pc:spChg chg="add del">
          <ac:chgData name="Nola Gum" userId="6ed7e2d0-2401-41a6-b096-86b62ebd8337" providerId="ADAL" clId="{1CA0EAF4-A3F4-4796-A5B2-CC84EF6D76E7}" dt="2023-03-10T18:02:46.197" v="1727" actId="26606"/>
          <ac:spMkLst>
            <pc:docMk/>
            <pc:sldMk cId="2323144469" sldId="322"/>
            <ac:spMk id="10" creationId="{5F7FCCA6-00E2-4F74-A105-0D769872F243}"/>
          </ac:spMkLst>
        </pc:spChg>
        <pc:spChg chg="add del">
          <ac:chgData name="Nola Gum" userId="6ed7e2d0-2401-41a6-b096-86b62ebd8337" providerId="ADAL" clId="{1CA0EAF4-A3F4-4796-A5B2-CC84EF6D76E7}" dt="2023-03-10T18:02:46.197" v="1727" actId="26606"/>
          <ac:spMkLst>
            <pc:docMk/>
            <pc:sldMk cId="2323144469" sldId="322"/>
            <ac:spMk id="12" creationId="{5E1ED12F-9F06-4B37-87B7-F98F52937F86}"/>
          </ac:spMkLst>
        </pc:spChg>
        <pc:graphicFrameChg chg="add del">
          <ac:chgData name="Nola Gum" userId="6ed7e2d0-2401-41a6-b096-86b62ebd8337" providerId="ADAL" clId="{1CA0EAF4-A3F4-4796-A5B2-CC84EF6D76E7}" dt="2023-03-10T18:02:48.508" v="1729" actId="26606"/>
          <ac:graphicFrameMkLst>
            <pc:docMk/>
            <pc:sldMk cId="2323144469" sldId="322"/>
            <ac:graphicFrameMk id="5" creationId="{0B5674A4-0BAC-FA0C-E206-1C871311EB88}"/>
          </ac:graphicFrameMkLst>
        </pc:graphicFrameChg>
        <pc:graphicFrameChg chg="add">
          <ac:chgData name="Nola Gum" userId="6ed7e2d0-2401-41a6-b096-86b62ebd8337" providerId="ADAL" clId="{1CA0EAF4-A3F4-4796-A5B2-CC84EF6D76E7}" dt="2023-03-10T18:02:48.534" v="1730" actId="26606"/>
          <ac:graphicFrameMkLst>
            <pc:docMk/>
            <pc:sldMk cId="2323144469" sldId="322"/>
            <ac:graphicFrameMk id="7" creationId="{3EC38A90-C659-B0DB-4CD2-9663D63A9F1A}"/>
          </ac:graphicFrameMkLst>
        </pc:graphicFrameChg>
      </pc:sldChg>
      <pc:sldChg chg="addSp modSp new mod setBg modNotesTx">
        <pc:chgData name="Nola Gum" userId="6ed7e2d0-2401-41a6-b096-86b62ebd8337" providerId="ADAL" clId="{1CA0EAF4-A3F4-4796-A5B2-CC84EF6D76E7}" dt="2023-03-10T18:11:17.129" v="1886" actId="5793"/>
        <pc:sldMkLst>
          <pc:docMk/>
          <pc:sldMk cId="3001441614" sldId="323"/>
        </pc:sldMkLst>
        <pc:spChg chg="mod">
          <ac:chgData name="Nola Gum" userId="6ed7e2d0-2401-41a6-b096-86b62ebd8337" providerId="ADAL" clId="{1CA0EAF4-A3F4-4796-A5B2-CC84EF6D76E7}" dt="2023-03-10T18:10:42.730" v="1871" actId="26606"/>
          <ac:spMkLst>
            <pc:docMk/>
            <pc:sldMk cId="3001441614" sldId="323"/>
            <ac:spMk id="2" creationId="{AA16EF06-811F-6D9B-F0D4-69683898993B}"/>
          </ac:spMkLst>
        </pc:spChg>
        <pc:spChg chg="mod">
          <ac:chgData name="Nola Gum" userId="6ed7e2d0-2401-41a6-b096-86b62ebd8337" providerId="ADAL" clId="{1CA0EAF4-A3F4-4796-A5B2-CC84EF6D76E7}" dt="2023-03-10T18:11:17.129" v="1886" actId="5793"/>
          <ac:spMkLst>
            <pc:docMk/>
            <pc:sldMk cId="3001441614" sldId="323"/>
            <ac:spMk id="3" creationId="{28F6A3D4-EB41-D5D2-AA1E-E651C02DC58F}"/>
          </ac:spMkLst>
        </pc:spChg>
        <pc:spChg chg="add">
          <ac:chgData name="Nola Gum" userId="6ed7e2d0-2401-41a6-b096-86b62ebd8337" providerId="ADAL" clId="{1CA0EAF4-A3F4-4796-A5B2-CC84EF6D76E7}" dt="2023-03-10T18:10:42.730" v="1871" actId="26606"/>
          <ac:spMkLst>
            <pc:docMk/>
            <pc:sldMk cId="3001441614" sldId="323"/>
            <ac:spMk id="8" creationId="{35230A27-1553-42F8-99D7-829868E13715}"/>
          </ac:spMkLst>
        </pc:spChg>
        <pc:spChg chg="add">
          <ac:chgData name="Nola Gum" userId="6ed7e2d0-2401-41a6-b096-86b62ebd8337" providerId="ADAL" clId="{1CA0EAF4-A3F4-4796-A5B2-CC84EF6D76E7}" dt="2023-03-10T18:10:42.730" v="1871" actId="26606"/>
          <ac:spMkLst>
            <pc:docMk/>
            <pc:sldMk cId="3001441614" sldId="323"/>
            <ac:spMk id="10" creationId="{A772232D-B4D6-429F-B3D1-2D9891B85E08}"/>
          </ac:spMkLst>
        </pc:spChg>
        <pc:cxnChg chg="add">
          <ac:chgData name="Nola Gum" userId="6ed7e2d0-2401-41a6-b096-86b62ebd8337" providerId="ADAL" clId="{1CA0EAF4-A3F4-4796-A5B2-CC84EF6D76E7}" dt="2023-03-10T18:10:42.730" v="1871" actId="26606"/>
          <ac:cxnSpMkLst>
            <pc:docMk/>
            <pc:sldMk cId="3001441614" sldId="323"/>
            <ac:cxnSpMk id="12" creationId="{02CC3441-26B3-4381-B3DF-8AE3C288BC0D}"/>
          </ac:cxnSpMkLst>
        </pc:cxnChg>
      </pc:sldChg>
      <pc:sldChg chg="addSp delSp modSp new mod setBg setClrOvrMap modNotesTx">
        <pc:chgData name="Nola Gum" userId="6ed7e2d0-2401-41a6-b096-86b62ebd8337" providerId="ADAL" clId="{1CA0EAF4-A3F4-4796-A5B2-CC84EF6D76E7}" dt="2023-03-10T18:14:19.403" v="1914" actId="14100"/>
        <pc:sldMkLst>
          <pc:docMk/>
          <pc:sldMk cId="1268973467" sldId="324"/>
        </pc:sldMkLst>
        <pc:spChg chg="del mod">
          <ac:chgData name="Nola Gum" userId="6ed7e2d0-2401-41a6-b096-86b62ebd8337" providerId="ADAL" clId="{1CA0EAF4-A3F4-4796-A5B2-CC84EF6D76E7}" dt="2023-03-10T18:13:52.987" v="1905" actId="478"/>
          <ac:spMkLst>
            <pc:docMk/>
            <pc:sldMk cId="1268973467" sldId="324"/>
            <ac:spMk id="2" creationId="{2DC6C8BC-1BB7-BD77-20D0-DCCC4C7E2508}"/>
          </ac:spMkLst>
        </pc:spChg>
        <pc:spChg chg="mod">
          <ac:chgData name="Nola Gum" userId="6ed7e2d0-2401-41a6-b096-86b62ebd8337" providerId="ADAL" clId="{1CA0EAF4-A3F4-4796-A5B2-CC84EF6D76E7}" dt="2023-03-10T18:14:19.403" v="1914" actId="14100"/>
          <ac:spMkLst>
            <pc:docMk/>
            <pc:sldMk cId="1268973467" sldId="324"/>
            <ac:spMk id="3" creationId="{A380CB33-C288-4B03-F2B5-C014F55F60F8}"/>
          </ac:spMkLst>
        </pc:spChg>
        <pc:spChg chg="add">
          <ac:chgData name="Nola Gum" userId="6ed7e2d0-2401-41a6-b096-86b62ebd8337" providerId="ADAL" clId="{1CA0EAF4-A3F4-4796-A5B2-CC84EF6D76E7}" dt="2023-03-10T18:13:38.726" v="1904" actId="26606"/>
          <ac:spMkLst>
            <pc:docMk/>
            <pc:sldMk cId="1268973467" sldId="324"/>
            <ac:spMk id="12" creationId="{F0023454-C8F8-4D6E-8537-CCFD0CA394B8}"/>
          </ac:spMkLst>
        </pc:spChg>
        <pc:spChg chg="add">
          <ac:chgData name="Nola Gum" userId="6ed7e2d0-2401-41a6-b096-86b62ebd8337" providerId="ADAL" clId="{1CA0EAF4-A3F4-4796-A5B2-CC84EF6D76E7}" dt="2023-03-10T18:13:38.726" v="1904" actId="26606"/>
          <ac:spMkLst>
            <pc:docMk/>
            <pc:sldMk cId="1268973467" sldId="324"/>
            <ac:spMk id="14" creationId="{7E074050-0E37-4F72-95BE-2439FAD04BCF}"/>
          </ac:spMkLst>
        </pc:spChg>
        <pc:picChg chg="add mod ord">
          <ac:chgData name="Nola Gum" userId="6ed7e2d0-2401-41a6-b096-86b62ebd8337" providerId="ADAL" clId="{1CA0EAF4-A3F4-4796-A5B2-CC84EF6D76E7}" dt="2023-03-10T18:13:38.726" v="1904" actId="26606"/>
          <ac:picMkLst>
            <pc:docMk/>
            <pc:sldMk cId="1268973467" sldId="324"/>
            <ac:picMk id="5" creationId="{1DA2751D-8638-D38D-9CDA-D7E4034E0FC2}"/>
          </ac:picMkLst>
        </pc:picChg>
        <pc:cxnChg chg="add">
          <ac:chgData name="Nola Gum" userId="6ed7e2d0-2401-41a6-b096-86b62ebd8337" providerId="ADAL" clId="{1CA0EAF4-A3F4-4796-A5B2-CC84EF6D76E7}" dt="2023-03-10T18:13:38.726" v="1904" actId="26606"/>
          <ac:cxnSpMkLst>
            <pc:docMk/>
            <pc:sldMk cId="1268973467" sldId="324"/>
            <ac:cxnSpMk id="10" creationId="{83477320-2176-43A7-964D-F98AFECB20F7}"/>
          </ac:cxnSpMkLst>
        </pc:cxnChg>
      </pc:sldChg>
      <pc:sldChg chg="addSp delSp modSp new del mod setBg modNotesTx">
        <pc:chgData name="Nola Gum" userId="6ed7e2d0-2401-41a6-b096-86b62ebd8337" providerId="ADAL" clId="{1CA0EAF4-A3F4-4796-A5B2-CC84EF6D76E7}" dt="2023-06-22T22:55:53.646" v="2332" actId="2696"/>
        <pc:sldMkLst>
          <pc:docMk/>
          <pc:sldMk cId="2994935040" sldId="325"/>
        </pc:sldMkLst>
        <pc:spChg chg="del">
          <ac:chgData name="Nola Gum" userId="6ed7e2d0-2401-41a6-b096-86b62ebd8337" providerId="ADAL" clId="{1CA0EAF4-A3F4-4796-A5B2-CC84EF6D76E7}" dt="2023-06-22T22:43:41.204" v="2097" actId="478"/>
          <ac:spMkLst>
            <pc:docMk/>
            <pc:sldMk cId="2994935040" sldId="325"/>
            <ac:spMk id="2" creationId="{D98384A5-BD08-2AA5-199B-6BED64B49565}"/>
          </ac:spMkLst>
        </pc:spChg>
        <pc:spChg chg="mod">
          <ac:chgData name="Nola Gum" userId="6ed7e2d0-2401-41a6-b096-86b62ebd8337" providerId="ADAL" clId="{1CA0EAF4-A3F4-4796-A5B2-CC84EF6D76E7}" dt="2023-06-22T22:45:24.005" v="2117" actId="20577"/>
          <ac:spMkLst>
            <pc:docMk/>
            <pc:sldMk cId="2994935040" sldId="325"/>
            <ac:spMk id="3" creationId="{BEC0C4E4-2047-B595-91A6-2A8167B40946}"/>
          </ac:spMkLst>
        </pc:spChg>
        <pc:spChg chg="add">
          <ac:chgData name="Nola Gum" userId="6ed7e2d0-2401-41a6-b096-86b62ebd8337" providerId="ADAL" clId="{1CA0EAF4-A3F4-4796-A5B2-CC84EF6D76E7}" dt="2023-06-22T22:44:10.314" v="2102" actId="26606"/>
          <ac:spMkLst>
            <pc:docMk/>
            <pc:sldMk cId="2994935040" sldId="325"/>
            <ac:spMk id="8" creationId="{3741B58E-3B65-4A01-A276-975AB2CF8A08}"/>
          </ac:spMkLst>
        </pc:spChg>
        <pc:spChg chg="add">
          <ac:chgData name="Nola Gum" userId="6ed7e2d0-2401-41a6-b096-86b62ebd8337" providerId="ADAL" clId="{1CA0EAF4-A3F4-4796-A5B2-CC84EF6D76E7}" dt="2023-06-22T22:44:10.314" v="2102" actId="26606"/>
          <ac:spMkLst>
            <pc:docMk/>
            <pc:sldMk cId="2994935040" sldId="325"/>
            <ac:spMk id="10" creationId="{7AAC67C3-831B-4AB1-A259-DFB839CAFAFC}"/>
          </ac:spMkLst>
        </pc:spChg>
        <pc:spChg chg="add">
          <ac:chgData name="Nola Gum" userId="6ed7e2d0-2401-41a6-b096-86b62ebd8337" providerId="ADAL" clId="{1CA0EAF4-A3F4-4796-A5B2-CC84EF6D76E7}" dt="2023-06-22T22:44:10.314" v="2102" actId="26606"/>
          <ac:spMkLst>
            <pc:docMk/>
            <pc:sldMk cId="2994935040" sldId="325"/>
            <ac:spMk id="12" creationId="{054B3F04-9EAC-45C0-B3CE-0387EEA10A0C}"/>
          </ac:spMkLst>
        </pc:spChg>
      </pc:sldChg>
      <pc:sldChg chg="delSp add setBg delDesignElem">
        <pc:chgData name="Nola Gum" userId="6ed7e2d0-2401-41a6-b096-86b62ebd8337" providerId="ADAL" clId="{1CA0EAF4-A3F4-4796-A5B2-CC84EF6D76E7}" dt="2023-06-22T22:55:59.496" v="2335"/>
        <pc:sldMkLst>
          <pc:docMk/>
          <pc:sldMk cId="3731494462" sldId="325"/>
        </pc:sldMkLst>
        <pc:spChg chg="del">
          <ac:chgData name="Nola Gum" userId="6ed7e2d0-2401-41a6-b096-86b62ebd8337" providerId="ADAL" clId="{1CA0EAF4-A3F4-4796-A5B2-CC84EF6D76E7}" dt="2023-06-22T22:55:59.496" v="2335"/>
          <ac:spMkLst>
            <pc:docMk/>
            <pc:sldMk cId="3731494462" sldId="325"/>
            <ac:spMk id="8" creationId="{3741B58E-3B65-4A01-A276-975AB2CF8A08}"/>
          </ac:spMkLst>
        </pc:spChg>
        <pc:spChg chg="del">
          <ac:chgData name="Nola Gum" userId="6ed7e2d0-2401-41a6-b096-86b62ebd8337" providerId="ADAL" clId="{1CA0EAF4-A3F4-4796-A5B2-CC84EF6D76E7}" dt="2023-06-22T22:55:59.496" v="2335"/>
          <ac:spMkLst>
            <pc:docMk/>
            <pc:sldMk cId="3731494462" sldId="325"/>
            <ac:spMk id="10" creationId="{7AAC67C3-831B-4AB1-A259-DFB839CAFAFC}"/>
          </ac:spMkLst>
        </pc:spChg>
        <pc:spChg chg="del">
          <ac:chgData name="Nola Gum" userId="6ed7e2d0-2401-41a6-b096-86b62ebd8337" providerId="ADAL" clId="{1CA0EAF4-A3F4-4796-A5B2-CC84EF6D76E7}" dt="2023-06-22T22:55:59.496" v="2335"/>
          <ac:spMkLst>
            <pc:docMk/>
            <pc:sldMk cId="3731494462" sldId="325"/>
            <ac:spMk id="12" creationId="{054B3F04-9EAC-45C0-B3CE-0387EEA10A0C}"/>
          </ac:spMkLst>
        </pc:spChg>
      </pc:sldChg>
      <pc:sldChg chg="delSp add setBg delDesignElem">
        <pc:chgData name="Nola Gum" userId="6ed7e2d0-2401-41a6-b096-86b62ebd8337" providerId="ADAL" clId="{1CA0EAF4-A3F4-4796-A5B2-CC84EF6D76E7}" dt="2023-06-22T22:55:59.496" v="2335"/>
        <pc:sldMkLst>
          <pc:docMk/>
          <pc:sldMk cId="1422704395" sldId="326"/>
        </pc:sldMkLst>
        <pc:spChg chg="del">
          <ac:chgData name="Nola Gum" userId="6ed7e2d0-2401-41a6-b096-86b62ebd8337" providerId="ADAL" clId="{1CA0EAF4-A3F4-4796-A5B2-CC84EF6D76E7}" dt="2023-06-22T22:55:59.496" v="2335"/>
          <ac:spMkLst>
            <pc:docMk/>
            <pc:sldMk cId="1422704395" sldId="326"/>
            <ac:spMk id="17" creationId="{CECF0FC6-D57B-48B6-9036-F4FFD91A4B34}"/>
          </ac:spMkLst>
        </pc:spChg>
        <pc:spChg chg="del">
          <ac:chgData name="Nola Gum" userId="6ed7e2d0-2401-41a6-b096-86b62ebd8337" providerId="ADAL" clId="{1CA0EAF4-A3F4-4796-A5B2-CC84EF6D76E7}" dt="2023-06-22T22:55:59.496" v="2335"/>
          <ac:spMkLst>
            <pc:docMk/>
            <pc:sldMk cId="1422704395" sldId="326"/>
            <ac:spMk id="19" creationId="{717A211C-5863-4303-AC3D-AEBFDF6D6A4C}"/>
          </ac:spMkLst>
        </pc:spChg>
        <pc:spChg chg="del">
          <ac:chgData name="Nola Gum" userId="6ed7e2d0-2401-41a6-b096-86b62ebd8337" providerId="ADAL" clId="{1CA0EAF4-A3F4-4796-A5B2-CC84EF6D76E7}" dt="2023-06-22T22:55:59.496" v="2335"/>
          <ac:spMkLst>
            <pc:docMk/>
            <pc:sldMk cId="1422704395" sldId="326"/>
            <ac:spMk id="21" creationId="{087519CD-2FFF-42E3-BB0C-FEAA828BA5DB}"/>
          </ac:spMkLst>
        </pc:spChg>
      </pc:sldChg>
      <pc:sldChg chg="addSp delSp modSp add del mod modNotesTx">
        <pc:chgData name="Nola Gum" userId="6ed7e2d0-2401-41a6-b096-86b62ebd8337" providerId="ADAL" clId="{1CA0EAF4-A3F4-4796-A5B2-CC84EF6D76E7}" dt="2023-06-22T22:55:53.646" v="2332" actId="2696"/>
        <pc:sldMkLst>
          <pc:docMk/>
          <pc:sldMk cId="4262476127" sldId="326"/>
        </pc:sldMkLst>
        <pc:spChg chg="mod">
          <ac:chgData name="Nola Gum" userId="6ed7e2d0-2401-41a6-b096-86b62ebd8337" providerId="ADAL" clId="{1CA0EAF4-A3F4-4796-A5B2-CC84EF6D76E7}" dt="2023-06-22T22:46:53.137" v="2289" actId="403"/>
          <ac:spMkLst>
            <pc:docMk/>
            <pc:sldMk cId="4262476127" sldId="326"/>
            <ac:spMk id="3" creationId="{BEC0C4E4-2047-B595-91A6-2A8167B40946}"/>
          </ac:spMkLst>
        </pc:spChg>
        <pc:spChg chg="del">
          <ac:chgData name="Nola Gum" userId="6ed7e2d0-2401-41a6-b096-86b62ebd8337" providerId="ADAL" clId="{1CA0EAF4-A3F4-4796-A5B2-CC84EF6D76E7}" dt="2023-06-22T22:46:40.976" v="2282" actId="26606"/>
          <ac:spMkLst>
            <pc:docMk/>
            <pc:sldMk cId="4262476127" sldId="326"/>
            <ac:spMk id="8" creationId="{3741B58E-3B65-4A01-A276-975AB2CF8A08}"/>
          </ac:spMkLst>
        </pc:spChg>
        <pc:spChg chg="del">
          <ac:chgData name="Nola Gum" userId="6ed7e2d0-2401-41a6-b096-86b62ebd8337" providerId="ADAL" clId="{1CA0EAF4-A3F4-4796-A5B2-CC84EF6D76E7}" dt="2023-06-22T22:46:40.976" v="2282" actId="26606"/>
          <ac:spMkLst>
            <pc:docMk/>
            <pc:sldMk cId="4262476127" sldId="326"/>
            <ac:spMk id="10" creationId="{7AAC67C3-831B-4AB1-A259-DFB839CAFAFC}"/>
          </ac:spMkLst>
        </pc:spChg>
        <pc:spChg chg="del">
          <ac:chgData name="Nola Gum" userId="6ed7e2d0-2401-41a6-b096-86b62ebd8337" providerId="ADAL" clId="{1CA0EAF4-A3F4-4796-A5B2-CC84EF6D76E7}" dt="2023-06-22T22:46:40.976" v="2282" actId="26606"/>
          <ac:spMkLst>
            <pc:docMk/>
            <pc:sldMk cId="4262476127" sldId="326"/>
            <ac:spMk id="12" creationId="{054B3F04-9EAC-45C0-B3CE-0387EEA10A0C}"/>
          </ac:spMkLst>
        </pc:spChg>
        <pc:spChg chg="add">
          <ac:chgData name="Nola Gum" userId="6ed7e2d0-2401-41a6-b096-86b62ebd8337" providerId="ADAL" clId="{1CA0EAF4-A3F4-4796-A5B2-CC84EF6D76E7}" dt="2023-06-22T22:46:40.976" v="2282" actId="26606"/>
          <ac:spMkLst>
            <pc:docMk/>
            <pc:sldMk cId="4262476127" sldId="326"/>
            <ac:spMk id="17" creationId="{CECF0FC6-D57B-48B6-9036-F4FFD91A4B34}"/>
          </ac:spMkLst>
        </pc:spChg>
        <pc:spChg chg="add">
          <ac:chgData name="Nola Gum" userId="6ed7e2d0-2401-41a6-b096-86b62ebd8337" providerId="ADAL" clId="{1CA0EAF4-A3F4-4796-A5B2-CC84EF6D76E7}" dt="2023-06-22T22:46:40.976" v="2282" actId="26606"/>
          <ac:spMkLst>
            <pc:docMk/>
            <pc:sldMk cId="4262476127" sldId="326"/>
            <ac:spMk id="19" creationId="{717A211C-5863-4303-AC3D-AEBFDF6D6A4C}"/>
          </ac:spMkLst>
        </pc:spChg>
        <pc:spChg chg="add">
          <ac:chgData name="Nola Gum" userId="6ed7e2d0-2401-41a6-b096-86b62ebd8337" providerId="ADAL" clId="{1CA0EAF4-A3F4-4796-A5B2-CC84EF6D76E7}" dt="2023-06-22T22:46:40.976" v="2282" actId="26606"/>
          <ac:spMkLst>
            <pc:docMk/>
            <pc:sldMk cId="4262476127" sldId="326"/>
            <ac:spMk id="21" creationId="{087519CD-2FFF-42E3-BB0C-FEAA828BA5DB}"/>
          </ac:spMkLst>
        </pc:spChg>
      </pc:sldChg>
      <pc:sldChg chg="modSp add mod">
        <pc:chgData name="Nola Gum" userId="6ed7e2d0-2401-41a6-b096-86b62ebd8337" providerId="ADAL" clId="{1CA0EAF4-A3F4-4796-A5B2-CC84EF6D76E7}" dt="2023-06-22T23:10:44.145" v="2447" actId="12"/>
        <pc:sldMkLst>
          <pc:docMk/>
          <pc:sldMk cId="2107600735" sldId="327"/>
        </pc:sldMkLst>
        <pc:spChg chg="mod">
          <ac:chgData name="Nola Gum" userId="6ed7e2d0-2401-41a6-b096-86b62ebd8337" providerId="ADAL" clId="{1CA0EAF4-A3F4-4796-A5B2-CC84EF6D76E7}" dt="2023-06-22T23:09:20.175" v="2430" actId="20577"/>
          <ac:spMkLst>
            <pc:docMk/>
            <pc:sldMk cId="2107600735" sldId="327"/>
            <ac:spMk id="2" creationId="{F7AD57B2-0E06-EF35-8FFF-9C367B509B04}"/>
          </ac:spMkLst>
        </pc:spChg>
        <pc:spChg chg="mod">
          <ac:chgData name="Nola Gum" userId="6ed7e2d0-2401-41a6-b096-86b62ebd8337" providerId="ADAL" clId="{1CA0EAF4-A3F4-4796-A5B2-CC84EF6D76E7}" dt="2023-06-22T23:10:44.145" v="2447" actId="12"/>
          <ac:spMkLst>
            <pc:docMk/>
            <pc:sldMk cId="2107600735" sldId="327"/>
            <ac:spMk id="3" creationId="{48A6C0B5-45E2-45CB-B0B3-14DCAEA73098}"/>
          </ac:spMkLst>
        </pc:spChg>
      </pc:sldChg>
      <pc:sldChg chg="modSp add mod">
        <pc:chgData name="Nola Gum" userId="6ed7e2d0-2401-41a6-b096-86b62ebd8337" providerId="ADAL" clId="{1CA0EAF4-A3F4-4796-A5B2-CC84EF6D76E7}" dt="2023-06-22T23:11:00.668" v="2450" actId="27636"/>
        <pc:sldMkLst>
          <pc:docMk/>
          <pc:sldMk cId="1228370236" sldId="328"/>
        </pc:sldMkLst>
        <pc:spChg chg="mod">
          <ac:chgData name="Nola Gum" userId="6ed7e2d0-2401-41a6-b096-86b62ebd8337" providerId="ADAL" clId="{1CA0EAF4-A3F4-4796-A5B2-CC84EF6D76E7}" dt="2023-06-22T23:09:26.335" v="2437" actId="20577"/>
          <ac:spMkLst>
            <pc:docMk/>
            <pc:sldMk cId="1228370236" sldId="328"/>
            <ac:spMk id="2" creationId="{F7AD57B2-0E06-EF35-8FFF-9C367B509B04}"/>
          </ac:spMkLst>
        </pc:spChg>
        <pc:spChg chg="mod">
          <ac:chgData name="Nola Gum" userId="6ed7e2d0-2401-41a6-b096-86b62ebd8337" providerId="ADAL" clId="{1CA0EAF4-A3F4-4796-A5B2-CC84EF6D76E7}" dt="2023-06-22T23:11:00.668" v="2450" actId="27636"/>
          <ac:spMkLst>
            <pc:docMk/>
            <pc:sldMk cId="1228370236" sldId="328"/>
            <ac:spMk id="3" creationId="{48A6C0B5-45E2-45CB-B0B3-14DCAEA73098}"/>
          </ac:spMkLst>
        </pc:spChg>
      </pc:sldChg>
      <pc:sldChg chg="add del">
        <pc:chgData name="Nola Gum" userId="6ed7e2d0-2401-41a6-b096-86b62ebd8337" providerId="ADAL" clId="{1CA0EAF4-A3F4-4796-A5B2-CC84EF6D76E7}" dt="2023-06-22T23:11:06.755" v="2451" actId="47"/>
        <pc:sldMkLst>
          <pc:docMk/>
          <pc:sldMk cId="1261802273" sldId="329"/>
        </pc:sldMkLst>
      </pc:sldChg>
      <pc:sldChg chg="addSp delSp modSp new mod setBg setClrOvrMap modNotesTx">
        <pc:chgData name="Nola Gum" userId="6ed7e2d0-2401-41a6-b096-86b62ebd8337" providerId="ADAL" clId="{1CA0EAF4-A3F4-4796-A5B2-CC84EF6D76E7}" dt="2023-06-22T23:19:31.866" v="2596" actId="27636"/>
        <pc:sldMkLst>
          <pc:docMk/>
          <pc:sldMk cId="3769523952" sldId="329"/>
        </pc:sldMkLst>
        <pc:spChg chg="mod ord">
          <ac:chgData name="Nola Gum" userId="6ed7e2d0-2401-41a6-b096-86b62ebd8337" providerId="ADAL" clId="{1CA0EAF4-A3F4-4796-A5B2-CC84EF6D76E7}" dt="2023-06-22T23:19:03.979" v="2586" actId="26606"/>
          <ac:spMkLst>
            <pc:docMk/>
            <pc:sldMk cId="3769523952" sldId="329"/>
            <ac:spMk id="2" creationId="{1399B74F-786D-D01C-1B2F-6ECBF27608F1}"/>
          </ac:spMkLst>
        </pc:spChg>
        <pc:spChg chg="mod">
          <ac:chgData name="Nola Gum" userId="6ed7e2d0-2401-41a6-b096-86b62ebd8337" providerId="ADAL" clId="{1CA0EAF4-A3F4-4796-A5B2-CC84EF6D76E7}" dt="2023-06-22T23:19:31.866" v="2596" actId="27636"/>
          <ac:spMkLst>
            <pc:docMk/>
            <pc:sldMk cId="3769523952" sldId="329"/>
            <ac:spMk id="3" creationId="{FA3B9B23-8C6F-7E76-CE63-F897A9543268}"/>
          </ac:spMkLst>
        </pc:spChg>
        <pc:spChg chg="add del">
          <ac:chgData name="Nola Gum" userId="6ed7e2d0-2401-41a6-b096-86b62ebd8337" providerId="ADAL" clId="{1CA0EAF4-A3F4-4796-A5B2-CC84EF6D76E7}" dt="2023-06-22T23:19:03.979" v="2586" actId="26606"/>
          <ac:spMkLst>
            <pc:docMk/>
            <pc:sldMk cId="3769523952" sldId="329"/>
            <ac:spMk id="9" creationId="{311973C2-EB8B-452A-A698-4A252FD3AE28}"/>
          </ac:spMkLst>
        </pc:spChg>
        <pc:spChg chg="add del">
          <ac:chgData name="Nola Gum" userId="6ed7e2d0-2401-41a6-b096-86b62ebd8337" providerId="ADAL" clId="{1CA0EAF4-A3F4-4796-A5B2-CC84EF6D76E7}" dt="2023-06-22T23:19:03.979" v="2586" actId="26606"/>
          <ac:spMkLst>
            <pc:docMk/>
            <pc:sldMk cId="3769523952" sldId="329"/>
            <ac:spMk id="11" creationId="{10162E77-11AD-44A7-84EC-40C59EEFBD2E}"/>
          </ac:spMkLst>
        </pc:spChg>
        <pc:spChg chg="add">
          <ac:chgData name="Nola Gum" userId="6ed7e2d0-2401-41a6-b096-86b62ebd8337" providerId="ADAL" clId="{1CA0EAF4-A3F4-4796-A5B2-CC84EF6D76E7}" dt="2023-06-22T23:19:03.979" v="2586" actId="26606"/>
          <ac:spMkLst>
            <pc:docMk/>
            <pc:sldMk cId="3769523952" sldId="329"/>
            <ac:spMk id="20" creationId="{AD52542E-30A7-43FD-9F65-FD522D0605A2}"/>
          </ac:spMkLst>
        </pc:spChg>
        <pc:spChg chg="add">
          <ac:chgData name="Nola Gum" userId="6ed7e2d0-2401-41a6-b096-86b62ebd8337" providerId="ADAL" clId="{1CA0EAF4-A3F4-4796-A5B2-CC84EF6D76E7}" dt="2023-06-22T23:19:03.979" v="2586" actId="26606"/>
          <ac:spMkLst>
            <pc:docMk/>
            <pc:sldMk cId="3769523952" sldId="329"/>
            <ac:spMk id="22" creationId="{F28B5D4C-132A-430E-A5FE-B441DBACD64B}"/>
          </ac:spMkLst>
        </pc:spChg>
        <pc:picChg chg="add mod">
          <ac:chgData name="Nola Gum" userId="6ed7e2d0-2401-41a6-b096-86b62ebd8337" providerId="ADAL" clId="{1CA0EAF4-A3F4-4796-A5B2-CC84EF6D76E7}" dt="2023-06-22T23:19:23.852" v="2593" actId="1076"/>
          <ac:picMkLst>
            <pc:docMk/>
            <pc:sldMk cId="3769523952" sldId="329"/>
            <ac:picMk id="5" creationId="{B146F4C3-5D40-5C3E-DE50-D90D98687F1A}"/>
          </ac:picMkLst>
        </pc:picChg>
        <pc:cxnChg chg="add del">
          <ac:chgData name="Nola Gum" userId="6ed7e2d0-2401-41a6-b096-86b62ebd8337" providerId="ADAL" clId="{1CA0EAF4-A3F4-4796-A5B2-CC84EF6D76E7}" dt="2023-06-22T23:19:03.979" v="2586" actId="26606"/>
          <ac:cxnSpMkLst>
            <pc:docMk/>
            <pc:sldMk cId="3769523952" sldId="329"/>
            <ac:cxnSpMk id="13" creationId="{5AB158E9-1B40-4CD6-95F0-95CA11DF7B7A}"/>
          </ac:cxnSpMkLst>
        </pc:cxnChg>
        <pc:cxnChg chg="add">
          <ac:chgData name="Nola Gum" userId="6ed7e2d0-2401-41a6-b096-86b62ebd8337" providerId="ADAL" clId="{1CA0EAF4-A3F4-4796-A5B2-CC84EF6D76E7}" dt="2023-06-22T23:19:03.979" v="2586" actId="26606"/>
          <ac:cxnSpMkLst>
            <pc:docMk/>
            <pc:sldMk cId="3769523952" sldId="329"/>
            <ac:cxnSpMk id="18" creationId="{0CE376FE-E0BB-4B36-AE34-C42401212E16}"/>
          </ac:cxnSpMkLst>
        </pc:cxnChg>
      </pc:sldChg>
      <pc:sldChg chg="addSp modSp new mod setBg modNotesTx">
        <pc:chgData name="Nola Gum" userId="6ed7e2d0-2401-41a6-b096-86b62ebd8337" providerId="ADAL" clId="{1CA0EAF4-A3F4-4796-A5B2-CC84EF6D76E7}" dt="2023-06-23T00:27:20.144" v="3944" actId="20577"/>
        <pc:sldMkLst>
          <pc:docMk/>
          <pc:sldMk cId="2582374842" sldId="330"/>
        </pc:sldMkLst>
        <pc:spChg chg="mod">
          <ac:chgData name="Nola Gum" userId="6ed7e2d0-2401-41a6-b096-86b62ebd8337" providerId="ADAL" clId="{1CA0EAF4-A3F4-4796-A5B2-CC84EF6D76E7}" dt="2023-06-23T00:26:19.758" v="3838" actId="26606"/>
          <ac:spMkLst>
            <pc:docMk/>
            <pc:sldMk cId="2582374842" sldId="330"/>
            <ac:spMk id="2" creationId="{E189209B-0271-BF50-E8B0-97DE7186B3C1}"/>
          </ac:spMkLst>
        </pc:spChg>
        <pc:spChg chg="mod">
          <ac:chgData name="Nola Gum" userId="6ed7e2d0-2401-41a6-b096-86b62ebd8337" providerId="ADAL" clId="{1CA0EAF4-A3F4-4796-A5B2-CC84EF6D76E7}" dt="2023-06-23T00:26:31.306" v="3845" actId="27636"/>
          <ac:spMkLst>
            <pc:docMk/>
            <pc:sldMk cId="2582374842" sldId="330"/>
            <ac:spMk id="3" creationId="{0647197F-D9A0-6A9F-0E7F-16731450C179}"/>
          </ac:spMkLst>
        </pc:spChg>
        <pc:spChg chg="add">
          <ac:chgData name="Nola Gum" userId="6ed7e2d0-2401-41a6-b096-86b62ebd8337" providerId="ADAL" clId="{1CA0EAF4-A3F4-4796-A5B2-CC84EF6D76E7}" dt="2023-06-23T00:26:19.758" v="3838" actId="26606"/>
          <ac:spMkLst>
            <pc:docMk/>
            <pc:sldMk cId="2582374842" sldId="330"/>
            <ac:spMk id="8" creationId="{CECF0FC6-D57B-48B6-9036-F4FFD91A4B34}"/>
          </ac:spMkLst>
        </pc:spChg>
        <pc:spChg chg="add">
          <ac:chgData name="Nola Gum" userId="6ed7e2d0-2401-41a6-b096-86b62ebd8337" providerId="ADAL" clId="{1CA0EAF4-A3F4-4796-A5B2-CC84EF6D76E7}" dt="2023-06-23T00:26:19.758" v="3838" actId="26606"/>
          <ac:spMkLst>
            <pc:docMk/>
            <pc:sldMk cId="2582374842" sldId="330"/>
            <ac:spMk id="10" creationId="{717A211C-5863-4303-AC3D-AEBFDF6D6A4C}"/>
          </ac:spMkLst>
        </pc:spChg>
        <pc:spChg chg="add">
          <ac:chgData name="Nola Gum" userId="6ed7e2d0-2401-41a6-b096-86b62ebd8337" providerId="ADAL" clId="{1CA0EAF4-A3F4-4796-A5B2-CC84EF6D76E7}" dt="2023-06-23T00:26:19.758" v="3838" actId="26606"/>
          <ac:spMkLst>
            <pc:docMk/>
            <pc:sldMk cId="2582374842" sldId="330"/>
            <ac:spMk id="12" creationId="{087519CD-2FFF-42E3-BB0C-FEAA828BA5DB}"/>
          </ac:spMkLst>
        </pc:spChg>
      </pc:sldChg>
    </pc:docChg>
  </pc:docChgLst>
  <pc:docChgLst>
    <pc:chgData name="Nola Gum" userId="6ed7e2d0-2401-41a6-b096-86b62ebd8337" providerId="ADAL" clId="{6152E8AC-5D1C-42E3-908D-C15DF1AAA555}"/>
    <pc:docChg chg="custSel addSld modSld modMainMaster modNotesMaster">
      <pc:chgData name="Nola Gum" userId="6ed7e2d0-2401-41a6-b096-86b62ebd8337" providerId="ADAL" clId="{6152E8AC-5D1C-42E3-908D-C15DF1AAA555}" dt="2023-02-17T15:43:24.668" v="68" actId="20577"/>
      <pc:docMkLst>
        <pc:docMk/>
      </pc:docMkLst>
      <pc:sldChg chg="modSp mod modNotes">
        <pc:chgData name="Nola Gum" userId="6ed7e2d0-2401-41a6-b096-86b62ebd8337" providerId="ADAL" clId="{6152E8AC-5D1C-42E3-908D-C15DF1AAA555}" dt="2023-02-17T15:42:06.045" v="27" actId="27636"/>
        <pc:sldMkLst>
          <pc:docMk/>
          <pc:sldMk cId="0" sldId="256"/>
        </pc:sldMkLst>
        <pc:spChg chg="mod">
          <ac:chgData name="Nola Gum" userId="6ed7e2d0-2401-41a6-b096-86b62ebd8337" providerId="ADAL" clId="{6152E8AC-5D1C-42E3-908D-C15DF1AAA555}" dt="2023-02-17T15:42:06.045" v="26" actId="27636"/>
          <ac:spMkLst>
            <pc:docMk/>
            <pc:sldMk cId="0" sldId="256"/>
            <ac:spMk id="2050" creationId="{00000000-0000-0000-0000-000000000000}"/>
          </ac:spMkLst>
        </pc:spChg>
        <pc:spChg chg="mod">
          <ac:chgData name="Nola Gum" userId="6ed7e2d0-2401-41a6-b096-86b62ebd8337" providerId="ADAL" clId="{6152E8AC-5D1C-42E3-908D-C15DF1AAA555}" dt="2023-02-17T15:42:06.045" v="27" actId="27636"/>
          <ac:spMkLst>
            <pc:docMk/>
            <pc:sldMk cId="0" sldId="256"/>
            <ac:spMk id="2051" creationId="{00000000-0000-0000-0000-000000000000}"/>
          </ac:spMkLst>
        </pc:spChg>
        <pc:spChg chg="mod">
          <ac:chgData name="Nola Gum" userId="6ed7e2d0-2401-41a6-b096-86b62ebd8337" providerId="ADAL" clId="{6152E8AC-5D1C-42E3-908D-C15DF1AAA555}" dt="2023-02-17T15:31:17.361" v="0"/>
          <ac:spMkLst>
            <pc:docMk/>
            <pc:sldMk cId="0" sldId="256"/>
            <ac:spMk id="2052" creationId="{00000000-0000-0000-0000-000000000000}"/>
          </ac:spMkLst>
        </pc:spChg>
        <pc:spChg chg="mod">
          <ac:chgData name="Nola Gum" userId="6ed7e2d0-2401-41a6-b096-86b62ebd8337" providerId="ADAL" clId="{6152E8AC-5D1C-42E3-908D-C15DF1AAA555}" dt="2023-02-17T15:31:17.361" v="0"/>
          <ac:spMkLst>
            <pc:docMk/>
            <pc:sldMk cId="0" sldId="256"/>
            <ac:spMk id="2053" creationId="{00000000-0000-0000-0000-000000000000}"/>
          </ac:spMkLst>
        </pc:spChg>
        <pc:spChg chg="mod">
          <ac:chgData name="Nola Gum" userId="6ed7e2d0-2401-41a6-b096-86b62ebd8337" providerId="ADAL" clId="{6152E8AC-5D1C-42E3-908D-C15DF1AAA555}" dt="2023-02-17T15:31:17.361" v="0"/>
          <ac:spMkLst>
            <pc:docMk/>
            <pc:sldMk cId="0" sldId="256"/>
            <ac:spMk id="2054" creationId="{00000000-0000-0000-0000-000000000000}"/>
          </ac:spMkLst>
        </pc:spChg>
      </pc:sldChg>
      <pc:sldChg chg="modSp modNotes">
        <pc:chgData name="Nola Gum" userId="6ed7e2d0-2401-41a6-b096-86b62ebd8337" providerId="ADAL" clId="{6152E8AC-5D1C-42E3-908D-C15DF1AAA555}" dt="2023-02-17T15:42:20.038" v="55"/>
        <pc:sldMkLst>
          <pc:docMk/>
          <pc:sldMk cId="0" sldId="257"/>
        </pc:sldMkLst>
        <pc:spChg chg="mod">
          <ac:chgData name="Nola Gum" userId="6ed7e2d0-2401-41a6-b096-86b62ebd8337" providerId="ADAL" clId="{6152E8AC-5D1C-42E3-908D-C15DF1AAA555}" dt="2023-02-17T15:42:20.038" v="55"/>
          <ac:spMkLst>
            <pc:docMk/>
            <pc:sldMk cId="0" sldId="257"/>
            <ac:spMk id="3074" creationId="{00000000-0000-0000-0000-000000000000}"/>
          </ac:spMkLst>
        </pc:spChg>
        <pc:spChg chg="mod">
          <ac:chgData name="Nola Gum" userId="6ed7e2d0-2401-41a6-b096-86b62ebd8337" providerId="ADAL" clId="{6152E8AC-5D1C-42E3-908D-C15DF1AAA555}" dt="2023-02-17T15:42:20.038" v="55"/>
          <ac:spMkLst>
            <pc:docMk/>
            <pc:sldMk cId="0" sldId="257"/>
            <ac:spMk id="3075" creationId="{00000000-0000-0000-0000-000000000000}"/>
          </ac:spMkLst>
        </pc:spChg>
      </pc:sldChg>
      <pc:sldChg chg="modSp modNotes">
        <pc:chgData name="Nola Gum" userId="6ed7e2d0-2401-41a6-b096-86b62ebd8337" providerId="ADAL" clId="{6152E8AC-5D1C-42E3-908D-C15DF1AAA555}" dt="2023-02-17T15:42:20.038" v="55"/>
        <pc:sldMkLst>
          <pc:docMk/>
          <pc:sldMk cId="0" sldId="258"/>
        </pc:sldMkLst>
        <pc:spChg chg="mod">
          <ac:chgData name="Nola Gum" userId="6ed7e2d0-2401-41a6-b096-86b62ebd8337" providerId="ADAL" clId="{6152E8AC-5D1C-42E3-908D-C15DF1AAA555}" dt="2023-02-17T15:42:20.038" v="55"/>
          <ac:spMkLst>
            <pc:docMk/>
            <pc:sldMk cId="0" sldId="258"/>
            <ac:spMk id="6146" creationId="{00000000-0000-0000-0000-000000000000}"/>
          </ac:spMkLst>
        </pc:spChg>
        <pc:spChg chg="mod">
          <ac:chgData name="Nola Gum" userId="6ed7e2d0-2401-41a6-b096-86b62ebd8337" providerId="ADAL" clId="{6152E8AC-5D1C-42E3-908D-C15DF1AAA555}" dt="2023-02-17T15:31:17.361" v="0"/>
          <ac:spMkLst>
            <pc:docMk/>
            <pc:sldMk cId="0" sldId="258"/>
            <ac:spMk id="6147" creationId="{00000000-0000-0000-0000-000000000000}"/>
          </ac:spMkLst>
        </pc:spChg>
      </pc:sldChg>
      <pc:sldChg chg="modSp modNotes">
        <pc:chgData name="Nola Gum" userId="6ed7e2d0-2401-41a6-b096-86b62ebd8337" providerId="ADAL" clId="{6152E8AC-5D1C-42E3-908D-C15DF1AAA555}" dt="2023-02-17T15:42:20.038" v="55"/>
        <pc:sldMkLst>
          <pc:docMk/>
          <pc:sldMk cId="0" sldId="259"/>
        </pc:sldMkLst>
        <pc:spChg chg="mod">
          <ac:chgData name="Nola Gum" userId="6ed7e2d0-2401-41a6-b096-86b62ebd8337" providerId="ADAL" clId="{6152E8AC-5D1C-42E3-908D-C15DF1AAA555}" dt="2023-02-17T15:42:20.038" v="55"/>
          <ac:spMkLst>
            <pc:docMk/>
            <pc:sldMk cId="0" sldId="259"/>
            <ac:spMk id="7170" creationId="{00000000-0000-0000-0000-000000000000}"/>
          </ac:spMkLst>
        </pc:spChg>
        <pc:spChg chg="mod">
          <ac:chgData name="Nola Gum" userId="6ed7e2d0-2401-41a6-b096-86b62ebd8337" providerId="ADAL" clId="{6152E8AC-5D1C-42E3-908D-C15DF1AAA555}" dt="2023-02-17T15:42:20.038" v="55"/>
          <ac:spMkLst>
            <pc:docMk/>
            <pc:sldMk cId="0" sldId="259"/>
            <ac:spMk id="7171" creationId="{00000000-0000-0000-0000-000000000000}"/>
          </ac:spMkLst>
        </pc:spChg>
      </pc:sldChg>
      <pc:sldChg chg="modSp modNotes">
        <pc:chgData name="Nola Gum" userId="6ed7e2d0-2401-41a6-b096-86b62ebd8337" providerId="ADAL" clId="{6152E8AC-5D1C-42E3-908D-C15DF1AAA555}" dt="2023-02-17T15:42:20.038" v="55"/>
        <pc:sldMkLst>
          <pc:docMk/>
          <pc:sldMk cId="0" sldId="260"/>
        </pc:sldMkLst>
        <pc:spChg chg="mod">
          <ac:chgData name="Nola Gum" userId="6ed7e2d0-2401-41a6-b096-86b62ebd8337" providerId="ADAL" clId="{6152E8AC-5D1C-42E3-908D-C15DF1AAA555}" dt="2023-02-17T15:42:20.038" v="55"/>
          <ac:spMkLst>
            <pc:docMk/>
            <pc:sldMk cId="0" sldId="260"/>
            <ac:spMk id="9218" creationId="{00000000-0000-0000-0000-000000000000}"/>
          </ac:spMkLst>
        </pc:spChg>
        <pc:spChg chg="mod">
          <ac:chgData name="Nola Gum" userId="6ed7e2d0-2401-41a6-b096-86b62ebd8337" providerId="ADAL" clId="{6152E8AC-5D1C-42E3-908D-C15DF1AAA555}" dt="2023-02-17T15:42:20.038" v="55"/>
          <ac:spMkLst>
            <pc:docMk/>
            <pc:sldMk cId="0" sldId="260"/>
            <ac:spMk id="9219" creationId="{00000000-0000-0000-0000-000000000000}"/>
          </ac:spMkLst>
        </pc:spChg>
      </pc:sldChg>
      <pc:sldChg chg="modSp modNotes">
        <pc:chgData name="Nola Gum" userId="6ed7e2d0-2401-41a6-b096-86b62ebd8337" providerId="ADAL" clId="{6152E8AC-5D1C-42E3-908D-C15DF1AAA555}" dt="2023-02-17T15:31:17.361" v="0"/>
        <pc:sldMkLst>
          <pc:docMk/>
          <pc:sldMk cId="0" sldId="261"/>
        </pc:sldMkLst>
        <pc:spChg chg="mod">
          <ac:chgData name="Nola Gum" userId="6ed7e2d0-2401-41a6-b096-86b62ebd8337" providerId="ADAL" clId="{6152E8AC-5D1C-42E3-908D-C15DF1AAA555}" dt="2023-02-17T15:31:17.361" v="0"/>
          <ac:spMkLst>
            <pc:docMk/>
            <pc:sldMk cId="0" sldId="261"/>
            <ac:spMk id="11266" creationId="{00000000-0000-0000-0000-000000000000}"/>
          </ac:spMkLst>
        </pc:spChg>
        <pc:spChg chg="mod">
          <ac:chgData name="Nola Gum" userId="6ed7e2d0-2401-41a6-b096-86b62ebd8337" providerId="ADAL" clId="{6152E8AC-5D1C-42E3-908D-C15DF1AAA555}" dt="2023-02-17T15:31:17.361" v="0"/>
          <ac:spMkLst>
            <pc:docMk/>
            <pc:sldMk cId="0" sldId="261"/>
            <ac:spMk id="11267" creationId="{00000000-0000-0000-0000-000000000000}"/>
          </ac:spMkLst>
        </pc:spChg>
      </pc:sldChg>
      <pc:sldChg chg="modSp mod modNotes">
        <pc:chgData name="Nola Gum" userId="6ed7e2d0-2401-41a6-b096-86b62ebd8337" providerId="ADAL" clId="{6152E8AC-5D1C-42E3-908D-C15DF1AAA555}" dt="2023-02-17T15:42:06.106" v="28" actId="27636"/>
        <pc:sldMkLst>
          <pc:docMk/>
          <pc:sldMk cId="0" sldId="262"/>
        </pc:sldMkLst>
        <pc:spChg chg="mod">
          <ac:chgData name="Nola Gum" userId="6ed7e2d0-2401-41a6-b096-86b62ebd8337" providerId="ADAL" clId="{6152E8AC-5D1C-42E3-908D-C15DF1AAA555}" dt="2023-02-17T15:42:06.106" v="28" actId="27636"/>
          <ac:spMkLst>
            <pc:docMk/>
            <pc:sldMk cId="0" sldId="262"/>
            <ac:spMk id="13314" creationId="{00000000-0000-0000-0000-000000000000}"/>
          </ac:spMkLst>
        </pc:spChg>
        <pc:spChg chg="mod">
          <ac:chgData name="Nola Gum" userId="6ed7e2d0-2401-41a6-b096-86b62ebd8337" providerId="ADAL" clId="{6152E8AC-5D1C-42E3-908D-C15DF1AAA555}" dt="2023-02-17T15:31:17.361" v="0"/>
          <ac:spMkLst>
            <pc:docMk/>
            <pc:sldMk cId="0" sldId="262"/>
            <ac:spMk id="13315" creationId="{00000000-0000-0000-0000-000000000000}"/>
          </ac:spMkLst>
        </pc:spChg>
      </pc:sldChg>
      <pc:sldChg chg="modSp modNotes">
        <pc:chgData name="Nola Gum" userId="6ed7e2d0-2401-41a6-b096-86b62ebd8337" providerId="ADAL" clId="{6152E8AC-5D1C-42E3-908D-C15DF1AAA555}" dt="2023-02-17T15:42:20.038" v="55"/>
        <pc:sldMkLst>
          <pc:docMk/>
          <pc:sldMk cId="0" sldId="263"/>
        </pc:sldMkLst>
        <pc:spChg chg="mod">
          <ac:chgData name="Nola Gum" userId="6ed7e2d0-2401-41a6-b096-86b62ebd8337" providerId="ADAL" clId="{6152E8AC-5D1C-42E3-908D-C15DF1AAA555}" dt="2023-02-17T15:42:20.038" v="55"/>
          <ac:spMkLst>
            <pc:docMk/>
            <pc:sldMk cId="0" sldId="263"/>
            <ac:spMk id="15362" creationId="{00000000-0000-0000-0000-000000000000}"/>
          </ac:spMkLst>
        </pc:spChg>
        <pc:spChg chg="mod">
          <ac:chgData name="Nola Gum" userId="6ed7e2d0-2401-41a6-b096-86b62ebd8337" providerId="ADAL" clId="{6152E8AC-5D1C-42E3-908D-C15DF1AAA555}" dt="2023-02-17T15:42:20.038" v="55"/>
          <ac:spMkLst>
            <pc:docMk/>
            <pc:sldMk cId="0" sldId="263"/>
            <ac:spMk id="15363" creationId="{00000000-0000-0000-0000-000000000000}"/>
          </ac:spMkLst>
        </pc:spChg>
      </pc:sldChg>
      <pc:sldChg chg="modSp modNotes">
        <pc:chgData name="Nola Gum" userId="6ed7e2d0-2401-41a6-b096-86b62ebd8337" providerId="ADAL" clId="{6152E8AC-5D1C-42E3-908D-C15DF1AAA555}" dt="2023-02-17T15:42:20.038" v="55"/>
        <pc:sldMkLst>
          <pc:docMk/>
          <pc:sldMk cId="0" sldId="264"/>
        </pc:sldMkLst>
        <pc:spChg chg="mod">
          <ac:chgData name="Nola Gum" userId="6ed7e2d0-2401-41a6-b096-86b62ebd8337" providerId="ADAL" clId="{6152E8AC-5D1C-42E3-908D-C15DF1AAA555}" dt="2023-02-17T15:42:20.038" v="55"/>
          <ac:spMkLst>
            <pc:docMk/>
            <pc:sldMk cId="0" sldId="264"/>
            <ac:spMk id="17410" creationId="{00000000-0000-0000-0000-000000000000}"/>
          </ac:spMkLst>
        </pc:spChg>
        <pc:spChg chg="mod">
          <ac:chgData name="Nola Gum" userId="6ed7e2d0-2401-41a6-b096-86b62ebd8337" providerId="ADAL" clId="{6152E8AC-5D1C-42E3-908D-C15DF1AAA555}" dt="2023-02-17T15:42:20.038" v="55"/>
          <ac:spMkLst>
            <pc:docMk/>
            <pc:sldMk cId="0" sldId="264"/>
            <ac:spMk id="17411" creationId="{00000000-0000-0000-0000-000000000000}"/>
          </ac:spMkLst>
        </pc:spChg>
      </pc:sldChg>
      <pc:sldChg chg="modSp modNotes">
        <pc:chgData name="Nola Gum" userId="6ed7e2d0-2401-41a6-b096-86b62ebd8337" providerId="ADAL" clId="{6152E8AC-5D1C-42E3-908D-C15DF1AAA555}" dt="2023-02-17T15:42:20.038" v="55"/>
        <pc:sldMkLst>
          <pc:docMk/>
          <pc:sldMk cId="0" sldId="265"/>
        </pc:sldMkLst>
        <pc:spChg chg="mod">
          <ac:chgData name="Nola Gum" userId="6ed7e2d0-2401-41a6-b096-86b62ebd8337" providerId="ADAL" clId="{6152E8AC-5D1C-42E3-908D-C15DF1AAA555}" dt="2023-02-17T15:42:20.038" v="55"/>
          <ac:spMkLst>
            <pc:docMk/>
            <pc:sldMk cId="0" sldId="265"/>
            <ac:spMk id="19458" creationId="{00000000-0000-0000-0000-000000000000}"/>
          </ac:spMkLst>
        </pc:spChg>
        <pc:spChg chg="mod">
          <ac:chgData name="Nola Gum" userId="6ed7e2d0-2401-41a6-b096-86b62ebd8337" providerId="ADAL" clId="{6152E8AC-5D1C-42E3-908D-C15DF1AAA555}" dt="2023-02-17T15:31:17.361" v="0"/>
          <ac:spMkLst>
            <pc:docMk/>
            <pc:sldMk cId="0" sldId="265"/>
            <ac:spMk id="19459" creationId="{00000000-0000-0000-0000-000000000000}"/>
          </ac:spMkLst>
        </pc:spChg>
      </pc:sldChg>
      <pc:sldChg chg="modSp modNotes">
        <pc:chgData name="Nola Gum" userId="6ed7e2d0-2401-41a6-b096-86b62ebd8337" providerId="ADAL" clId="{6152E8AC-5D1C-42E3-908D-C15DF1AAA555}" dt="2023-02-17T15:42:20.038" v="55"/>
        <pc:sldMkLst>
          <pc:docMk/>
          <pc:sldMk cId="0" sldId="266"/>
        </pc:sldMkLst>
        <pc:spChg chg="mod">
          <ac:chgData name="Nola Gum" userId="6ed7e2d0-2401-41a6-b096-86b62ebd8337" providerId="ADAL" clId="{6152E8AC-5D1C-42E3-908D-C15DF1AAA555}" dt="2023-02-17T15:42:20.038" v="55"/>
          <ac:spMkLst>
            <pc:docMk/>
            <pc:sldMk cId="0" sldId="266"/>
            <ac:spMk id="20482" creationId="{00000000-0000-0000-0000-000000000000}"/>
          </ac:spMkLst>
        </pc:spChg>
        <pc:spChg chg="mod">
          <ac:chgData name="Nola Gum" userId="6ed7e2d0-2401-41a6-b096-86b62ebd8337" providerId="ADAL" clId="{6152E8AC-5D1C-42E3-908D-C15DF1AAA555}" dt="2023-02-17T15:31:17.361" v="0"/>
          <ac:spMkLst>
            <pc:docMk/>
            <pc:sldMk cId="0" sldId="266"/>
            <ac:spMk id="20483" creationId="{00000000-0000-0000-0000-000000000000}"/>
          </ac:spMkLst>
        </pc:spChg>
      </pc:sldChg>
      <pc:sldChg chg="modSp mod modNotes">
        <pc:chgData name="Nola Gum" userId="6ed7e2d0-2401-41a6-b096-86b62ebd8337" providerId="ADAL" clId="{6152E8AC-5D1C-42E3-908D-C15DF1AAA555}" dt="2023-02-17T15:42:20.038" v="55"/>
        <pc:sldMkLst>
          <pc:docMk/>
          <pc:sldMk cId="0" sldId="267"/>
        </pc:sldMkLst>
        <pc:spChg chg="mod">
          <ac:chgData name="Nola Gum" userId="6ed7e2d0-2401-41a6-b096-86b62ebd8337" providerId="ADAL" clId="{6152E8AC-5D1C-42E3-908D-C15DF1AAA555}" dt="2023-02-17T15:42:20.038" v="55"/>
          <ac:spMkLst>
            <pc:docMk/>
            <pc:sldMk cId="0" sldId="267"/>
            <ac:spMk id="21506" creationId="{00000000-0000-0000-0000-000000000000}"/>
          </ac:spMkLst>
        </pc:spChg>
        <pc:spChg chg="mod">
          <ac:chgData name="Nola Gum" userId="6ed7e2d0-2401-41a6-b096-86b62ebd8337" providerId="ADAL" clId="{6152E8AC-5D1C-42E3-908D-C15DF1AAA555}" dt="2023-02-17T15:42:20.038" v="55"/>
          <ac:spMkLst>
            <pc:docMk/>
            <pc:sldMk cId="0" sldId="267"/>
            <ac:spMk id="21507" creationId="{00000000-0000-0000-0000-000000000000}"/>
          </ac:spMkLst>
        </pc:spChg>
      </pc:sldChg>
      <pc:sldChg chg="modSp modNotes">
        <pc:chgData name="Nola Gum" userId="6ed7e2d0-2401-41a6-b096-86b62ebd8337" providerId="ADAL" clId="{6152E8AC-5D1C-42E3-908D-C15DF1AAA555}" dt="2023-02-17T15:42:20.038" v="55"/>
        <pc:sldMkLst>
          <pc:docMk/>
          <pc:sldMk cId="0" sldId="268"/>
        </pc:sldMkLst>
        <pc:spChg chg="mod">
          <ac:chgData name="Nola Gum" userId="6ed7e2d0-2401-41a6-b096-86b62ebd8337" providerId="ADAL" clId="{6152E8AC-5D1C-42E3-908D-C15DF1AAA555}" dt="2023-02-17T15:42:20.038" v="55"/>
          <ac:spMkLst>
            <pc:docMk/>
            <pc:sldMk cId="0" sldId="268"/>
            <ac:spMk id="23554" creationId="{00000000-0000-0000-0000-000000000000}"/>
          </ac:spMkLst>
        </pc:spChg>
        <pc:spChg chg="mod">
          <ac:chgData name="Nola Gum" userId="6ed7e2d0-2401-41a6-b096-86b62ebd8337" providerId="ADAL" clId="{6152E8AC-5D1C-42E3-908D-C15DF1AAA555}" dt="2023-02-17T15:42:20.038" v="55"/>
          <ac:spMkLst>
            <pc:docMk/>
            <pc:sldMk cId="0" sldId="268"/>
            <ac:spMk id="23555" creationId="{00000000-0000-0000-0000-000000000000}"/>
          </ac:spMkLst>
        </pc:spChg>
      </pc:sldChg>
      <pc:sldChg chg="modSp mod modNotes">
        <pc:chgData name="Nola Gum" userId="6ed7e2d0-2401-41a6-b096-86b62ebd8337" providerId="ADAL" clId="{6152E8AC-5D1C-42E3-908D-C15DF1AAA555}" dt="2023-02-17T15:42:20.038" v="55"/>
        <pc:sldMkLst>
          <pc:docMk/>
          <pc:sldMk cId="0" sldId="269"/>
        </pc:sldMkLst>
        <pc:spChg chg="mod">
          <ac:chgData name="Nola Gum" userId="6ed7e2d0-2401-41a6-b096-86b62ebd8337" providerId="ADAL" clId="{6152E8AC-5D1C-42E3-908D-C15DF1AAA555}" dt="2023-02-17T15:42:20.038" v="55"/>
          <ac:spMkLst>
            <pc:docMk/>
            <pc:sldMk cId="0" sldId="269"/>
            <ac:spMk id="25602" creationId="{00000000-0000-0000-0000-000000000000}"/>
          </ac:spMkLst>
        </pc:spChg>
        <pc:spChg chg="mod">
          <ac:chgData name="Nola Gum" userId="6ed7e2d0-2401-41a6-b096-86b62ebd8337" providerId="ADAL" clId="{6152E8AC-5D1C-42E3-908D-C15DF1AAA555}" dt="2023-02-17T15:42:20.038" v="55"/>
          <ac:spMkLst>
            <pc:docMk/>
            <pc:sldMk cId="0" sldId="269"/>
            <ac:spMk id="25603" creationId="{00000000-0000-0000-0000-000000000000}"/>
          </ac:spMkLst>
        </pc:spChg>
      </pc:sldChg>
      <pc:sldChg chg="modSp modNotes">
        <pc:chgData name="Nola Gum" userId="6ed7e2d0-2401-41a6-b096-86b62ebd8337" providerId="ADAL" clId="{6152E8AC-5D1C-42E3-908D-C15DF1AAA555}" dt="2023-02-17T15:42:20.038" v="55"/>
        <pc:sldMkLst>
          <pc:docMk/>
          <pc:sldMk cId="0" sldId="270"/>
        </pc:sldMkLst>
        <pc:spChg chg="mod">
          <ac:chgData name="Nola Gum" userId="6ed7e2d0-2401-41a6-b096-86b62ebd8337" providerId="ADAL" clId="{6152E8AC-5D1C-42E3-908D-C15DF1AAA555}" dt="2023-02-17T15:42:20.038" v="55"/>
          <ac:spMkLst>
            <pc:docMk/>
            <pc:sldMk cId="0" sldId="270"/>
            <ac:spMk id="26626" creationId="{00000000-0000-0000-0000-000000000000}"/>
          </ac:spMkLst>
        </pc:spChg>
        <pc:spChg chg="mod">
          <ac:chgData name="Nola Gum" userId="6ed7e2d0-2401-41a6-b096-86b62ebd8337" providerId="ADAL" clId="{6152E8AC-5D1C-42E3-908D-C15DF1AAA555}" dt="2023-02-17T15:42:20.038" v="55"/>
          <ac:spMkLst>
            <pc:docMk/>
            <pc:sldMk cId="0" sldId="270"/>
            <ac:spMk id="26627" creationId="{00000000-0000-0000-0000-000000000000}"/>
          </ac:spMkLst>
        </pc:spChg>
      </pc:sldChg>
      <pc:sldChg chg="modSp mod modNotes">
        <pc:chgData name="Nola Gum" userId="6ed7e2d0-2401-41a6-b096-86b62ebd8337" providerId="ADAL" clId="{6152E8AC-5D1C-42E3-908D-C15DF1AAA555}" dt="2023-02-17T15:42:20.038" v="55"/>
        <pc:sldMkLst>
          <pc:docMk/>
          <pc:sldMk cId="0" sldId="271"/>
        </pc:sldMkLst>
        <pc:spChg chg="mod">
          <ac:chgData name="Nola Gum" userId="6ed7e2d0-2401-41a6-b096-86b62ebd8337" providerId="ADAL" clId="{6152E8AC-5D1C-42E3-908D-C15DF1AAA555}" dt="2023-02-17T15:42:20.038" v="55"/>
          <ac:spMkLst>
            <pc:docMk/>
            <pc:sldMk cId="0" sldId="271"/>
            <ac:spMk id="27650" creationId="{00000000-0000-0000-0000-000000000000}"/>
          </ac:spMkLst>
        </pc:spChg>
        <pc:spChg chg="mod">
          <ac:chgData name="Nola Gum" userId="6ed7e2d0-2401-41a6-b096-86b62ebd8337" providerId="ADAL" clId="{6152E8AC-5D1C-42E3-908D-C15DF1AAA555}" dt="2023-02-17T15:42:20.038" v="55"/>
          <ac:spMkLst>
            <pc:docMk/>
            <pc:sldMk cId="0" sldId="271"/>
            <ac:spMk id="27651" creationId="{00000000-0000-0000-0000-000000000000}"/>
          </ac:spMkLst>
        </pc:spChg>
      </pc:sldChg>
      <pc:sldChg chg="modSp modNotes">
        <pc:chgData name="Nola Gum" userId="6ed7e2d0-2401-41a6-b096-86b62ebd8337" providerId="ADAL" clId="{6152E8AC-5D1C-42E3-908D-C15DF1AAA555}" dt="2023-02-17T15:31:17.361" v="0"/>
        <pc:sldMkLst>
          <pc:docMk/>
          <pc:sldMk cId="0" sldId="272"/>
        </pc:sldMkLst>
        <pc:spChg chg="mod">
          <ac:chgData name="Nola Gum" userId="6ed7e2d0-2401-41a6-b096-86b62ebd8337" providerId="ADAL" clId="{6152E8AC-5D1C-42E3-908D-C15DF1AAA555}" dt="2023-02-17T15:31:17.361" v="0"/>
          <ac:spMkLst>
            <pc:docMk/>
            <pc:sldMk cId="0" sldId="272"/>
            <ac:spMk id="28674" creationId="{00000000-0000-0000-0000-000000000000}"/>
          </ac:spMkLst>
        </pc:spChg>
        <pc:graphicFrameChg chg="mod">
          <ac:chgData name="Nola Gum" userId="6ed7e2d0-2401-41a6-b096-86b62ebd8337" providerId="ADAL" clId="{6152E8AC-5D1C-42E3-908D-C15DF1AAA555}" dt="2023-02-17T15:31:17.361" v="0"/>
          <ac:graphicFrameMkLst>
            <pc:docMk/>
            <pc:sldMk cId="0" sldId="272"/>
            <ac:graphicFrameMk id="28719" creationId="{00000000-0000-0000-0000-000000000000}"/>
          </ac:graphicFrameMkLst>
        </pc:graphicFrameChg>
      </pc:sldChg>
      <pc:sldChg chg="modSp modNotes">
        <pc:chgData name="Nola Gum" userId="6ed7e2d0-2401-41a6-b096-86b62ebd8337" providerId="ADAL" clId="{6152E8AC-5D1C-42E3-908D-C15DF1AAA555}" dt="2023-02-17T15:31:17.361" v="0"/>
        <pc:sldMkLst>
          <pc:docMk/>
          <pc:sldMk cId="0" sldId="273"/>
        </pc:sldMkLst>
        <pc:spChg chg="mod">
          <ac:chgData name="Nola Gum" userId="6ed7e2d0-2401-41a6-b096-86b62ebd8337" providerId="ADAL" clId="{6152E8AC-5D1C-42E3-908D-C15DF1AAA555}" dt="2023-02-17T15:31:17.361" v="0"/>
          <ac:spMkLst>
            <pc:docMk/>
            <pc:sldMk cId="0" sldId="273"/>
            <ac:spMk id="30722" creationId="{00000000-0000-0000-0000-000000000000}"/>
          </ac:spMkLst>
        </pc:spChg>
        <pc:graphicFrameChg chg="mod">
          <ac:chgData name="Nola Gum" userId="6ed7e2d0-2401-41a6-b096-86b62ebd8337" providerId="ADAL" clId="{6152E8AC-5D1C-42E3-908D-C15DF1AAA555}" dt="2023-02-17T15:31:17.361" v="0"/>
          <ac:graphicFrameMkLst>
            <pc:docMk/>
            <pc:sldMk cId="0" sldId="273"/>
            <ac:graphicFrameMk id="30765" creationId="{00000000-0000-0000-0000-000000000000}"/>
          </ac:graphicFrameMkLst>
        </pc:graphicFrameChg>
      </pc:sldChg>
      <pc:sldChg chg="modSp modNotes">
        <pc:chgData name="Nola Gum" userId="6ed7e2d0-2401-41a6-b096-86b62ebd8337" providerId="ADAL" clId="{6152E8AC-5D1C-42E3-908D-C15DF1AAA555}" dt="2023-02-17T15:42:20.038" v="55"/>
        <pc:sldMkLst>
          <pc:docMk/>
          <pc:sldMk cId="0" sldId="274"/>
        </pc:sldMkLst>
        <pc:spChg chg="mod">
          <ac:chgData name="Nola Gum" userId="6ed7e2d0-2401-41a6-b096-86b62ebd8337" providerId="ADAL" clId="{6152E8AC-5D1C-42E3-908D-C15DF1AAA555}" dt="2023-02-17T15:42:20.038" v="55"/>
          <ac:spMkLst>
            <pc:docMk/>
            <pc:sldMk cId="0" sldId="274"/>
            <ac:spMk id="32770" creationId="{00000000-0000-0000-0000-000000000000}"/>
          </ac:spMkLst>
        </pc:spChg>
        <pc:spChg chg="mod">
          <ac:chgData name="Nola Gum" userId="6ed7e2d0-2401-41a6-b096-86b62ebd8337" providerId="ADAL" clId="{6152E8AC-5D1C-42E3-908D-C15DF1AAA555}" dt="2023-02-17T15:42:20.038" v="55"/>
          <ac:spMkLst>
            <pc:docMk/>
            <pc:sldMk cId="0" sldId="274"/>
            <ac:spMk id="32771" creationId="{00000000-0000-0000-0000-000000000000}"/>
          </ac:spMkLst>
        </pc:spChg>
      </pc:sldChg>
      <pc:sldChg chg="modSp mod modNotes">
        <pc:chgData name="Nola Gum" userId="6ed7e2d0-2401-41a6-b096-86b62ebd8337" providerId="ADAL" clId="{6152E8AC-5D1C-42E3-908D-C15DF1AAA555}" dt="2023-02-17T15:42:06.150" v="33" actId="27636"/>
        <pc:sldMkLst>
          <pc:docMk/>
          <pc:sldMk cId="0" sldId="275"/>
        </pc:sldMkLst>
        <pc:spChg chg="mod">
          <ac:chgData name="Nola Gum" userId="6ed7e2d0-2401-41a6-b096-86b62ebd8337" providerId="ADAL" clId="{6152E8AC-5D1C-42E3-908D-C15DF1AAA555}" dt="2023-02-17T15:42:06.146" v="32" actId="27636"/>
          <ac:spMkLst>
            <pc:docMk/>
            <pc:sldMk cId="0" sldId="275"/>
            <ac:spMk id="34818" creationId="{00000000-0000-0000-0000-000000000000}"/>
          </ac:spMkLst>
        </pc:spChg>
        <pc:spChg chg="mod">
          <ac:chgData name="Nola Gum" userId="6ed7e2d0-2401-41a6-b096-86b62ebd8337" providerId="ADAL" clId="{6152E8AC-5D1C-42E3-908D-C15DF1AAA555}" dt="2023-02-17T15:42:06.150" v="33" actId="27636"/>
          <ac:spMkLst>
            <pc:docMk/>
            <pc:sldMk cId="0" sldId="275"/>
            <ac:spMk id="34819" creationId="{00000000-0000-0000-0000-000000000000}"/>
          </ac:spMkLst>
        </pc:spChg>
      </pc:sldChg>
      <pc:sldChg chg="modSp mod modNotes">
        <pc:chgData name="Nola Gum" userId="6ed7e2d0-2401-41a6-b096-86b62ebd8337" providerId="ADAL" clId="{6152E8AC-5D1C-42E3-908D-C15DF1AAA555}" dt="2023-02-17T15:42:06.161" v="34" actId="27636"/>
        <pc:sldMkLst>
          <pc:docMk/>
          <pc:sldMk cId="0" sldId="276"/>
        </pc:sldMkLst>
        <pc:spChg chg="mod">
          <ac:chgData name="Nola Gum" userId="6ed7e2d0-2401-41a6-b096-86b62ebd8337" providerId="ADAL" clId="{6152E8AC-5D1C-42E3-908D-C15DF1AAA555}" dt="2023-02-17T15:31:17.361" v="0"/>
          <ac:spMkLst>
            <pc:docMk/>
            <pc:sldMk cId="0" sldId="276"/>
            <ac:spMk id="35842" creationId="{00000000-0000-0000-0000-000000000000}"/>
          </ac:spMkLst>
        </pc:spChg>
        <pc:spChg chg="mod">
          <ac:chgData name="Nola Gum" userId="6ed7e2d0-2401-41a6-b096-86b62ebd8337" providerId="ADAL" clId="{6152E8AC-5D1C-42E3-908D-C15DF1AAA555}" dt="2023-02-17T15:42:06.161" v="34" actId="27636"/>
          <ac:spMkLst>
            <pc:docMk/>
            <pc:sldMk cId="0" sldId="276"/>
            <ac:spMk id="35843" creationId="{00000000-0000-0000-0000-000000000000}"/>
          </ac:spMkLst>
        </pc:spChg>
      </pc:sldChg>
      <pc:sldChg chg="modSp mod modNotes">
        <pc:chgData name="Nola Gum" userId="6ed7e2d0-2401-41a6-b096-86b62ebd8337" providerId="ADAL" clId="{6152E8AC-5D1C-42E3-908D-C15DF1AAA555}" dt="2023-02-17T15:42:03.399" v="8" actId="27636"/>
        <pc:sldMkLst>
          <pc:docMk/>
          <pc:sldMk cId="0" sldId="277"/>
        </pc:sldMkLst>
        <pc:spChg chg="mod">
          <ac:chgData name="Nola Gum" userId="6ed7e2d0-2401-41a6-b096-86b62ebd8337" providerId="ADAL" clId="{6152E8AC-5D1C-42E3-908D-C15DF1AAA555}" dt="2023-02-17T15:31:17.361" v="0"/>
          <ac:spMkLst>
            <pc:docMk/>
            <pc:sldMk cId="0" sldId="277"/>
            <ac:spMk id="36866" creationId="{00000000-0000-0000-0000-000000000000}"/>
          </ac:spMkLst>
        </pc:spChg>
        <pc:spChg chg="mod">
          <ac:chgData name="Nola Gum" userId="6ed7e2d0-2401-41a6-b096-86b62ebd8337" providerId="ADAL" clId="{6152E8AC-5D1C-42E3-908D-C15DF1AAA555}" dt="2023-02-17T15:42:03.399" v="8" actId="27636"/>
          <ac:spMkLst>
            <pc:docMk/>
            <pc:sldMk cId="0" sldId="277"/>
            <ac:spMk id="36867" creationId="{00000000-0000-0000-0000-000000000000}"/>
          </ac:spMkLst>
        </pc:spChg>
      </pc:sldChg>
      <pc:sldChg chg="modSp mod modNotes">
        <pc:chgData name="Nola Gum" userId="6ed7e2d0-2401-41a6-b096-86b62ebd8337" providerId="ADAL" clId="{6152E8AC-5D1C-42E3-908D-C15DF1AAA555}" dt="2023-02-17T15:42:06.177" v="36" actId="27636"/>
        <pc:sldMkLst>
          <pc:docMk/>
          <pc:sldMk cId="0" sldId="278"/>
        </pc:sldMkLst>
        <pc:spChg chg="mod">
          <ac:chgData name="Nola Gum" userId="6ed7e2d0-2401-41a6-b096-86b62ebd8337" providerId="ADAL" clId="{6152E8AC-5D1C-42E3-908D-C15DF1AAA555}" dt="2023-02-17T15:42:06.177" v="36" actId="27636"/>
          <ac:spMkLst>
            <pc:docMk/>
            <pc:sldMk cId="0" sldId="278"/>
            <ac:spMk id="38914" creationId="{00000000-0000-0000-0000-000000000000}"/>
          </ac:spMkLst>
        </pc:spChg>
        <pc:spChg chg="mod">
          <ac:chgData name="Nola Gum" userId="6ed7e2d0-2401-41a6-b096-86b62ebd8337" providerId="ADAL" clId="{6152E8AC-5D1C-42E3-908D-C15DF1AAA555}" dt="2023-02-17T15:42:06.177" v="35" actId="27636"/>
          <ac:spMkLst>
            <pc:docMk/>
            <pc:sldMk cId="0" sldId="278"/>
            <ac:spMk id="38915" creationId="{00000000-0000-0000-0000-000000000000}"/>
          </ac:spMkLst>
        </pc:spChg>
      </pc:sldChg>
      <pc:sldChg chg="modSp mod modNotes">
        <pc:chgData name="Nola Gum" userId="6ed7e2d0-2401-41a6-b096-86b62ebd8337" providerId="ADAL" clId="{6152E8AC-5D1C-42E3-908D-C15DF1AAA555}" dt="2023-02-17T15:42:03.446" v="13" actId="27636"/>
        <pc:sldMkLst>
          <pc:docMk/>
          <pc:sldMk cId="0" sldId="279"/>
        </pc:sldMkLst>
        <pc:spChg chg="mod">
          <ac:chgData name="Nola Gum" userId="6ed7e2d0-2401-41a6-b096-86b62ebd8337" providerId="ADAL" clId="{6152E8AC-5D1C-42E3-908D-C15DF1AAA555}" dt="2023-02-17T15:31:17.361" v="0"/>
          <ac:spMkLst>
            <pc:docMk/>
            <pc:sldMk cId="0" sldId="279"/>
            <ac:spMk id="40962" creationId="{00000000-0000-0000-0000-000000000000}"/>
          </ac:spMkLst>
        </pc:spChg>
        <pc:spChg chg="mod">
          <ac:chgData name="Nola Gum" userId="6ed7e2d0-2401-41a6-b096-86b62ebd8337" providerId="ADAL" clId="{6152E8AC-5D1C-42E3-908D-C15DF1AAA555}" dt="2023-02-17T15:42:03.446" v="13" actId="27636"/>
          <ac:spMkLst>
            <pc:docMk/>
            <pc:sldMk cId="0" sldId="279"/>
            <ac:spMk id="40963" creationId="{00000000-0000-0000-0000-000000000000}"/>
          </ac:spMkLst>
        </pc:spChg>
      </pc:sldChg>
      <pc:sldChg chg="modSp mod modNotes">
        <pc:chgData name="Nola Gum" userId="6ed7e2d0-2401-41a6-b096-86b62ebd8337" providerId="ADAL" clId="{6152E8AC-5D1C-42E3-908D-C15DF1AAA555}" dt="2023-02-17T15:42:06.209" v="40" actId="27636"/>
        <pc:sldMkLst>
          <pc:docMk/>
          <pc:sldMk cId="0" sldId="280"/>
        </pc:sldMkLst>
        <pc:spChg chg="mod">
          <ac:chgData name="Nola Gum" userId="6ed7e2d0-2401-41a6-b096-86b62ebd8337" providerId="ADAL" clId="{6152E8AC-5D1C-42E3-908D-C15DF1AAA555}" dt="2023-02-17T15:31:17.361" v="0"/>
          <ac:spMkLst>
            <pc:docMk/>
            <pc:sldMk cId="0" sldId="280"/>
            <ac:spMk id="43010" creationId="{00000000-0000-0000-0000-000000000000}"/>
          </ac:spMkLst>
        </pc:spChg>
        <pc:spChg chg="mod">
          <ac:chgData name="Nola Gum" userId="6ed7e2d0-2401-41a6-b096-86b62ebd8337" providerId="ADAL" clId="{6152E8AC-5D1C-42E3-908D-C15DF1AAA555}" dt="2023-02-17T15:42:06.209" v="40" actId="27636"/>
          <ac:spMkLst>
            <pc:docMk/>
            <pc:sldMk cId="0" sldId="280"/>
            <ac:spMk id="43011" creationId="{00000000-0000-0000-0000-000000000000}"/>
          </ac:spMkLst>
        </pc:spChg>
      </pc:sldChg>
      <pc:sldChg chg="modSp mod modNotes">
        <pc:chgData name="Nola Gum" userId="6ed7e2d0-2401-41a6-b096-86b62ebd8337" providerId="ADAL" clId="{6152E8AC-5D1C-42E3-908D-C15DF1AAA555}" dt="2023-02-17T15:42:06.220" v="41" actId="27636"/>
        <pc:sldMkLst>
          <pc:docMk/>
          <pc:sldMk cId="0" sldId="281"/>
        </pc:sldMkLst>
        <pc:spChg chg="mod">
          <ac:chgData name="Nola Gum" userId="6ed7e2d0-2401-41a6-b096-86b62ebd8337" providerId="ADAL" clId="{6152E8AC-5D1C-42E3-908D-C15DF1AAA555}" dt="2023-02-17T15:31:17.361" v="0"/>
          <ac:spMkLst>
            <pc:docMk/>
            <pc:sldMk cId="0" sldId="281"/>
            <ac:spMk id="45058" creationId="{00000000-0000-0000-0000-000000000000}"/>
          </ac:spMkLst>
        </pc:spChg>
        <pc:spChg chg="mod">
          <ac:chgData name="Nola Gum" userId="6ed7e2d0-2401-41a6-b096-86b62ebd8337" providerId="ADAL" clId="{6152E8AC-5D1C-42E3-908D-C15DF1AAA555}" dt="2023-02-17T15:42:06.220" v="41" actId="27636"/>
          <ac:spMkLst>
            <pc:docMk/>
            <pc:sldMk cId="0" sldId="281"/>
            <ac:spMk id="45059" creationId="{00000000-0000-0000-0000-000000000000}"/>
          </ac:spMkLst>
        </pc:spChg>
      </pc:sldChg>
      <pc:sldChg chg="modSp modNotes">
        <pc:chgData name="Nola Gum" userId="6ed7e2d0-2401-41a6-b096-86b62ebd8337" providerId="ADAL" clId="{6152E8AC-5D1C-42E3-908D-C15DF1AAA555}" dt="2023-02-17T15:31:17.361" v="0"/>
        <pc:sldMkLst>
          <pc:docMk/>
          <pc:sldMk cId="0" sldId="282"/>
        </pc:sldMkLst>
        <pc:spChg chg="mod">
          <ac:chgData name="Nola Gum" userId="6ed7e2d0-2401-41a6-b096-86b62ebd8337" providerId="ADAL" clId="{6152E8AC-5D1C-42E3-908D-C15DF1AAA555}" dt="2023-02-17T15:31:17.361" v="0"/>
          <ac:spMkLst>
            <pc:docMk/>
            <pc:sldMk cId="0" sldId="282"/>
            <ac:spMk id="47106" creationId="{00000000-0000-0000-0000-000000000000}"/>
          </ac:spMkLst>
        </pc:spChg>
        <pc:spChg chg="mod">
          <ac:chgData name="Nola Gum" userId="6ed7e2d0-2401-41a6-b096-86b62ebd8337" providerId="ADAL" clId="{6152E8AC-5D1C-42E3-908D-C15DF1AAA555}" dt="2023-02-17T15:31:17.361" v="0"/>
          <ac:spMkLst>
            <pc:docMk/>
            <pc:sldMk cId="0" sldId="282"/>
            <ac:spMk id="47107" creationId="{00000000-0000-0000-0000-000000000000}"/>
          </ac:spMkLst>
        </pc:spChg>
      </pc:sldChg>
      <pc:sldChg chg="modSp modNotes">
        <pc:chgData name="Nola Gum" userId="6ed7e2d0-2401-41a6-b096-86b62ebd8337" providerId="ADAL" clId="{6152E8AC-5D1C-42E3-908D-C15DF1AAA555}" dt="2023-02-17T15:42:20.038" v="55"/>
        <pc:sldMkLst>
          <pc:docMk/>
          <pc:sldMk cId="0" sldId="284"/>
        </pc:sldMkLst>
        <pc:spChg chg="mod">
          <ac:chgData name="Nola Gum" userId="6ed7e2d0-2401-41a6-b096-86b62ebd8337" providerId="ADAL" clId="{6152E8AC-5D1C-42E3-908D-C15DF1AAA555}" dt="2023-02-17T15:42:20.038" v="55"/>
          <ac:spMkLst>
            <pc:docMk/>
            <pc:sldMk cId="0" sldId="284"/>
            <ac:spMk id="50178" creationId="{00000000-0000-0000-0000-000000000000}"/>
          </ac:spMkLst>
        </pc:spChg>
        <pc:spChg chg="mod">
          <ac:chgData name="Nola Gum" userId="6ed7e2d0-2401-41a6-b096-86b62ebd8337" providerId="ADAL" clId="{6152E8AC-5D1C-42E3-908D-C15DF1AAA555}" dt="2023-02-17T15:42:20.038" v="55"/>
          <ac:spMkLst>
            <pc:docMk/>
            <pc:sldMk cId="0" sldId="284"/>
            <ac:spMk id="50179" creationId="{00000000-0000-0000-0000-000000000000}"/>
          </ac:spMkLst>
        </pc:spChg>
      </pc:sldChg>
      <pc:sldChg chg="modSp mod modNotes">
        <pc:chgData name="Nola Gum" userId="6ed7e2d0-2401-41a6-b096-86b62ebd8337" providerId="ADAL" clId="{6152E8AC-5D1C-42E3-908D-C15DF1AAA555}" dt="2023-02-17T15:42:06.239" v="42" actId="27636"/>
        <pc:sldMkLst>
          <pc:docMk/>
          <pc:sldMk cId="0" sldId="285"/>
        </pc:sldMkLst>
        <pc:spChg chg="mod">
          <ac:chgData name="Nola Gum" userId="6ed7e2d0-2401-41a6-b096-86b62ebd8337" providerId="ADAL" clId="{6152E8AC-5D1C-42E3-908D-C15DF1AAA555}" dt="2023-02-17T15:31:17.361" v="0"/>
          <ac:spMkLst>
            <pc:docMk/>
            <pc:sldMk cId="0" sldId="285"/>
            <ac:spMk id="52226" creationId="{00000000-0000-0000-0000-000000000000}"/>
          </ac:spMkLst>
        </pc:spChg>
        <pc:spChg chg="mod">
          <ac:chgData name="Nola Gum" userId="6ed7e2d0-2401-41a6-b096-86b62ebd8337" providerId="ADAL" clId="{6152E8AC-5D1C-42E3-908D-C15DF1AAA555}" dt="2023-02-17T15:42:06.239" v="42" actId="27636"/>
          <ac:spMkLst>
            <pc:docMk/>
            <pc:sldMk cId="0" sldId="285"/>
            <ac:spMk id="52227" creationId="{00000000-0000-0000-0000-000000000000}"/>
          </ac:spMkLst>
        </pc:spChg>
      </pc:sldChg>
      <pc:sldChg chg="modSp modNotes">
        <pc:chgData name="Nola Gum" userId="6ed7e2d0-2401-41a6-b096-86b62ebd8337" providerId="ADAL" clId="{6152E8AC-5D1C-42E3-908D-C15DF1AAA555}" dt="2023-02-17T15:31:17.361" v="0"/>
        <pc:sldMkLst>
          <pc:docMk/>
          <pc:sldMk cId="0" sldId="286"/>
        </pc:sldMkLst>
        <pc:spChg chg="mod">
          <ac:chgData name="Nola Gum" userId="6ed7e2d0-2401-41a6-b096-86b62ebd8337" providerId="ADAL" clId="{6152E8AC-5D1C-42E3-908D-C15DF1AAA555}" dt="2023-02-17T15:31:17.361" v="0"/>
          <ac:spMkLst>
            <pc:docMk/>
            <pc:sldMk cId="0" sldId="286"/>
            <ac:spMk id="54274" creationId="{00000000-0000-0000-0000-000000000000}"/>
          </ac:spMkLst>
        </pc:spChg>
        <pc:spChg chg="mod">
          <ac:chgData name="Nola Gum" userId="6ed7e2d0-2401-41a6-b096-86b62ebd8337" providerId="ADAL" clId="{6152E8AC-5D1C-42E3-908D-C15DF1AAA555}" dt="2023-02-17T15:31:17.361" v="0"/>
          <ac:spMkLst>
            <pc:docMk/>
            <pc:sldMk cId="0" sldId="286"/>
            <ac:spMk id="54275" creationId="{00000000-0000-0000-0000-000000000000}"/>
          </ac:spMkLst>
        </pc:spChg>
      </pc:sldChg>
      <pc:sldChg chg="modSp modNotes">
        <pc:chgData name="Nola Gum" userId="6ed7e2d0-2401-41a6-b096-86b62ebd8337" providerId="ADAL" clId="{6152E8AC-5D1C-42E3-908D-C15DF1AAA555}" dt="2023-02-17T15:31:17.361" v="0"/>
        <pc:sldMkLst>
          <pc:docMk/>
          <pc:sldMk cId="0" sldId="287"/>
        </pc:sldMkLst>
        <pc:spChg chg="mod">
          <ac:chgData name="Nola Gum" userId="6ed7e2d0-2401-41a6-b096-86b62ebd8337" providerId="ADAL" clId="{6152E8AC-5D1C-42E3-908D-C15DF1AAA555}" dt="2023-02-17T15:31:17.361" v="0"/>
          <ac:spMkLst>
            <pc:docMk/>
            <pc:sldMk cId="0" sldId="287"/>
            <ac:spMk id="56322" creationId="{00000000-0000-0000-0000-000000000000}"/>
          </ac:spMkLst>
        </pc:spChg>
        <pc:spChg chg="mod">
          <ac:chgData name="Nola Gum" userId="6ed7e2d0-2401-41a6-b096-86b62ebd8337" providerId="ADAL" clId="{6152E8AC-5D1C-42E3-908D-C15DF1AAA555}" dt="2023-02-17T15:31:17.361" v="0"/>
          <ac:spMkLst>
            <pc:docMk/>
            <pc:sldMk cId="0" sldId="287"/>
            <ac:spMk id="56323" creationId="{00000000-0000-0000-0000-000000000000}"/>
          </ac:spMkLst>
        </pc:spChg>
      </pc:sldChg>
      <pc:sldChg chg="modSp mod modNotes">
        <pc:chgData name="Nola Gum" userId="6ed7e2d0-2401-41a6-b096-86b62ebd8337" providerId="ADAL" clId="{6152E8AC-5D1C-42E3-908D-C15DF1AAA555}" dt="2023-02-17T15:42:06.255" v="43" actId="27636"/>
        <pc:sldMkLst>
          <pc:docMk/>
          <pc:sldMk cId="0" sldId="288"/>
        </pc:sldMkLst>
        <pc:spChg chg="mod">
          <ac:chgData name="Nola Gum" userId="6ed7e2d0-2401-41a6-b096-86b62ebd8337" providerId="ADAL" clId="{6152E8AC-5D1C-42E3-908D-C15DF1AAA555}" dt="2023-02-17T15:31:17.361" v="0"/>
          <ac:spMkLst>
            <pc:docMk/>
            <pc:sldMk cId="0" sldId="288"/>
            <ac:spMk id="58370" creationId="{00000000-0000-0000-0000-000000000000}"/>
          </ac:spMkLst>
        </pc:spChg>
        <pc:spChg chg="mod">
          <ac:chgData name="Nola Gum" userId="6ed7e2d0-2401-41a6-b096-86b62ebd8337" providerId="ADAL" clId="{6152E8AC-5D1C-42E3-908D-C15DF1AAA555}" dt="2023-02-17T15:42:06.255" v="43" actId="27636"/>
          <ac:spMkLst>
            <pc:docMk/>
            <pc:sldMk cId="0" sldId="288"/>
            <ac:spMk id="58371" creationId="{00000000-0000-0000-0000-000000000000}"/>
          </ac:spMkLst>
        </pc:spChg>
      </pc:sldChg>
      <pc:sldChg chg="modSp mod modNotes">
        <pc:chgData name="Nola Gum" userId="6ed7e2d0-2401-41a6-b096-86b62ebd8337" providerId="ADAL" clId="{6152E8AC-5D1C-42E3-908D-C15DF1AAA555}" dt="2023-02-17T15:42:06.259" v="44" actId="27636"/>
        <pc:sldMkLst>
          <pc:docMk/>
          <pc:sldMk cId="0" sldId="289"/>
        </pc:sldMkLst>
        <pc:spChg chg="mod">
          <ac:chgData name="Nola Gum" userId="6ed7e2d0-2401-41a6-b096-86b62ebd8337" providerId="ADAL" clId="{6152E8AC-5D1C-42E3-908D-C15DF1AAA555}" dt="2023-02-17T15:31:17.361" v="0"/>
          <ac:spMkLst>
            <pc:docMk/>
            <pc:sldMk cId="0" sldId="289"/>
            <ac:spMk id="59394" creationId="{00000000-0000-0000-0000-000000000000}"/>
          </ac:spMkLst>
        </pc:spChg>
        <pc:spChg chg="mod">
          <ac:chgData name="Nola Gum" userId="6ed7e2d0-2401-41a6-b096-86b62ebd8337" providerId="ADAL" clId="{6152E8AC-5D1C-42E3-908D-C15DF1AAA555}" dt="2023-02-17T15:42:06.259" v="44" actId="27636"/>
          <ac:spMkLst>
            <pc:docMk/>
            <pc:sldMk cId="0" sldId="289"/>
            <ac:spMk id="59395" creationId="{00000000-0000-0000-0000-000000000000}"/>
          </ac:spMkLst>
        </pc:spChg>
      </pc:sldChg>
      <pc:sldChg chg="modSp mod modNotes">
        <pc:chgData name="Nola Gum" userId="6ed7e2d0-2401-41a6-b096-86b62ebd8337" providerId="ADAL" clId="{6152E8AC-5D1C-42E3-908D-C15DF1AAA555}" dt="2023-02-17T15:42:06.269" v="45" actId="27636"/>
        <pc:sldMkLst>
          <pc:docMk/>
          <pc:sldMk cId="0" sldId="290"/>
        </pc:sldMkLst>
        <pc:spChg chg="mod">
          <ac:chgData name="Nola Gum" userId="6ed7e2d0-2401-41a6-b096-86b62ebd8337" providerId="ADAL" clId="{6152E8AC-5D1C-42E3-908D-C15DF1AAA555}" dt="2023-02-17T15:31:17.361" v="0"/>
          <ac:spMkLst>
            <pc:docMk/>
            <pc:sldMk cId="0" sldId="290"/>
            <ac:spMk id="61442" creationId="{00000000-0000-0000-0000-000000000000}"/>
          </ac:spMkLst>
        </pc:spChg>
        <pc:spChg chg="mod">
          <ac:chgData name="Nola Gum" userId="6ed7e2d0-2401-41a6-b096-86b62ebd8337" providerId="ADAL" clId="{6152E8AC-5D1C-42E3-908D-C15DF1AAA555}" dt="2023-02-17T15:42:06.269" v="45" actId="27636"/>
          <ac:spMkLst>
            <pc:docMk/>
            <pc:sldMk cId="0" sldId="290"/>
            <ac:spMk id="61443" creationId="{00000000-0000-0000-0000-000000000000}"/>
          </ac:spMkLst>
        </pc:spChg>
      </pc:sldChg>
      <pc:sldChg chg="modSp modNotes">
        <pc:chgData name="Nola Gum" userId="6ed7e2d0-2401-41a6-b096-86b62ebd8337" providerId="ADAL" clId="{6152E8AC-5D1C-42E3-908D-C15DF1AAA555}" dt="2023-02-17T15:42:20.038" v="55"/>
        <pc:sldMkLst>
          <pc:docMk/>
          <pc:sldMk cId="0" sldId="291"/>
        </pc:sldMkLst>
        <pc:spChg chg="mod">
          <ac:chgData name="Nola Gum" userId="6ed7e2d0-2401-41a6-b096-86b62ebd8337" providerId="ADAL" clId="{6152E8AC-5D1C-42E3-908D-C15DF1AAA555}" dt="2023-02-17T15:42:20.038" v="55"/>
          <ac:spMkLst>
            <pc:docMk/>
            <pc:sldMk cId="0" sldId="291"/>
            <ac:spMk id="63490" creationId="{00000000-0000-0000-0000-000000000000}"/>
          </ac:spMkLst>
        </pc:spChg>
        <pc:spChg chg="mod">
          <ac:chgData name="Nola Gum" userId="6ed7e2d0-2401-41a6-b096-86b62ebd8337" providerId="ADAL" clId="{6152E8AC-5D1C-42E3-908D-C15DF1AAA555}" dt="2023-02-17T15:31:17.361" v="0"/>
          <ac:spMkLst>
            <pc:docMk/>
            <pc:sldMk cId="0" sldId="291"/>
            <ac:spMk id="63491" creationId="{00000000-0000-0000-0000-000000000000}"/>
          </ac:spMkLst>
        </pc:spChg>
      </pc:sldChg>
      <pc:sldChg chg="modSp mod modNotes">
        <pc:chgData name="Nola Gum" userId="6ed7e2d0-2401-41a6-b096-86b62ebd8337" providerId="ADAL" clId="{6152E8AC-5D1C-42E3-908D-C15DF1AAA555}" dt="2023-02-17T15:42:06.282" v="46" actId="27636"/>
        <pc:sldMkLst>
          <pc:docMk/>
          <pc:sldMk cId="0" sldId="292"/>
        </pc:sldMkLst>
        <pc:spChg chg="mod">
          <ac:chgData name="Nola Gum" userId="6ed7e2d0-2401-41a6-b096-86b62ebd8337" providerId="ADAL" clId="{6152E8AC-5D1C-42E3-908D-C15DF1AAA555}" dt="2023-02-17T15:31:17.361" v="0"/>
          <ac:spMkLst>
            <pc:docMk/>
            <pc:sldMk cId="0" sldId="292"/>
            <ac:spMk id="64514" creationId="{00000000-0000-0000-0000-000000000000}"/>
          </ac:spMkLst>
        </pc:spChg>
        <pc:spChg chg="mod">
          <ac:chgData name="Nola Gum" userId="6ed7e2d0-2401-41a6-b096-86b62ebd8337" providerId="ADAL" clId="{6152E8AC-5D1C-42E3-908D-C15DF1AAA555}" dt="2023-02-17T15:42:06.282" v="46" actId="27636"/>
          <ac:spMkLst>
            <pc:docMk/>
            <pc:sldMk cId="0" sldId="292"/>
            <ac:spMk id="64515" creationId="{00000000-0000-0000-0000-000000000000}"/>
          </ac:spMkLst>
        </pc:spChg>
      </pc:sldChg>
      <pc:sldChg chg="modSp mod modNotes">
        <pc:chgData name="Nola Gum" userId="6ed7e2d0-2401-41a6-b096-86b62ebd8337" providerId="ADAL" clId="{6152E8AC-5D1C-42E3-908D-C15DF1AAA555}" dt="2023-02-17T15:42:06.290" v="47" actId="27636"/>
        <pc:sldMkLst>
          <pc:docMk/>
          <pc:sldMk cId="0" sldId="293"/>
        </pc:sldMkLst>
        <pc:spChg chg="mod">
          <ac:chgData name="Nola Gum" userId="6ed7e2d0-2401-41a6-b096-86b62ebd8337" providerId="ADAL" clId="{6152E8AC-5D1C-42E3-908D-C15DF1AAA555}" dt="2023-02-17T15:31:17.361" v="0"/>
          <ac:spMkLst>
            <pc:docMk/>
            <pc:sldMk cId="0" sldId="293"/>
            <ac:spMk id="66562" creationId="{00000000-0000-0000-0000-000000000000}"/>
          </ac:spMkLst>
        </pc:spChg>
        <pc:spChg chg="mod">
          <ac:chgData name="Nola Gum" userId="6ed7e2d0-2401-41a6-b096-86b62ebd8337" providerId="ADAL" clId="{6152E8AC-5D1C-42E3-908D-C15DF1AAA555}" dt="2023-02-17T15:42:06.290" v="47" actId="27636"/>
          <ac:spMkLst>
            <pc:docMk/>
            <pc:sldMk cId="0" sldId="293"/>
            <ac:spMk id="66563" creationId="{00000000-0000-0000-0000-000000000000}"/>
          </ac:spMkLst>
        </pc:spChg>
      </pc:sldChg>
      <pc:sldChg chg="modSp mod modNotes">
        <pc:chgData name="Nola Gum" userId="6ed7e2d0-2401-41a6-b096-86b62ebd8337" providerId="ADAL" clId="{6152E8AC-5D1C-42E3-908D-C15DF1AAA555}" dt="2023-02-17T15:42:06.299" v="49" actId="27636"/>
        <pc:sldMkLst>
          <pc:docMk/>
          <pc:sldMk cId="0" sldId="294"/>
        </pc:sldMkLst>
        <pc:spChg chg="mod">
          <ac:chgData name="Nola Gum" userId="6ed7e2d0-2401-41a6-b096-86b62ebd8337" providerId="ADAL" clId="{6152E8AC-5D1C-42E3-908D-C15DF1AAA555}" dt="2023-02-17T15:42:06.291" v="48" actId="27636"/>
          <ac:spMkLst>
            <pc:docMk/>
            <pc:sldMk cId="0" sldId="294"/>
            <ac:spMk id="67586" creationId="{00000000-0000-0000-0000-000000000000}"/>
          </ac:spMkLst>
        </pc:spChg>
        <pc:spChg chg="mod">
          <ac:chgData name="Nola Gum" userId="6ed7e2d0-2401-41a6-b096-86b62ebd8337" providerId="ADAL" clId="{6152E8AC-5D1C-42E3-908D-C15DF1AAA555}" dt="2023-02-17T15:42:06.299" v="49" actId="27636"/>
          <ac:spMkLst>
            <pc:docMk/>
            <pc:sldMk cId="0" sldId="294"/>
            <ac:spMk id="67587" creationId="{00000000-0000-0000-0000-000000000000}"/>
          </ac:spMkLst>
        </pc:spChg>
      </pc:sldChg>
      <pc:sldChg chg="modSp mod modNotes">
        <pc:chgData name="Nola Gum" userId="6ed7e2d0-2401-41a6-b096-86b62ebd8337" providerId="ADAL" clId="{6152E8AC-5D1C-42E3-908D-C15DF1AAA555}" dt="2023-02-17T15:42:06.306" v="50" actId="27636"/>
        <pc:sldMkLst>
          <pc:docMk/>
          <pc:sldMk cId="0" sldId="295"/>
        </pc:sldMkLst>
        <pc:spChg chg="mod">
          <ac:chgData name="Nola Gum" userId="6ed7e2d0-2401-41a6-b096-86b62ebd8337" providerId="ADAL" clId="{6152E8AC-5D1C-42E3-908D-C15DF1AAA555}" dt="2023-02-17T15:31:17.361" v="0"/>
          <ac:spMkLst>
            <pc:docMk/>
            <pc:sldMk cId="0" sldId="295"/>
            <ac:spMk id="68610" creationId="{00000000-0000-0000-0000-000000000000}"/>
          </ac:spMkLst>
        </pc:spChg>
        <pc:spChg chg="mod">
          <ac:chgData name="Nola Gum" userId="6ed7e2d0-2401-41a6-b096-86b62ebd8337" providerId="ADAL" clId="{6152E8AC-5D1C-42E3-908D-C15DF1AAA555}" dt="2023-02-17T15:42:06.306" v="50" actId="27636"/>
          <ac:spMkLst>
            <pc:docMk/>
            <pc:sldMk cId="0" sldId="295"/>
            <ac:spMk id="68611" creationId="{00000000-0000-0000-0000-000000000000}"/>
          </ac:spMkLst>
        </pc:spChg>
      </pc:sldChg>
      <pc:sldChg chg="modSp mod modNotes">
        <pc:chgData name="Nola Gum" userId="6ed7e2d0-2401-41a6-b096-86b62ebd8337" providerId="ADAL" clId="{6152E8AC-5D1C-42E3-908D-C15DF1AAA555}" dt="2023-02-17T15:42:06.309" v="51" actId="27636"/>
        <pc:sldMkLst>
          <pc:docMk/>
          <pc:sldMk cId="0" sldId="296"/>
        </pc:sldMkLst>
        <pc:spChg chg="mod">
          <ac:chgData name="Nola Gum" userId="6ed7e2d0-2401-41a6-b096-86b62ebd8337" providerId="ADAL" clId="{6152E8AC-5D1C-42E3-908D-C15DF1AAA555}" dt="2023-02-17T15:31:17.361" v="0"/>
          <ac:spMkLst>
            <pc:docMk/>
            <pc:sldMk cId="0" sldId="296"/>
            <ac:spMk id="70658" creationId="{00000000-0000-0000-0000-000000000000}"/>
          </ac:spMkLst>
        </pc:spChg>
        <pc:spChg chg="mod">
          <ac:chgData name="Nola Gum" userId="6ed7e2d0-2401-41a6-b096-86b62ebd8337" providerId="ADAL" clId="{6152E8AC-5D1C-42E3-908D-C15DF1AAA555}" dt="2023-02-17T15:42:06.309" v="51" actId="27636"/>
          <ac:spMkLst>
            <pc:docMk/>
            <pc:sldMk cId="0" sldId="296"/>
            <ac:spMk id="70659" creationId="{00000000-0000-0000-0000-000000000000}"/>
          </ac:spMkLst>
        </pc:spChg>
      </pc:sldChg>
      <pc:sldChg chg="modSp modNotes">
        <pc:chgData name="Nola Gum" userId="6ed7e2d0-2401-41a6-b096-86b62ebd8337" providerId="ADAL" clId="{6152E8AC-5D1C-42E3-908D-C15DF1AAA555}" dt="2023-02-17T15:42:20.038" v="55"/>
        <pc:sldMkLst>
          <pc:docMk/>
          <pc:sldMk cId="0" sldId="299"/>
        </pc:sldMkLst>
        <pc:spChg chg="mod">
          <ac:chgData name="Nola Gum" userId="6ed7e2d0-2401-41a6-b096-86b62ebd8337" providerId="ADAL" clId="{6152E8AC-5D1C-42E3-908D-C15DF1AAA555}" dt="2023-02-17T15:42:20.038" v="55"/>
          <ac:spMkLst>
            <pc:docMk/>
            <pc:sldMk cId="0" sldId="299"/>
            <ac:spMk id="103426" creationId="{00000000-0000-0000-0000-000000000000}"/>
          </ac:spMkLst>
        </pc:spChg>
        <pc:spChg chg="mod">
          <ac:chgData name="Nola Gum" userId="6ed7e2d0-2401-41a6-b096-86b62ebd8337" providerId="ADAL" clId="{6152E8AC-5D1C-42E3-908D-C15DF1AAA555}" dt="2023-02-17T15:42:20.038" v="55"/>
          <ac:spMkLst>
            <pc:docMk/>
            <pc:sldMk cId="0" sldId="299"/>
            <ac:spMk id="103427" creationId="{00000000-0000-0000-0000-000000000000}"/>
          </ac:spMkLst>
        </pc:spChg>
      </pc:sldChg>
      <pc:sldChg chg="modSp modNotes">
        <pc:chgData name="Nola Gum" userId="6ed7e2d0-2401-41a6-b096-86b62ebd8337" providerId="ADAL" clId="{6152E8AC-5D1C-42E3-908D-C15DF1AAA555}" dt="2023-02-17T15:42:20.038" v="55"/>
        <pc:sldMkLst>
          <pc:docMk/>
          <pc:sldMk cId="0" sldId="300"/>
        </pc:sldMkLst>
        <pc:spChg chg="mod">
          <ac:chgData name="Nola Gum" userId="6ed7e2d0-2401-41a6-b096-86b62ebd8337" providerId="ADAL" clId="{6152E8AC-5D1C-42E3-908D-C15DF1AAA555}" dt="2023-02-17T15:42:20.038" v="55"/>
          <ac:spMkLst>
            <pc:docMk/>
            <pc:sldMk cId="0" sldId="300"/>
            <ac:spMk id="105474" creationId="{00000000-0000-0000-0000-000000000000}"/>
          </ac:spMkLst>
        </pc:spChg>
        <pc:spChg chg="mod">
          <ac:chgData name="Nola Gum" userId="6ed7e2d0-2401-41a6-b096-86b62ebd8337" providerId="ADAL" clId="{6152E8AC-5D1C-42E3-908D-C15DF1AAA555}" dt="2023-02-17T15:42:20.038" v="55"/>
          <ac:spMkLst>
            <pc:docMk/>
            <pc:sldMk cId="0" sldId="300"/>
            <ac:spMk id="105475" creationId="{00000000-0000-0000-0000-000000000000}"/>
          </ac:spMkLst>
        </pc:spChg>
      </pc:sldChg>
      <pc:sldChg chg="modSp modNotes">
        <pc:chgData name="Nola Gum" userId="6ed7e2d0-2401-41a6-b096-86b62ebd8337" providerId="ADAL" clId="{6152E8AC-5D1C-42E3-908D-C15DF1AAA555}" dt="2023-02-17T15:42:20.038" v="55"/>
        <pc:sldMkLst>
          <pc:docMk/>
          <pc:sldMk cId="0" sldId="301"/>
        </pc:sldMkLst>
        <pc:spChg chg="mod">
          <ac:chgData name="Nola Gum" userId="6ed7e2d0-2401-41a6-b096-86b62ebd8337" providerId="ADAL" clId="{6152E8AC-5D1C-42E3-908D-C15DF1AAA555}" dt="2023-02-17T15:42:20.038" v="55"/>
          <ac:spMkLst>
            <pc:docMk/>
            <pc:sldMk cId="0" sldId="301"/>
            <ac:spMk id="107522" creationId="{00000000-0000-0000-0000-000000000000}"/>
          </ac:spMkLst>
        </pc:spChg>
        <pc:spChg chg="mod">
          <ac:chgData name="Nola Gum" userId="6ed7e2d0-2401-41a6-b096-86b62ebd8337" providerId="ADAL" clId="{6152E8AC-5D1C-42E3-908D-C15DF1AAA555}" dt="2023-02-17T15:42:20.038" v="55"/>
          <ac:spMkLst>
            <pc:docMk/>
            <pc:sldMk cId="0" sldId="301"/>
            <ac:spMk id="107523" creationId="{00000000-0000-0000-0000-000000000000}"/>
          </ac:spMkLst>
        </pc:spChg>
      </pc:sldChg>
      <pc:sldChg chg="modSp modNotes">
        <pc:chgData name="Nola Gum" userId="6ed7e2d0-2401-41a6-b096-86b62ebd8337" providerId="ADAL" clId="{6152E8AC-5D1C-42E3-908D-C15DF1AAA555}" dt="2023-02-17T15:42:20.038" v="55"/>
        <pc:sldMkLst>
          <pc:docMk/>
          <pc:sldMk cId="0" sldId="302"/>
        </pc:sldMkLst>
        <pc:spChg chg="mod">
          <ac:chgData name="Nola Gum" userId="6ed7e2d0-2401-41a6-b096-86b62ebd8337" providerId="ADAL" clId="{6152E8AC-5D1C-42E3-908D-C15DF1AAA555}" dt="2023-02-17T15:42:20.038" v="55"/>
          <ac:spMkLst>
            <pc:docMk/>
            <pc:sldMk cId="0" sldId="302"/>
            <ac:spMk id="109570" creationId="{00000000-0000-0000-0000-000000000000}"/>
          </ac:spMkLst>
        </pc:spChg>
        <pc:spChg chg="mod">
          <ac:chgData name="Nola Gum" userId="6ed7e2d0-2401-41a6-b096-86b62ebd8337" providerId="ADAL" clId="{6152E8AC-5D1C-42E3-908D-C15DF1AAA555}" dt="2023-02-17T15:42:20.038" v="55"/>
          <ac:spMkLst>
            <pc:docMk/>
            <pc:sldMk cId="0" sldId="302"/>
            <ac:spMk id="109571" creationId="{00000000-0000-0000-0000-000000000000}"/>
          </ac:spMkLst>
        </pc:spChg>
      </pc:sldChg>
      <pc:sldChg chg="modSp modNotes">
        <pc:chgData name="Nola Gum" userId="6ed7e2d0-2401-41a6-b096-86b62ebd8337" providerId="ADAL" clId="{6152E8AC-5D1C-42E3-908D-C15DF1AAA555}" dt="2023-02-17T15:42:20.038" v="55"/>
        <pc:sldMkLst>
          <pc:docMk/>
          <pc:sldMk cId="0" sldId="303"/>
        </pc:sldMkLst>
        <pc:spChg chg="mod">
          <ac:chgData name="Nola Gum" userId="6ed7e2d0-2401-41a6-b096-86b62ebd8337" providerId="ADAL" clId="{6152E8AC-5D1C-42E3-908D-C15DF1AAA555}" dt="2023-02-17T15:42:20.038" v="55"/>
          <ac:spMkLst>
            <pc:docMk/>
            <pc:sldMk cId="0" sldId="303"/>
            <ac:spMk id="117762" creationId="{00000000-0000-0000-0000-000000000000}"/>
          </ac:spMkLst>
        </pc:spChg>
        <pc:spChg chg="mod">
          <ac:chgData name="Nola Gum" userId="6ed7e2d0-2401-41a6-b096-86b62ebd8337" providerId="ADAL" clId="{6152E8AC-5D1C-42E3-908D-C15DF1AAA555}" dt="2023-02-17T15:42:20.038" v="55"/>
          <ac:spMkLst>
            <pc:docMk/>
            <pc:sldMk cId="0" sldId="303"/>
            <ac:spMk id="117763" creationId="{00000000-0000-0000-0000-000000000000}"/>
          </ac:spMkLst>
        </pc:spChg>
      </pc:sldChg>
      <pc:sldChg chg="modSp mod modNotes">
        <pc:chgData name="Nola Gum" userId="6ed7e2d0-2401-41a6-b096-86b62ebd8337" providerId="ADAL" clId="{6152E8AC-5D1C-42E3-908D-C15DF1AAA555}" dt="2023-02-17T15:42:20.038" v="55"/>
        <pc:sldMkLst>
          <pc:docMk/>
          <pc:sldMk cId="0" sldId="304"/>
        </pc:sldMkLst>
        <pc:spChg chg="mod">
          <ac:chgData name="Nola Gum" userId="6ed7e2d0-2401-41a6-b096-86b62ebd8337" providerId="ADAL" clId="{6152E8AC-5D1C-42E3-908D-C15DF1AAA555}" dt="2023-02-17T15:42:20.038" v="55"/>
          <ac:spMkLst>
            <pc:docMk/>
            <pc:sldMk cId="0" sldId="304"/>
            <ac:spMk id="119810" creationId="{00000000-0000-0000-0000-000000000000}"/>
          </ac:spMkLst>
        </pc:spChg>
        <pc:spChg chg="mod">
          <ac:chgData name="Nola Gum" userId="6ed7e2d0-2401-41a6-b096-86b62ebd8337" providerId="ADAL" clId="{6152E8AC-5D1C-42E3-908D-C15DF1AAA555}" dt="2023-02-17T15:42:20.038" v="55"/>
          <ac:spMkLst>
            <pc:docMk/>
            <pc:sldMk cId="0" sldId="304"/>
            <ac:spMk id="119811" creationId="{00000000-0000-0000-0000-000000000000}"/>
          </ac:spMkLst>
        </pc:spChg>
      </pc:sldChg>
      <pc:sldChg chg="modSp mod modNotes">
        <pc:chgData name="Nola Gum" userId="6ed7e2d0-2401-41a6-b096-86b62ebd8337" providerId="ADAL" clId="{6152E8AC-5D1C-42E3-908D-C15DF1AAA555}" dt="2023-02-17T15:42:20.038" v="55"/>
        <pc:sldMkLst>
          <pc:docMk/>
          <pc:sldMk cId="0" sldId="305"/>
        </pc:sldMkLst>
        <pc:spChg chg="mod">
          <ac:chgData name="Nola Gum" userId="6ed7e2d0-2401-41a6-b096-86b62ebd8337" providerId="ADAL" clId="{6152E8AC-5D1C-42E3-908D-C15DF1AAA555}" dt="2023-02-17T15:42:20.038" v="55"/>
          <ac:spMkLst>
            <pc:docMk/>
            <pc:sldMk cId="0" sldId="305"/>
            <ac:spMk id="120834" creationId="{00000000-0000-0000-0000-000000000000}"/>
          </ac:spMkLst>
        </pc:spChg>
        <pc:spChg chg="mod">
          <ac:chgData name="Nola Gum" userId="6ed7e2d0-2401-41a6-b096-86b62ebd8337" providerId="ADAL" clId="{6152E8AC-5D1C-42E3-908D-C15DF1AAA555}" dt="2023-02-17T15:42:20.038" v="55"/>
          <ac:spMkLst>
            <pc:docMk/>
            <pc:sldMk cId="0" sldId="305"/>
            <ac:spMk id="120835" creationId="{00000000-0000-0000-0000-000000000000}"/>
          </ac:spMkLst>
        </pc:spChg>
      </pc:sldChg>
      <pc:sldChg chg="modSp modNotes">
        <pc:chgData name="Nola Gum" userId="6ed7e2d0-2401-41a6-b096-86b62ebd8337" providerId="ADAL" clId="{6152E8AC-5D1C-42E3-908D-C15DF1AAA555}" dt="2023-02-17T15:42:20.038" v="55"/>
        <pc:sldMkLst>
          <pc:docMk/>
          <pc:sldMk cId="0" sldId="306"/>
        </pc:sldMkLst>
        <pc:spChg chg="mod">
          <ac:chgData name="Nola Gum" userId="6ed7e2d0-2401-41a6-b096-86b62ebd8337" providerId="ADAL" clId="{6152E8AC-5D1C-42E3-908D-C15DF1AAA555}" dt="2023-02-17T15:42:20.038" v="55"/>
          <ac:spMkLst>
            <pc:docMk/>
            <pc:sldMk cId="0" sldId="306"/>
            <ac:spMk id="121858" creationId="{00000000-0000-0000-0000-000000000000}"/>
          </ac:spMkLst>
        </pc:spChg>
        <pc:spChg chg="mod">
          <ac:chgData name="Nola Gum" userId="6ed7e2d0-2401-41a6-b096-86b62ebd8337" providerId="ADAL" clId="{6152E8AC-5D1C-42E3-908D-C15DF1AAA555}" dt="2023-02-17T15:42:20.038" v="55"/>
          <ac:spMkLst>
            <pc:docMk/>
            <pc:sldMk cId="0" sldId="306"/>
            <ac:spMk id="121859" creationId="{00000000-0000-0000-0000-000000000000}"/>
          </ac:spMkLst>
        </pc:spChg>
      </pc:sldChg>
      <pc:sldChg chg="modSp mod modNotes">
        <pc:chgData name="Nola Gum" userId="6ed7e2d0-2401-41a6-b096-86b62ebd8337" providerId="ADAL" clId="{6152E8AC-5D1C-42E3-908D-C15DF1AAA555}" dt="2023-02-17T15:42:20.038" v="55"/>
        <pc:sldMkLst>
          <pc:docMk/>
          <pc:sldMk cId="0" sldId="307"/>
        </pc:sldMkLst>
        <pc:spChg chg="mod">
          <ac:chgData name="Nola Gum" userId="6ed7e2d0-2401-41a6-b096-86b62ebd8337" providerId="ADAL" clId="{6152E8AC-5D1C-42E3-908D-C15DF1AAA555}" dt="2023-02-17T15:42:20.038" v="55"/>
          <ac:spMkLst>
            <pc:docMk/>
            <pc:sldMk cId="0" sldId="307"/>
            <ac:spMk id="122882" creationId="{00000000-0000-0000-0000-000000000000}"/>
          </ac:spMkLst>
        </pc:spChg>
        <pc:spChg chg="mod">
          <ac:chgData name="Nola Gum" userId="6ed7e2d0-2401-41a6-b096-86b62ebd8337" providerId="ADAL" clId="{6152E8AC-5D1C-42E3-908D-C15DF1AAA555}" dt="2023-02-17T15:42:20.038" v="55"/>
          <ac:spMkLst>
            <pc:docMk/>
            <pc:sldMk cId="0" sldId="307"/>
            <ac:spMk id="122883" creationId="{00000000-0000-0000-0000-000000000000}"/>
          </ac:spMkLst>
        </pc:spChg>
      </pc:sldChg>
      <pc:sldChg chg="modSp modNotes">
        <pc:chgData name="Nola Gum" userId="6ed7e2d0-2401-41a6-b096-86b62ebd8337" providerId="ADAL" clId="{6152E8AC-5D1C-42E3-908D-C15DF1AAA555}" dt="2023-02-17T15:42:20.038" v="55"/>
        <pc:sldMkLst>
          <pc:docMk/>
          <pc:sldMk cId="0" sldId="308"/>
        </pc:sldMkLst>
        <pc:spChg chg="mod">
          <ac:chgData name="Nola Gum" userId="6ed7e2d0-2401-41a6-b096-86b62ebd8337" providerId="ADAL" clId="{6152E8AC-5D1C-42E3-908D-C15DF1AAA555}" dt="2023-02-17T15:42:20.038" v="55"/>
          <ac:spMkLst>
            <pc:docMk/>
            <pc:sldMk cId="0" sldId="308"/>
            <ac:spMk id="123906" creationId="{00000000-0000-0000-0000-000000000000}"/>
          </ac:spMkLst>
        </pc:spChg>
        <pc:spChg chg="mod">
          <ac:chgData name="Nola Gum" userId="6ed7e2d0-2401-41a6-b096-86b62ebd8337" providerId="ADAL" clId="{6152E8AC-5D1C-42E3-908D-C15DF1AAA555}" dt="2023-02-17T15:42:20.038" v="55"/>
          <ac:spMkLst>
            <pc:docMk/>
            <pc:sldMk cId="0" sldId="308"/>
            <ac:spMk id="123907" creationId="{00000000-0000-0000-0000-000000000000}"/>
          </ac:spMkLst>
        </pc:spChg>
      </pc:sldChg>
      <pc:sldChg chg="modSp modNotes">
        <pc:chgData name="Nola Gum" userId="6ed7e2d0-2401-41a6-b096-86b62ebd8337" providerId="ADAL" clId="{6152E8AC-5D1C-42E3-908D-C15DF1AAA555}" dt="2023-02-17T15:31:17.361" v="0"/>
        <pc:sldMkLst>
          <pc:docMk/>
          <pc:sldMk cId="0" sldId="309"/>
        </pc:sldMkLst>
        <pc:spChg chg="mod">
          <ac:chgData name="Nola Gum" userId="6ed7e2d0-2401-41a6-b096-86b62ebd8337" providerId="ADAL" clId="{6152E8AC-5D1C-42E3-908D-C15DF1AAA555}" dt="2023-02-17T15:31:17.361" v="0"/>
          <ac:spMkLst>
            <pc:docMk/>
            <pc:sldMk cId="0" sldId="309"/>
            <ac:spMk id="4" creationId="{00000000-0000-0000-0000-000000000000}"/>
          </ac:spMkLst>
        </pc:spChg>
        <pc:spChg chg="mod">
          <ac:chgData name="Nola Gum" userId="6ed7e2d0-2401-41a6-b096-86b62ebd8337" providerId="ADAL" clId="{6152E8AC-5D1C-42E3-908D-C15DF1AAA555}" dt="2023-02-17T15:31:17.361" v="0"/>
          <ac:spMkLst>
            <pc:docMk/>
            <pc:sldMk cId="0" sldId="309"/>
            <ac:spMk id="5" creationId="{00000000-0000-0000-0000-000000000000}"/>
          </ac:spMkLst>
        </pc:spChg>
      </pc:sldChg>
      <pc:sldChg chg="modSp new mod">
        <pc:chgData name="Nola Gum" userId="6ed7e2d0-2401-41a6-b096-86b62ebd8337" providerId="ADAL" clId="{6152E8AC-5D1C-42E3-908D-C15DF1AAA555}" dt="2023-02-17T15:43:24.668" v="68" actId="20577"/>
        <pc:sldMkLst>
          <pc:docMk/>
          <pc:sldMk cId="4001195001" sldId="310"/>
        </pc:sldMkLst>
        <pc:spChg chg="mod">
          <ac:chgData name="Nola Gum" userId="6ed7e2d0-2401-41a6-b096-86b62ebd8337" providerId="ADAL" clId="{6152E8AC-5D1C-42E3-908D-C15DF1AAA555}" dt="2023-02-17T15:43:24.668" v="68" actId="20577"/>
          <ac:spMkLst>
            <pc:docMk/>
            <pc:sldMk cId="4001195001" sldId="310"/>
            <ac:spMk id="2" creationId="{F7AD57B2-0E06-EF35-8FFF-9C367B509B04}"/>
          </ac:spMkLst>
        </pc:spChg>
      </pc:sldChg>
      <pc:sldMasterChg chg="modSp modSldLayout">
        <pc:chgData name="Nola Gum" userId="6ed7e2d0-2401-41a6-b096-86b62ebd8337" providerId="ADAL" clId="{6152E8AC-5D1C-42E3-908D-C15DF1AAA555}" dt="2023-02-17T15:31:17.361" v="0"/>
        <pc:sldMasterMkLst>
          <pc:docMk/>
          <pc:sldMasterMk cId="0" sldId="2147483667"/>
        </pc:sldMasterMkLst>
        <pc:spChg chg="mod">
          <ac:chgData name="Nola Gum" userId="6ed7e2d0-2401-41a6-b096-86b62ebd8337" providerId="ADAL" clId="{6152E8AC-5D1C-42E3-908D-C15DF1AAA555}" dt="2023-02-17T15:31:17.361" v="0"/>
          <ac:spMkLst>
            <pc:docMk/>
            <pc:sldMasterMk cId="0" sldId="2147483667"/>
            <ac:spMk id="1026" creationId="{00000000-0000-0000-0000-000000000000}"/>
          </ac:spMkLst>
        </pc:spChg>
        <pc:spChg chg="mod">
          <ac:chgData name="Nola Gum" userId="6ed7e2d0-2401-41a6-b096-86b62ebd8337" providerId="ADAL" clId="{6152E8AC-5D1C-42E3-908D-C15DF1AAA555}" dt="2023-02-17T15:31:17.361" v="0"/>
          <ac:spMkLst>
            <pc:docMk/>
            <pc:sldMasterMk cId="0" sldId="2147483667"/>
            <ac:spMk id="1027" creationId="{00000000-0000-0000-0000-000000000000}"/>
          </ac:spMkLst>
        </pc:spChg>
        <pc:spChg chg="mod">
          <ac:chgData name="Nola Gum" userId="6ed7e2d0-2401-41a6-b096-86b62ebd8337" providerId="ADAL" clId="{6152E8AC-5D1C-42E3-908D-C15DF1AAA555}" dt="2023-02-17T15:31:17.361" v="0"/>
          <ac:spMkLst>
            <pc:docMk/>
            <pc:sldMasterMk cId="0" sldId="2147483667"/>
            <ac:spMk id="1028" creationId="{00000000-0000-0000-0000-000000000000}"/>
          </ac:spMkLst>
        </pc:spChg>
        <pc:spChg chg="mod">
          <ac:chgData name="Nola Gum" userId="6ed7e2d0-2401-41a6-b096-86b62ebd8337" providerId="ADAL" clId="{6152E8AC-5D1C-42E3-908D-C15DF1AAA555}" dt="2023-02-17T15:31:17.361" v="0"/>
          <ac:spMkLst>
            <pc:docMk/>
            <pc:sldMasterMk cId="0" sldId="2147483667"/>
            <ac:spMk id="1029" creationId="{00000000-0000-0000-0000-000000000000}"/>
          </ac:spMkLst>
        </pc:spChg>
        <pc:spChg chg="mod">
          <ac:chgData name="Nola Gum" userId="6ed7e2d0-2401-41a6-b096-86b62ebd8337" providerId="ADAL" clId="{6152E8AC-5D1C-42E3-908D-C15DF1AAA555}" dt="2023-02-17T15:31:17.361" v="0"/>
          <ac:spMkLst>
            <pc:docMk/>
            <pc:sldMasterMk cId="0" sldId="2147483667"/>
            <ac:spMk id="1030" creationId="{00000000-0000-0000-0000-000000000000}"/>
          </ac:spMkLst>
        </pc:spChg>
        <pc:sldLayoutChg chg="modSp">
          <pc:chgData name="Nola Gum" userId="6ed7e2d0-2401-41a6-b096-86b62ebd8337" providerId="ADAL" clId="{6152E8AC-5D1C-42E3-908D-C15DF1AAA555}" dt="2023-02-17T15:31:17.361" v="0"/>
          <pc:sldLayoutMkLst>
            <pc:docMk/>
            <pc:sldMasterMk cId="0" sldId="2147483667"/>
            <pc:sldLayoutMk cId="0" sldId="2147483668"/>
          </pc:sldLayoutMkLst>
          <pc:spChg chg="mod">
            <ac:chgData name="Nola Gum" userId="6ed7e2d0-2401-41a6-b096-86b62ebd8337" providerId="ADAL" clId="{6152E8AC-5D1C-42E3-908D-C15DF1AAA555}" dt="2023-02-17T15:31:17.361" v="0"/>
            <ac:spMkLst>
              <pc:docMk/>
              <pc:sldMasterMk cId="0" sldId="2147483667"/>
              <pc:sldLayoutMk cId="0" sldId="2147483668"/>
              <ac:spMk id="9216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68"/>
              <ac:spMk id="92163"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0"/>
          </pc:sldLayoutMkLst>
          <pc:spChg chg="mod">
            <ac:chgData name="Nola Gum" userId="6ed7e2d0-2401-41a6-b096-86b62ebd8337" providerId="ADAL" clId="{6152E8AC-5D1C-42E3-908D-C15DF1AAA555}" dt="2023-02-17T15:31:17.361" v="0"/>
            <ac:spMkLst>
              <pc:docMk/>
              <pc:sldMasterMk cId="0" sldId="2147483667"/>
              <pc:sldLayoutMk cId="0" sldId="2147483670"/>
              <ac:spMk id="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0"/>
              <ac:spMk id="3"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1"/>
          </pc:sldLayoutMkLst>
          <pc:spChg chg="mod">
            <ac:chgData name="Nola Gum" userId="6ed7e2d0-2401-41a6-b096-86b62ebd8337" providerId="ADAL" clId="{6152E8AC-5D1C-42E3-908D-C15DF1AAA555}" dt="2023-02-17T15:31:17.361" v="0"/>
            <ac:spMkLst>
              <pc:docMk/>
              <pc:sldMasterMk cId="0" sldId="2147483667"/>
              <pc:sldLayoutMk cId="0" sldId="2147483671"/>
              <ac:spMk id="3"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1"/>
              <ac:spMk id="4"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2"/>
          </pc:sldLayoutMkLst>
          <pc:spChg chg="mod">
            <ac:chgData name="Nola Gum" userId="6ed7e2d0-2401-41a6-b096-86b62ebd8337" providerId="ADAL" clId="{6152E8AC-5D1C-42E3-908D-C15DF1AAA555}" dt="2023-02-17T15:31:17.361" v="0"/>
            <ac:spMkLst>
              <pc:docMk/>
              <pc:sldMasterMk cId="0" sldId="2147483667"/>
              <pc:sldLayoutMk cId="0" sldId="2147483672"/>
              <ac:spMk id="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2"/>
              <ac:spMk id="3"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2"/>
              <ac:spMk id="4"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2"/>
              <ac:spMk id="5"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2"/>
              <ac:spMk id="6"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5"/>
          </pc:sldLayoutMkLst>
          <pc:spChg chg="mod">
            <ac:chgData name="Nola Gum" userId="6ed7e2d0-2401-41a6-b096-86b62ebd8337" providerId="ADAL" clId="{6152E8AC-5D1C-42E3-908D-C15DF1AAA555}" dt="2023-02-17T15:31:17.361" v="0"/>
            <ac:spMkLst>
              <pc:docMk/>
              <pc:sldMasterMk cId="0" sldId="2147483667"/>
              <pc:sldLayoutMk cId="0" sldId="2147483675"/>
              <ac:spMk id="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5"/>
              <ac:spMk id="3"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5"/>
              <ac:spMk id="4"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6"/>
          </pc:sldLayoutMkLst>
          <pc:spChg chg="mod">
            <ac:chgData name="Nola Gum" userId="6ed7e2d0-2401-41a6-b096-86b62ebd8337" providerId="ADAL" clId="{6152E8AC-5D1C-42E3-908D-C15DF1AAA555}" dt="2023-02-17T15:31:17.361" v="0"/>
            <ac:spMkLst>
              <pc:docMk/>
              <pc:sldMasterMk cId="0" sldId="2147483667"/>
              <pc:sldLayoutMk cId="0" sldId="2147483676"/>
              <ac:spMk id="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6"/>
              <ac:spMk id="3"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6"/>
              <ac:spMk id="4" creationId="{00000000-0000-0000-0000-000000000000}"/>
            </ac:spMkLst>
          </pc:spChg>
        </pc:sldLayoutChg>
        <pc:sldLayoutChg chg="modSp">
          <pc:chgData name="Nola Gum" userId="6ed7e2d0-2401-41a6-b096-86b62ebd8337" providerId="ADAL" clId="{6152E8AC-5D1C-42E3-908D-C15DF1AAA555}" dt="2023-02-17T15:31:17.361" v="0"/>
          <pc:sldLayoutMkLst>
            <pc:docMk/>
            <pc:sldMasterMk cId="0" sldId="2147483667"/>
            <pc:sldLayoutMk cId="0" sldId="2147483678"/>
          </pc:sldLayoutMkLst>
          <pc:spChg chg="mod">
            <ac:chgData name="Nola Gum" userId="6ed7e2d0-2401-41a6-b096-86b62ebd8337" providerId="ADAL" clId="{6152E8AC-5D1C-42E3-908D-C15DF1AAA555}" dt="2023-02-17T15:31:17.361" v="0"/>
            <ac:spMkLst>
              <pc:docMk/>
              <pc:sldMasterMk cId="0" sldId="2147483667"/>
              <pc:sldLayoutMk cId="0" sldId="2147483678"/>
              <ac:spMk id="2" creationId="{00000000-0000-0000-0000-000000000000}"/>
            </ac:spMkLst>
          </pc:spChg>
          <pc:spChg chg="mod">
            <ac:chgData name="Nola Gum" userId="6ed7e2d0-2401-41a6-b096-86b62ebd8337" providerId="ADAL" clId="{6152E8AC-5D1C-42E3-908D-C15DF1AAA555}" dt="2023-02-17T15:31:17.361" v="0"/>
            <ac:spMkLst>
              <pc:docMk/>
              <pc:sldMasterMk cId="0" sldId="2147483667"/>
              <pc:sldLayoutMk cId="0" sldId="2147483678"/>
              <ac:spMk id="3" creationId="{00000000-0000-0000-0000-000000000000}"/>
            </ac:spMkLst>
          </pc:spChg>
        </pc:sldLayoutChg>
      </pc:sldMaster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20.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ata2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_rels/data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ata23.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 Id="rId14" Type="http://schemas.openxmlformats.org/officeDocument/2006/relationships/image" Target="../media/image5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2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_rels/drawing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rawing23.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 Id="rId14" Type="http://schemas.openxmlformats.org/officeDocument/2006/relationships/image" Target="../media/image58.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ED5C8-45DF-4D43-AC5F-1715C5F06240}"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AC2DA680-FFE4-49A4-8013-C237A58B6396}">
      <dgm:prSet/>
      <dgm:spPr/>
      <dgm:t>
        <a:bodyPr/>
        <a:lstStyle/>
        <a:p>
          <a:r>
            <a:rPr lang="en-US"/>
            <a:t>Introductions</a:t>
          </a:r>
        </a:p>
      </dgm:t>
    </dgm:pt>
    <dgm:pt modelId="{77CB7F1F-0BEE-4EA7-9524-3A19B52E48D5}" type="parTrans" cxnId="{C3E55C1C-6888-4E41-88C6-05330B8CC107}">
      <dgm:prSet/>
      <dgm:spPr/>
      <dgm:t>
        <a:bodyPr/>
        <a:lstStyle/>
        <a:p>
          <a:endParaRPr lang="en-US"/>
        </a:p>
      </dgm:t>
    </dgm:pt>
    <dgm:pt modelId="{637AB23B-8CD9-4E2E-9C1C-20367C28404C}" type="sibTrans" cxnId="{C3E55C1C-6888-4E41-88C6-05330B8CC107}">
      <dgm:prSet/>
      <dgm:spPr/>
      <dgm:t>
        <a:bodyPr/>
        <a:lstStyle/>
        <a:p>
          <a:endParaRPr lang="en-US"/>
        </a:p>
      </dgm:t>
    </dgm:pt>
    <dgm:pt modelId="{CD816DD3-9977-42B4-900B-1ED6799E74E8}">
      <dgm:prSet/>
      <dgm:spPr/>
      <dgm:t>
        <a:bodyPr/>
        <a:lstStyle/>
        <a:p>
          <a:r>
            <a:rPr lang="en-US"/>
            <a:t>Tailoring the Session to Meet Your Needs</a:t>
          </a:r>
        </a:p>
      </dgm:t>
    </dgm:pt>
    <dgm:pt modelId="{BA2F08F7-F568-45CC-B114-252415414912}" type="parTrans" cxnId="{6BFD4D73-430D-47CE-9A0D-73F7C6F00FED}">
      <dgm:prSet/>
      <dgm:spPr/>
      <dgm:t>
        <a:bodyPr/>
        <a:lstStyle/>
        <a:p>
          <a:endParaRPr lang="en-US"/>
        </a:p>
      </dgm:t>
    </dgm:pt>
    <dgm:pt modelId="{E3B2F4D1-E045-47EF-89A0-AD91AA1F9BF9}" type="sibTrans" cxnId="{6BFD4D73-430D-47CE-9A0D-73F7C6F00FED}">
      <dgm:prSet/>
      <dgm:spPr/>
      <dgm:t>
        <a:bodyPr/>
        <a:lstStyle/>
        <a:p>
          <a:endParaRPr lang="en-US"/>
        </a:p>
      </dgm:t>
    </dgm:pt>
    <dgm:pt modelId="{ABF3F334-D5B1-43D9-959E-078F7312F2EB}">
      <dgm:prSet/>
      <dgm:spPr/>
      <dgm:t>
        <a:bodyPr/>
        <a:lstStyle/>
        <a:p>
          <a:r>
            <a:rPr lang="en-US"/>
            <a:t>The Basics</a:t>
          </a:r>
        </a:p>
      </dgm:t>
    </dgm:pt>
    <dgm:pt modelId="{1D001D02-D4DE-4424-A8DF-DFEFE37006DC}" type="parTrans" cxnId="{FDD0E0D7-3DCC-4917-9E87-5115C4B70FC4}">
      <dgm:prSet/>
      <dgm:spPr/>
      <dgm:t>
        <a:bodyPr/>
        <a:lstStyle/>
        <a:p>
          <a:endParaRPr lang="en-US"/>
        </a:p>
      </dgm:t>
    </dgm:pt>
    <dgm:pt modelId="{E4E0DEBD-FAC3-4D8C-B3C7-3069342C8653}" type="sibTrans" cxnId="{FDD0E0D7-3DCC-4917-9E87-5115C4B70FC4}">
      <dgm:prSet/>
      <dgm:spPr/>
      <dgm:t>
        <a:bodyPr/>
        <a:lstStyle/>
        <a:p>
          <a:endParaRPr lang="en-US"/>
        </a:p>
      </dgm:t>
    </dgm:pt>
    <dgm:pt modelId="{86AD9B00-DFD5-4B25-882D-FB1A6AA91913}">
      <dgm:prSet/>
      <dgm:spPr/>
      <dgm:t>
        <a:bodyPr/>
        <a:lstStyle/>
        <a:p>
          <a:r>
            <a:rPr lang="en-US"/>
            <a:t>Signs and Symptoms of Sexual Abuse</a:t>
          </a:r>
        </a:p>
      </dgm:t>
    </dgm:pt>
    <dgm:pt modelId="{7AF65B1B-CF91-4FF2-A997-893A4DAFE699}" type="parTrans" cxnId="{02123279-BB64-407E-956E-EF4D30246F91}">
      <dgm:prSet/>
      <dgm:spPr/>
      <dgm:t>
        <a:bodyPr/>
        <a:lstStyle/>
        <a:p>
          <a:endParaRPr lang="en-US"/>
        </a:p>
      </dgm:t>
    </dgm:pt>
    <dgm:pt modelId="{D8ACDD95-49D8-4C0D-AD38-59174C296844}" type="sibTrans" cxnId="{02123279-BB64-407E-956E-EF4D30246F91}">
      <dgm:prSet/>
      <dgm:spPr/>
      <dgm:t>
        <a:bodyPr/>
        <a:lstStyle/>
        <a:p>
          <a:endParaRPr lang="en-US"/>
        </a:p>
      </dgm:t>
    </dgm:pt>
    <dgm:pt modelId="{BB961ACF-7F0C-41BD-97D9-6EF4A3D67C0B}">
      <dgm:prSet/>
      <dgm:spPr/>
      <dgm:t>
        <a:bodyPr/>
        <a:lstStyle/>
        <a:p>
          <a:r>
            <a:rPr lang="en-US"/>
            <a:t>Behavioral Responses in Children Exposed to Abuse</a:t>
          </a:r>
        </a:p>
      </dgm:t>
    </dgm:pt>
    <dgm:pt modelId="{0B0F3349-1ACF-4BB5-AD94-B90B6239CF83}" type="parTrans" cxnId="{312CE8C5-8A59-465E-AF75-40A34242426F}">
      <dgm:prSet/>
      <dgm:spPr/>
      <dgm:t>
        <a:bodyPr/>
        <a:lstStyle/>
        <a:p>
          <a:endParaRPr lang="en-US"/>
        </a:p>
      </dgm:t>
    </dgm:pt>
    <dgm:pt modelId="{9D744877-28C3-407D-8C3D-82FDFEE28C99}" type="sibTrans" cxnId="{312CE8C5-8A59-465E-AF75-40A34242426F}">
      <dgm:prSet/>
      <dgm:spPr/>
      <dgm:t>
        <a:bodyPr/>
        <a:lstStyle/>
        <a:p>
          <a:endParaRPr lang="en-US"/>
        </a:p>
      </dgm:t>
    </dgm:pt>
    <dgm:pt modelId="{F94E7706-D746-4FCC-A3D2-80006371409B}">
      <dgm:prSet/>
      <dgm:spPr/>
      <dgm:t>
        <a:bodyPr/>
        <a:lstStyle/>
        <a:p>
          <a:r>
            <a:rPr lang="en-US"/>
            <a:t>Development</a:t>
          </a:r>
        </a:p>
      </dgm:t>
    </dgm:pt>
    <dgm:pt modelId="{948F8DF1-2C70-437E-BAC4-561CE9AFDD17}" type="parTrans" cxnId="{E9C3D25E-F860-4899-90B4-E2F24D9BBF07}">
      <dgm:prSet/>
      <dgm:spPr/>
      <dgm:t>
        <a:bodyPr/>
        <a:lstStyle/>
        <a:p>
          <a:endParaRPr lang="en-US"/>
        </a:p>
      </dgm:t>
    </dgm:pt>
    <dgm:pt modelId="{9EC28E53-8714-454C-B479-46F5A8BE1DB5}" type="sibTrans" cxnId="{E9C3D25E-F860-4899-90B4-E2F24D9BBF07}">
      <dgm:prSet/>
      <dgm:spPr/>
      <dgm:t>
        <a:bodyPr/>
        <a:lstStyle/>
        <a:p>
          <a:endParaRPr lang="en-US"/>
        </a:p>
      </dgm:t>
    </dgm:pt>
    <dgm:pt modelId="{4EF3329F-31DC-4418-894B-9703EAF271E2}">
      <dgm:prSet/>
      <dgm:spPr/>
      <dgm:t>
        <a:bodyPr/>
        <a:lstStyle/>
        <a:p>
          <a:r>
            <a:rPr lang="en-US"/>
            <a:t>Stages and Theories</a:t>
          </a:r>
        </a:p>
      </dgm:t>
    </dgm:pt>
    <dgm:pt modelId="{4573DFA5-64D9-480D-AC86-1F0F955CA028}" type="parTrans" cxnId="{07EA271A-C60C-4B72-83EF-D73FB0EEFEE0}">
      <dgm:prSet/>
      <dgm:spPr/>
      <dgm:t>
        <a:bodyPr/>
        <a:lstStyle/>
        <a:p>
          <a:endParaRPr lang="en-US"/>
        </a:p>
      </dgm:t>
    </dgm:pt>
    <dgm:pt modelId="{6F3D4E51-2865-4CA2-AD38-3F2CBBBA905B}" type="sibTrans" cxnId="{07EA271A-C60C-4B72-83EF-D73FB0EEFEE0}">
      <dgm:prSet/>
      <dgm:spPr/>
      <dgm:t>
        <a:bodyPr/>
        <a:lstStyle/>
        <a:p>
          <a:endParaRPr lang="en-US"/>
        </a:p>
      </dgm:t>
    </dgm:pt>
    <dgm:pt modelId="{5114ABE2-469E-4EDB-87E8-C0F76B55BE7D}">
      <dgm:prSet/>
      <dgm:spPr/>
      <dgm:t>
        <a:bodyPr/>
        <a:lstStyle/>
        <a:p>
          <a:r>
            <a:rPr lang="en-US"/>
            <a:t>Normal vs. Deviant</a:t>
          </a:r>
        </a:p>
      </dgm:t>
    </dgm:pt>
    <dgm:pt modelId="{C2D2E16F-BC3E-4EB0-91F4-AB3688CA2DAF}" type="parTrans" cxnId="{6DE78434-3FF7-40F8-8481-8EE6D500AAB2}">
      <dgm:prSet/>
      <dgm:spPr/>
      <dgm:t>
        <a:bodyPr/>
        <a:lstStyle/>
        <a:p>
          <a:endParaRPr lang="en-US"/>
        </a:p>
      </dgm:t>
    </dgm:pt>
    <dgm:pt modelId="{517DD314-AD32-4A9C-A974-C732470467F8}" type="sibTrans" cxnId="{6DE78434-3FF7-40F8-8481-8EE6D500AAB2}">
      <dgm:prSet/>
      <dgm:spPr/>
      <dgm:t>
        <a:bodyPr/>
        <a:lstStyle/>
        <a:p>
          <a:endParaRPr lang="en-US"/>
        </a:p>
      </dgm:t>
    </dgm:pt>
    <dgm:pt modelId="{1085BBAD-4420-4E26-934C-09955B0E18DD}">
      <dgm:prSet/>
      <dgm:spPr/>
      <dgm:t>
        <a:bodyPr/>
        <a:lstStyle/>
        <a:p>
          <a:r>
            <a:rPr lang="en-US"/>
            <a:t>Intervention</a:t>
          </a:r>
        </a:p>
      </dgm:t>
    </dgm:pt>
    <dgm:pt modelId="{C544713E-040D-4D4B-B9A3-D12CD34DA033}" type="parTrans" cxnId="{FBE4AA0F-279A-481C-A8BC-D0928220F97D}">
      <dgm:prSet/>
      <dgm:spPr/>
      <dgm:t>
        <a:bodyPr/>
        <a:lstStyle/>
        <a:p>
          <a:endParaRPr lang="en-US"/>
        </a:p>
      </dgm:t>
    </dgm:pt>
    <dgm:pt modelId="{24082319-052D-4462-B8C6-39597F908F25}" type="sibTrans" cxnId="{FBE4AA0F-279A-481C-A8BC-D0928220F97D}">
      <dgm:prSet/>
      <dgm:spPr/>
      <dgm:t>
        <a:bodyPr/>
        <a:lstStyle/>
        <a:p>
          <a:endParaRPr lang="en-US"/>
        </a:p>
      </dgm:t>
    </dgm:pt>
    <dgm:pt modelId="{787B0E68-D9D1-4E1A-8F59-C8306C8DE190}">
      <dgm:prSet/>
      <dgm:spPr/>
      <dgm:t>
        <a:bodyPr/>
        <a:lstStyle/>
        <a:p>
          <a:r>
            <a:rPr lang="en-US"/>
            <a:t>Therapeutic Parent</a:t>
          </a:r>
        </a:p>
      </dgm:t>
    </dgm:pt>
    <dgm:pt modelId="{D8577047-9E40-4086-9427-9E02D53CE53F}" type="parTrans" cxnId="{4D655C05-FF15-4636-9782-96191B174918}">
      <dgm:prSet/>
      <dgm:spPr/>
      <dgm:t>
        <a:bodyPr/>
        <a:lstStyle/>
        <a:p>
          <a:endParaRPr lang="en-US"/>
        </a:p>
      </dgm:t>
    </dgm:pt>
    <dgm:pt modelId="{24747093-3220-47F5-965A-80CFDBD13A4A}" type="sibTrans" cxnId="{4D655C05-FF15-4636-9782-96191B174918}">
      <dgm:prSet/>
      <dgm:spPr/>
      <dgm:t>
        <a:bodyPr/>
        <a:lstStyle/>
        <a:p>
          <a:endParaRPr lang="en-US"/>
        </a:p>
      </dgm:t>
    </dgm:pt>
    <dgm:pt modelId="{53E4252A-E4E9-47E8-97C1-3581705838C2}">
      <dgm:prSet/>
      <dgm:spPr/>
      <dgm:t>
        <a:bodyPr/>
        <a:lstStyle/>
        <a:p>
          <a:r>
            <a:rPr lang="en-US"/>
            <a:t>Foster Parents in the Healing Process</a:t>
          </a:r>
        </a:p>
      </dgm:t>
    </dgm:pt>
    <dgm:pt modelId="{7017246B-4316-42FA-8D55-E24DD15A6AB5}" type="parTrans" cxnId="{7029F1A4-8589-4C22-B659-824C64335BA0}">
      <dgm:prSet/>
      <dgm:spPr/>
      <dgm:t>
        <a:bodyPr/>
        <a:lstStyle/>
        <a:p>
          <a:endParaRPr lang="en-US"/>
        </a:p>
      </dgm:t>
    </dgm:pt>
    <dgm:pt modelId="{F6202B88-ECCC-4DE8-BAFD-A1097BEFB83C}" type="sibTrans" cxnId="{7029F1A4-8589-4C22-B659-824C64335BA0}">
      <dgm:prSet/>
      <dgm:spPr/>
      <dgm:t>
        <a:bodyPr/>
        <a:lstStyle/>
        <a:p>
          <a:endParaRPr lang="en-US"/>
        </a:p>
      </dgm:t>
    </dgm:pt>
    <dgm:pt modelId="{81226DBB-E66E-4506-A389-96E1DCB98DF4}">
      <dgm:prSet/>
      <dgm:spPr/>
      <dgm:t>
        <a:bodyPr/>
        <a:lstStyle/>
        <a:p>
          <a:r>
            <a:rPr lang="en-US" dirty="0"/>
            <a:t>Practices to Promote</a:t>
          </a:r>
        </a:p>
      </dgm:t>
    </dgm:pt>
    <dgm:pt modelId="{F4DB0CCE-AD3B-4B9B-A12E-E966F2528AF4}" type="parTrans" cxnId="{79D91ABF-669D-4E7A-BE2A-987DD8D56644}">
      <dgm:prSet/>
      <dgm:spPr/>
      <dgm:t>
        <a:bodyPr/>
        <a:lstStyle/>
        <a:p>
          <a:endParaRPr lang="en-US"/>
        </a:p>
      </dgm:t>
    </dgm:pt>
    <dgm:pt modelId="{DFA9CF24-34E9-4969-81B6-8BF8DDE29F9D}" type="sibTrans" cxnId="{79D91ABF-669D-4E7A-BE2A-987DD8D56644}">
      <dgm:prSet/>
      <dgm:spPr/>
      <dgm:t>
        <a:bodyPr/>
        <a:lstStyle/>
        <a:p>
          <a:endParaRPr lang="en-US"/>
        </a:p>
      </dgm:t>
    </dgm:pt>
    <dgm:pt modelId="{C09F3A91-E6C7-4D20-83C7-9959966D7647}" type="pres">
      <dgm:prSet presAssocID="{72DED5C8-45DF-4D43-AC5F-1715C5F06240}" presName="linear" presStyleCnt="0">
        <dgm:presLayoutVars>
          <dgm:animLvl val="lvl"/>
          <dgm:resizeHandles val="exact"/>
        </dgm:presLayoutVars>
      </dgm:prSet>
      <dgm:spPr/>
    </dgm:pt>
    <dgm:pt modelId="{25830365-FCED-4D8B-BEF9-3B1F3A2C395F}" type="pres">
      <dgm:prSet presAssocID="{AC2DA680-FFE4-49A4-8013-C237A58B6396}" presName="parentText" presStyleLbl="node1" presStyleIdx="0" presStyleCnt="7">
        <dgm:presLayoutVars>
          <dgm:chMax val="0"/>
          <dgm:bulletEnabled val="1"/>
        </dgm:presLayoutVars>
      </dgm:prSet>
      <dgm:spPr/>
    </dgm:pt>
    <dgm:pt modelId="{487B53BA-6851-4767-BF0D-A888EBD0DB5A}" type="pres">
      <dgm:prSet presAssocID="{637AB23B-8CD9-4E2E-9C1C-20367C28404C}" presName="spacer" presStyleCnt="0"/>
      <dgm:spPr/>
    </dgm:pt>
    <dgm:pt modelId="{B4C9C420-37A5-4B6F-9662-328765D090E9}" type="pres">
      <dgm:prSet presAssocID="{CD816DD3-9977-42B4-900B-1ED6799E74E8}" presName="parentText" presStyleLbl="node1" presStyleIdx="1" presStyleCnt="7">
        <dgm:presLayoutVars>
          <dgm:chMax val="0"/>
          <dgm:bulletEnabled val="1"/>
        </dgm:presLayoutVars>
      </dgm:prSet>
      <dgm:spPr/>
    </dgm:pt>
    <dgm:pt modelId="{747ED436-73B0-419A-AC68-57826475E397}" type="pres">
      <dgm:prSet presAssocID="{E3B2F4D1-E045-47EF-89A0-AD91AA1F9BF9}" presName="spacer" presStyleCnt="0"/>
      <dgm:spPr/>
    </dgm:pt>
    <dgm:pt modelId="{ADB8CAC8-0670-4557-8450-AAC32D83073B}" type="pres">
      <dgm:prSet presAssocID="{ABF3F334-D5B1-43D9-959E-078F7312F2EB}" presName="parentText" presStyleLbl="node1" presStyleIdx="2" presStyleCnt="7">
        <dgm:presLayoutVars>
          <dgm:chMax val="0"/>
          <dgm:bulletEnabled val="1"/>
        </dgm:presLayoutVars>
      </dgm:prSet>
      <dgm:spPr/>
    </dgm:pt>
    <dgm:pt modelId="{58A1C36B-1B4F-4A6E-B02B-DCB4E2D27F34}" type="pres">
      <dgm:prSet presAssocID="{ABF3F334-D5B1-43D9-959E-078F7312F2EB}" presName="childText" presStyleLbl="revTx" presStyleIdx="0" presStyleCnt="3">
        <dgm:presLayoutVars>
          <dgm:bulletEnabled val="1"/>
        </dgm:presLayoutVars>
      </dgm:prSet>
      <dgm:spPr/>
    </dgm:pt>
    <dgm:pt modelId="{6EEA7815-CA55-4678-8E2C-B3A944127B49}" type="pres">
      <dgm:prSet presAssocID="{F94E7706-D746-4FCC-A3D2-80006371409B}" presName="parentText" presStyleLbl="node1" presStyleIdx="3" presStyleCnt="7">
        <dgm:presLayoutVars>
          <dgm:chMax val="0"/>
          <dgm:bulletEnabled val="1"/>
        </dgm:presLayoutVars>
      </dgm:prSet>
      <dgm:spPr/>
    </dgm:pt>
    <dgm:pt modelId="{E68ADB99-C2DD-4623-B868-D854D0BF2684}" type="pres">
      <dgm:prSet presAssocID="{F94E7706-D746-4FCC-A3D2-80006371409B}" presName="childText" presStyleLbl="revTx" presStyleIdx="1" presStyleCnt="3">
        <dgm:presLayoutVars>
          <dgm:bulletEnabled val="1"/>
        </dgm:presLayoutVars>
      </dgm:prSet>
      <dgm:spPr/>
    </dgm:pt>
    <dgm:pt modelId="{74FC2206-7265-4DA6-BF5D-E86AC59A40D5}" type="pres">
      <dgm:prSet presAssocID="{1085BBAD-4420-4E26-934C-09955B0E18DD}" presName="parentText" presStyleLbl="node1" presStyleIdx="4" presStyleCnt="7">
        <dgm:presLayoutVars>
          <dgm:chMax val="0"/>
          <dgm:bulletEnabled val="1"/>
        </dgm:presLayoutVars>
      </dgm:prSet>
      <dgm:spPr/>
    </dgm:pt>
    <dgm:pt modelId="{C6A801F7-2C46-4058-8038-217775C38439}" type="pres">
      <dgm:prSet presAssocID="{1085BBAD-4420-4E26-934C-09955B0E18DD}" presName="childText" presStyleLbl="revTx" presStyleIdx="2" presStyleCnt="3">
        <dgm:presLayoutVars>
          <dgm:bulletEnabled val="1"/>
        </dgm:presLayoutVars>
      </dgm:prSet>
      <dgm:spPr/>
    </dgm:pt>
    <dgm:pt modelId="{3E51DCE7-848A-4675-9060-0215F83EAF61}" type="pres">
      <dgm:prSet presAssocID="{53E4252A-E4E9-47E8-97C1-3581705838C2}" presName="parentText" presStyleLbl="node1" presStyleIdx="5" presStyleCnt="7">
        <dgm:presLayoutVars>
          <dgm:chMax val="0"/>
          <dgm:bulletEnabled val="1"/>
        </dgm:presLayoutVars>
      </dgm:prSet>
      <dgm:spPr/>
    </dgm:pt>
    <dgm:pt modelId="{6098182A-702D-4EC6-BCE0-467AD80DFB2C}" type="pres">
      <dgm:prSet presAssocID="{F6202B88-ECCC-4DE8-BAFD-A1097BEFB83C}" presName="spacer" presStyleCnt="0"/>
      <dgm:spPr/>
    </dgm:pt>
    <dgm:pt modelId="{F17422E5-EE89-45F6-AC0F-0CC12E080CE0}" type="pres">
      <dgm:prSet presAssocID="{81226DBB-E66E-4506-A389-96E1DCB98DF4}" presName="parentText" presStyleLbl="node1" presStyleIdx="6" presStyleCnt="7">
        <dgm:presLayoutVars>
          <dgm:chMax val="0"/>
          <dgm:bulletEnabled val="1"/>
        </dgm:presLayoutVars>
      </dgm:prSet>
      <dgm:spPr/>
    </dgm:pt>
  </dgm:ptLst>
  <dgm:cxnLst>
    <dgm:cxn modelId="{4D655C05-FF15-4636-9782-96191B174918}" srcId="{1085BBAD-4420-4E26-934C-09955B0E18DD}" destId="{787B0E68-D9D1-4E1A-8F59-C8306C8DE190}" srcOrd="0" destOrd="0" parTransId="{D8577047-9E40-4086-9427-9E02D53CE53F}" sibTransId="{24747093-3220-47F5-965A-80CFDBD13A4A}"/>
    <dgm:cxn modelId="{FBE4AA0F-279A-481C-A8BC-D0928220F97D}" srcId="{72DED5C8-45DF-4D43-AC5F-1715C5F06240}" destId="{1085BBAD-4420-4E26-934C-09955B0E18DD}" srcOrd="4" destOrd="0" parTransId="{C544713E-040D-4D4B-B9A3-D12CD34DA033}" sibTransId="{24082319-052D-4462-B8C6-39597F908F25}"/>
    <dgm:cxn modelId="{07EA271A-C60C-4B72-83EF-D73FB0EEFEE0}" srcId="{F94E7706-D746-4FCC-A3D2-80006371409B}" destId="{4EF3329F-31DC-4418-894B-9703EAF271E2}" srcOrd="0" destOrd="0" parTransId="{4573DFA5-64D9-480D-AC86-1F0F955CA028}" sibTransId="{6F3D4E51-2865-4CA2-AD38-3F2CBBBA905B}"/>
    <dgm:cxn modelId="{C3E55C1C-6888-4E41-88C6-05330B8CC107}" srcId="{72DED5C8-45DF-4D43-AC5F-1715C5F06240}" destId="{AC2DA680-FFE4-49A4-8013-C237A58B6396}" srcOrd="0" destOrd="0" parTransId="{77CB7F1F-0BEE-4EA7-9524-3A19B52E48D5}" sibTransId="{637AB23B-8CD9-4E2E-9C1C-20367C28404C}"/>
    <dgm:cxn modelId="{6DE78434-3FF7-40F8-8481-8EE6D500AAB2}" srcId="{F94E7706-D746-4FCC-A3D2-80006371409B}" destId="{5114ABE2-469E-4EDB-87E8-C0F76B55BE7D}" srcOrd="1" destOrd="0" parTransId="{C2D2E16F-BC3E-4EB0-91F4-AB3688CA2DAF}" sibTransId="{517DD314-AD32-4A9C-A974-C732470467F8}"/>
    <dgm:cxn modelId="{06EC043D-968A-4023-8276-C4781F25E3A7}" type="presOf" srcId="{72DED5C8-45DF-4D43-AC5F-1715C5F06240}" destId="{C09F3A91-E6C7-4D20-83C7-9959966D7647}" srcOrd="0" destOrd="0" presId="urn:microsoft.com/office/officeart/2005/8/layout/vList2"/>
    <dgm:cxn modelId="{EC900E3F-7B91-48D8-824C-794FAD051E9F}" type="presOf" srcId="{86AD9B00-DFD5-4B25-882D-FB1A6AA91913}" destId="{58A1C36B-1B4F-4A6E-B02B-DCB4E2D27F34}" srcOrd="0" destOrd="0" presId="urn:microsoft.com/office/officeart/2005/8/layout/vList2"/>
    <dgm:cxn modelId="{E9C3D25E-F860-4899-90B4-E2F24D9BBF07}" srcId="{72DED5C8-45DF-4D43-AC5F-1715C5F06240}" destId="{F94E7706-D746-4FCC-A3D2-80006371409B}" srcOrd="3" destOrd="0" parTransId="{948F8DF1-2C70-437E-BAC4-561CE9AFDD17}" sibTransId="{9EC28E53-8714-454C-B479-46F5A8BE1DB5}"/>
    <dgm:cxn modelId="{72F20D5F-B1D2-4B0A-996A-444214342CE6}" type="presOf" srcId="{4EF3329F-31DC-4418-894B-9703EAF271E2}" destId="{E68ADB99-C2DD-4623-B868-D854D0BF2684}" srcOrd="0" destOrd="0" presId="urn:microsoft.com/office/officeart/2005/8/layout/vList2"/>
    <dgm:cxn modelId="{6BFD4D73-430D-47CE-9A0D-73F7C6F00FED}" srcId="{72DED5C8-45DF-4D43-AC5F-1715C5F06240}" destId="{CD816DD3-9977-42B4-900B-1ED6799E74E8}" srcOrd="1" destOrd="0" parTransId="{BA2F08F7-F568-45CC-B114-252415414912}" sibTransId="{E3B2F4D1-E045-47EF-89A0-AD91AA1F9BF9}"/>
    <dgm:cxn modelId="{9355EF53-7AF6-4D9D-85D5-F63E61CCBD98}" type="presOf" srcId="{AC2DA680-FFE4-49A4-8013-C237A58B6396}" destId="{25830365-FCED-4D8B-BEF9-3B1F3A2C395F}" srcOrd="0" destOrd="0" presId="urn:microsoft.com/office/officeart/2005/8/layout/vList2"/>
    <dgm:cxn modelId="{A42BCA54-EEBC-4E45-A45C-4B8CF03AF5B0}" type="presOf" srcId="{5114ABE2-469E-4EDB-87E8-C0F76B55BE7D}" destId="{E68ADB99-C2DD-4623-B868-D854D0BF2684}" srcOrd="0" destOrd="1" presId="urn:microsoft.com/office/officeart/2005/8/layout/vList2"/>
    <dgm:cxn modelId="{02123279-BB64-407E-956E-EF4D30246F91}" srcId="{ABF3F334-D5B1-43D9-959E-078F7312F2EB}" destId="{86AD9B00-DFD5-4B25-882D-FB1A6AA91913}" srcOrd="0" destOrd="0" parTransId="{7AF65B1B-CF91-4FF2-A997-893A4DAFE699}" sibTransId="{D8ACDD95-49D8-4C0D-AD38-59174C296844}"/>
    <dgm:cxn modelId="{B7E15D7E-C6C9-4510-8D96-D9C8C75EAA52}" type="presOf" srcId="{787B0E68-D9D1-4E1A-8F59-C8306C8DE190}" destId="{C6A801F7-2C46-4058-8038-217775C38439}" srcOrd="0" destOrd="0" presId="urn:microsoft.com/office/officeart/2005/8/layout/vList2"/>
    <dgm:cxn modelId="{95452192-908E-4941-8191-01253B14BDDB}" type="presOf" srcId="{BB961ACF-7F0C-41BD-97D9-6EF4A3D67C0B}" destId="{58A1C36B-1B4F-4A6E-B02B-DCB4E2D27F34}" srcOrd="0" destOrd="1" presId="urn:microsoft.com/office/officeart/2005/8/layout/vList2"/>
    <dgm:cxn modelId="{7029F1A4-8589-4C22-B659-824C64335BA0}" srcId="{72DED5C8-45DF-4D43-AC5F-1715C5F06240}" destId="{53E4252A-E4E9-47E8-97C1-3581705838C2}" srcOrd="5" destOrd="0" parTransId="{7017246B-4316-42FA-8D55-E24DD15A6AB5}" sibTransId="{F6202B88-ECCC-4DE8-BAFD-A1097BEFB83C}"/>
    <dgm:cxn modelId="{B38A0CB5-FC01-474C-83BF-C48267081BF0}" type="presOf" srcId="{ABF3F334-D5B1-43D9-959E-078F7312F2EB}" destId="{ADB8CAC8-0670-4557-8450-AAC32D83073B}" srcOrd="0" destOrd="0" presId="urn:microsoft.com/office/officeart/2005/8/layout/vList2"/>
    <dgm:cxn modelId="{79D91ABF-669D-4E7A-BE2A-987DD8D56644}" srcId="{72DED5C8-45DF-4D43-AC5F-1715C5F06240}" destId="{81226DBB-E66E-4506-A389-96E1DCB98DF4}" srcOrd="6" destOrd="0" parTransId="{F4DB0CCE-AD3B-4B9B-A12E-E966F2528AF4}" sibTransId="{DFA9CF24-34E9-4969-81B6-8BF8DDE29F9D}"/>
    <dgm:cxn modelId="{16BE17C1-A276-437A-97D0-B9575C88AC67}" type="presOf" srcId="{F94E7706-D746-4FCC-A3D2-80006371409B}" destId="{6EEA7815-CA55-4678-8E2C-B3A944127B49}" srcOrd="0" destOrd="0" presId="urn:microsoft.com/office/officeart/2005/8/layout/vList2"/>
    <dgm:cxn modelId="{7C3947C1-F617-4BE7-A2FD-D07BDC029073}" type="presOf" srcId="{81226DBB-E66E-4506-A389-96E1DCB98DF4}" destId="{F17422E5-EE89-45F6-AC0F-0CC12E080CE0}" srcOrd="0" destOrd="0" presId="urn:microsoft.com/office/officeart/2005/8/layout/vList2"/>
    <dgm:cxn modelId="{312CE8C5-8A59-465E-AF75-40A34242426F}" srcId="{ABF3F334-D5B1-43D9-959E-078F7312F2EB}" destId="{BB961ACF-7F0C-41BD-97D9-6EF4A3D67C0B}" srcOrd="1" destOrd="0" parTransId="{0B0F3349-1ACF-4BB5-AD94-B90B6239CF83}" sibTransId="{9D744877-28C3-407D-8C3D-82FDFEE28C99}"/>
    <dgm:cxn modelId="{0FFA3BD7-9679-4215-84AC-8BC52991054B}" type="presOf" srcId="{1085BBAD-4420-4E26-934C-09955B0E18DD}" destId="{74FC2206-7265-4DA6-BF5D-E86AC59A40D5}" srcOrd="0" destOrd="0" presId="urn:microsoft.com/office/officeart/2005/8/layout/vList2"/>
    <dgm:cxn modelId="{FDD0E0D7-3DCC-4917-9E87-5115C4B70FC4}" srcId="{72DED5C8-45DF-4D43-AC5F-1715C5F06240}" destId="{ABF3F334-D5B1-43D9-959E-078F7312F2EB}" srcOrd="2" destOrd="0" parTransId="{1D001D02-D4DE-4424-A8DF-DFEFE37006DC}" sibTransId="{E4E0DEBD-FAC3-4D8C-B3C7-3069342C8653}"/>
    <dgm:cxn modelId="{186EC0E1-8501-479D-BB68-C20164AE8D3A}" type="presOf" srcId="{CD816DD3-9977-42B4-900B-1ED6799E74E8}" destId="{B4C9C420-37A5-4B6F-9662-328765D090E9}" srcOrd="0" destOrd="0" presId="urn:microsoft.com/office/officeart/2005/8/layout/vList2"/>
    <dgm:cxn modelId="{F466CAFE-4457-4CDE-8900-8D98DBF8B251}" type="presOf" srcId="{53E4252A-E4E9-47E8-97C1-3581705838C2}" destId="{3E51DCE7-848A-4675-9060-0215F83EAF61}" srcOrd="0" destOrd="0" presId="urn:microsoft.com/office/officeart/2005/8/layout/vList2"/>
    <dgm:cxn modelId="{B594ABBA-E77A-4110-9F58-1FFA072175D0}" type="presParOf" srcId="{C09F3A91-E6C7-4D20-83C7-9959966D7647}" destId="{25830365-FCED-4D8B-BEF9-3B1F3A2C395F}" srcOrd="0" destOrd="0" presId="urn:microsoft.com/office/officeart/2005/8/layout/vList2"/>
    <dgm:cxn modelId="{40AA8CFD-A9F1-481C-8A29-444F661845D5}" type="presParOf" srcId="{C09F3A91-E6C7-4D20-83C7-9959966D7647}" destId="{487B53BA-6851-4767-BF0D-A888EBD0DB5A}" srcOrd="1" destOrd="0" presId="urn:microsoft.com/office/officeart/2005/8/layout/vList2"/>
    <dgm:cxn modelId="{B2D68F97-B204-428A-9CDB-A4C7DC725612}" type="presParOf" srcId="{C09F3A91-E6C7-4D20-83C7-9959966D7647}" destId="{B4C9C420-37A5-4B6F-9662-328765D090E9}" srcOrd="2" destOrd="0" presId="urn:microsoft.com/office/officeart/2005/8/layout/vList2"/>
    <dgm:cxn modelId="{B21A1B74-A1A6-4211-8ABE-173F18958778}" type="presParOf" srcId="{C09F3A91-E6C7-4D20-83C7-9959966D7647}" destId="{747ED436-73B0-419A-AC68-57826475E397}" srcOrd="3" destOrd="0" presId="urn:microsoft.com/office/officeart/2005/8/layout/vList2"/>
    <dgm:cxn modelId="{0C98C763-9A52-4AEA-A2C5-CF414C6C5EFE}" type="presParOf" srcId="{C09F3A91-E6C7-4D20-83C7-9959966D7647}" destId="{ADB8CAC8-0670-4557-8450-AAC32D83073B}" srcOrd="4" destOrd="0" presId="urn:microsoft.com/office/officeart/2005/8/layout/vList2"/>
    <dgm:cxn modelId="{4BB60AED-158E-4B80-8349-BC13FD546AD0}" type="presParOf" srcId="{C09F3A91-E6C7-4D20-83C7-9959966D7647}" destId="{58A1C36B-1B4F-4A6E-B02B-DCB4E2D27F34}" srcOrd="5" destOrd="0" presId="urn:microsoft.com/office/officeart/2005/8/layout/vList2"/>
    <dgm:cxn modelId="{DE3571F9-07E9-40BD-B3C1-91132118B95C}" type="presParOf" srcId="{C09F3A91-E6C7-4D20-83C7-9959966D7647}" destId="{6EEA7815-CA55-4678-8E2C-B3A944127B49}" srcOrd="6" destOrd="0" presId="urn:microsoft.com/office/officeart/2005/8/layout/vList2"/>
    <dgm:cxn modelId="{AD75AD0A-5AC2-4265-8ECE-9A2B840F922E}" type="presParOf" srcId="{C09F3A91-E6C7-4D20-83C7-9959966D7647}" destId="{E68ADB99-C2DD-4623-B868-D854D0BF2684}" srcOrd="7" destOrd="0" presId="urn:microsoft.com/office/officeart/2005/8/layout/vList2"/>
    <dgm:cxn modelId="{99DDD7C1-EA15-4A18-B617-232173E373EC}" type="presParOf" srcId="{C09F3A91-E6C7-4D20-83C7-9959966D7647}" destId="{74FC2206-7265-4DA6-BF5D-E86AC59A40D5}" srcOrd="8" destOrd="0" presId="urn:microsoft.com/office/officeart/2005/8/layout/vList2"/>
    <dgm:cxn modelId="{BDE5D6B4-1D18-4D9E-9D97-61084BAB392E}" type="presParOf" srcId="{C09F3A91-E6C7-4D20-83C7-9959966D7647}" destId="{C6A801F7-2C46-4058-8038-217775C38439}" srcOrd="9" destOrd="0" presId="urn:microsoft.com/office/officeart/2005/8/layout/vList2"/>
    <dgm:cxn modelId="{5C4E923D-3FE9-4706-B64B-FE60FCD3DBB1}" type="presParOf" srcId="{C09F3A91-E6C7-4D20-83C7-9959966D7647}" destId="{3E51DCE7-848A-4675-9060-0215F83EAF61}" srcOrd="10" destOrd="0" presId="urn:microsoft.com/office/officeart/2005/8/layout/vList2"/>
    <dgm:cxn modelId="{59B6DDAA-ABB8-44BA-831B-CC3F42CBEE13}" type="presParOf" srcId="{C09F3A91-E6C7-4D20-83C7-9959966D7647}" destId="{6098182A-702D-4EC6-BCE0-467AD80DFB2C}" srcOrd="11" destOrd="0" presId="urn:microsoft.com/office/officeart/2005/8/layout/vList2"/>
    <dgm:cxn modelId="{0317717F-5F8A-497F-AE79-F53400BA1A66}" type="presParOf" srcId="{C09F3A91-E6C7-4D20-83C7-9959966D7647}" destId="{F17422E5-EE89-45F6-AC0F-0CC12E080CE0}"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3EAF25B-0296-4104-B925-C30F8E5D16AE}"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AE383C98-BC12-4F70-A726-0879A348EBB6}">
      <dgm:prSet/>
      <dgm:spPr/>
      <dgm:t>
        <a:bodyPr/>
        <a:lstStyle/>
        <a:p>
          <a:r>
            <a:rPr lang="en-US"/>
            <a:t>The prevalence of child sexual abuse is difficult to determine because it is often not reported; experts agree that the incidence is far greater than what is reported to authorities. </a:t>
          </a:r>
        </a:p>
      </dgm:t>
    </dgm:pt>
    <dgm:pt modelId="{FC070825-5F5A-496D-96EE-6FB9F37692CA}" type="parTrans" cxnId="{8439CB47-04F0-4548-AF1E-4940367BEF42}">
      <dgm:prSet/>
      <dgm:spPr/>
      <dgm:t>
        <a:bodyPr/>
        <a:lstStyle/>
        <a:p>
          <a:endParaRPr lang="en-US"/>
        </a:p>
      </dgm:t>
    </dgm:pt>
    <dgm:pt modelId="{469BA92A-CCC5-42DC-804A-D0AD8D4AF4EE}" type="sibTrans" cxnId="{8439CB47-04F0-4548-AF1E-4940367BEF42}">
      <dgm:prSet/>
      <dgm:spPr/>
      <dgm:t>
        <a:bodyPr/>
        <a:lstStyle/>
        <a:p>
          <a:endParaRPr lang="en-US"/>
        </a:p>
      </dgm:t>
    </dgm:pt>
    <dgm:pt modelId="{F783835C-613B-4BF5-966B-F1E19216D4C0}">
      <dgm:prSet/>
      <dgm:spPr/>
      <dgm:t>
        <a:bodyPr/>
        <a:lstStyle/>
        <a:p>
          <a:r>
            <a:rPr lang="en-US"/>
            <a:t>Child sexual abuse is also not uniformly defined, so statistics may vary. </a:t>
          </a:r>
        </a:p>
      </dgm:t>
    </dgm:pt>
    <dgm:pt modelId="{BF1EF128-2B3A-4528-9775-4F2D48B7CCDB}" type="parTrans" cxnId="{C055090F-5790-4D6B-8F25-B5A29626C39E}">
      <dgm:prSet/>
      <dgm:spPr/>
      <dgm:t>
        <a:bodyPr/>
        <a:lstStyle/>
        <a:p>
          <a:endParaRPr lang="en-US"/>
        </a:p>
      </dgm:t>
    </dgm:pt>
    <dgm:pt modelId="{094393CF-423E-4528-9DAE-B5E616072BF6}" type="sibTrans" cxnId="{C055090F-5790-4D6B-8F25-B5A29626C39E}">
      <dgm:prSet/>
      <dgm:spPr/>
      <dgm:t>
        <a:bodyPr/>
        <a:lstStyle/>
        <a:p>
          <a:endParaRPr lang="en-US"/>
        </a:p>
      </dgm:t>
    </dgm:pt>
    <dgm:pt modelId="{532E5AE0-313A-436F-8330-6E1C7D8A1A64}" type="pres">
      <dgm:prSet presAssocID="{23EAF25B-0296-4104-B925-C30F8E5D16AE}" presName="outerComposite" presStyleCnt="0">
        <dgm:presLayoutVars>
          <dgm:chMax val="5"/>
          <dgm:dir/>
          <dgm:resizeHandles val="exact"/>
        </dgm:presLayoutVars>
      </dgm:prSet>
      <dgm:spPr/>
    </dgm:pt>
    <dgm:pt modelId="{EEA0784E-7E67-4EE0-BCDC-B898AB10F832}" type="pres">
      <dgm:prSet presAssocID="{23EAF25B-0296-4104-B925-C30F8E5D16AE}" presName="dummyMaxCanvas" presStyleCnt="0">
        <dgm:presLayoutVars/>
      </dgm:prSet>
      <dgm:spPr/>
    </dgm:pt>
    <dgm:pt modelId="{ADA2EEF7-A83D-4CE6-835E-7F51775D3898}" type="pres">
      <dgm:prSet presAssocID="{23EAF25B-0296-4104-B925-C30F8E5D16AE}" presName="TwoNodes_1" presStyleLbl="node1" presStyleIdx="0" presStyleCnt="2">
        <dgm:presLayoutVars>
          <dgm:bulletEnabled val="1"/>
        </dgm:presLayoutVars>
      </dgm:prSet>
      <dgm:spPr/>
    </dgm:pt>
    <dgm:pt modelId="{CBB83DF6-99DA-4072-86ED-E68D65698E2E}" type="pres">
      <dgm:prSet presAssocID="{23EAF25B-0296-4104-B925-C30F8E5D16AE}" presName="TwoNodes_2" presStyleLbl="node1" presStyleIdx="1" presStyleCnt="2">
        <dgm:presLayoutVars>
          <dgm:bulletEnabled val="1"/>
        </dgm:presLayoutVars>
      </dgm:prSet>
      <dgm:spPr/>
    </dgm:pt>
    <dgm:pt modelId="{D416B322-76EC-41D3-BDCD-187ADE27E459}" type="pres">
      <dgm:prSet presAssocID="{23EAF25B-0296-4104-B925-C30F8E5D16AE}" presName="TwoConn_1-2" presStyleLbl="fgAccFollowNode1" presStyleIdx="0" presStyleCnt="1">
        <dgm:presLayoutVars>
          <dgm:bulletEnabled val="1"/>
        </dgm:presLayoutVars>
      </dgm:prSet>
      <dgm:spPr/>
    </dgm:pt>
    <dgm:pt modelId="{5DEBD8B5-AA24-4994-8B71-850163662138}" type="pres">
      <dgm:prSet presAssocID="{23EAF25B-0296-4104-B925-C30F8E5D16AE}" presName="TwoNodes_1_text" presStyleLbl="node1" presStyleIdx="1" presStyleCnt="2">
        <dgm:presLayoutVars>
          <dgm:bulletEnabled val="1"/>
        </dgm:presLayoutVars>
      </dgm:prSet>
      <dgm:spPr/>
    </dgm:pt>
    <dgm:pt modelId="{4E3BCA9E-B20E-4EA8-88F3-D2280082ACA3}" type="pres">
      <dgm:prSet presAssocID="{23EAF25B-0296-4104-B925-C30F8E5D16AE}" presName="TwoNodes_2_text" presStyleLbl="node1" presStyleIdx="1" presStyleCnt="2">
        <dgm:presLayoutVars>
          <dgm:bulletEnabled val="1"/>
        </dgm:presLayoutVars>
      </dgm:prSet>
      <dgm:spPr/>
    </dgm:pt>
  </dgm:ptLst>
  <dgm:cxnLst>
    <dgm:cxn modelId="{C055090F-5790-4D6B-8F25-B5A29626C39E}" srcId="{23EAF25B-0296-4104-B925-C30F8E5D16AE}" destId="{F783835C-613B-4BF5-966B-F1E19216D4C0}" srcOrd="1" destOrd="0" parTransId="{BF1EF128-2B3A-4528-9775-4F2D48B7CCDB}" sibTransId="{094393CF-423E-4528-9DAE-B5E616072BF6}"/>
    <dgm:cxn modelId="{8D719D27-E330-4F40-8654-C9EE4C248912}" type="presOf" srcId="{23EAF25B-0296-4104-B925-C30F8E5D16AE}" destId="{532E5AE0-313A-436F-8330-6E1C7D8A1A64}" srcOrd="0" destOrd="0" presId="urn:microsoft.com/office/officeart/2005/8/layout/vProcess5"/>
    <dgm:cxn modelId="{EC2F753C-9CA8-412A-AC89-0159A8C3EFEF}" type="presOf" srcId="{AE383C98-BC12-4F70-A726-0879A348EBB6}" destId="{ADA2EEF7-A83D-4CE6-835E-7F51775D3898}" srcOrd="0" destOrd="0" presId="urn:microsoft.com/office/officeart/2005/8/layout/vProcess5"/>
    <dgm:cxn modelId="{26C4305B-0B89-4844-AA42-0F9F8D660117}" type="presOf" srcId="{F783835C-613B-4BF5-966B-F1E19216D4C0}" destId="{CBB83DF6-99DA-4072-86ED-E68D65698E2E}" srcOrd="0" destOrd="0" presId="urn:microsoft.com/office/officeart/2005/8/layout/vProcess5"/>
    <dgm:cxn modelId="{8439CB47-04F0-4548-AF1E-4940367BEF42}" srcId="{23EAF25B-0296-4104-B925-C30F8E5D16AE}" destId="{AE383C98-BC12-4F70-A726-0879A348EBB6}" srcOrd="0" destOrd="0" parTransId="{FC070825-5F5A-496D-96EE-6FB9F37692CA}" sibTransId="{469BA92A-CCC5-42DC-804A-D0AD8D4AF4EE}"/>
    <dgm:cxn modelId="{9065D771-59FE-4D6E-9924-BFCA4EA80C78}" type="presOf" srcId="{AE383C98-BC12-4F70-A726-0879A348EBB6}" destId="{5DEBD8B5-AA24-4994-8B71-850163662138}" srcOrd="1" destOrd="0" presId="urn:microsoft.com/office/officeart/2005/8/layout/vProcess5"/>
    <dgm:cxn modelId="{7DC23590-2012-45EA-A7EA-8A187F2E16E2}" type="presOf" srcId="{F783835C-613B-4BF5-966B-F1E19216D4C0}" destId="{4E3BCA9E-B20E-4EA8-88F3-D2280082ACA3}" srcOrd="1" destOrd="0" presId="urn:microsoft.com/office/officeart/2005/8/layout/vProcess5"/>
    <dgm:cxn modelId="{F23612B7-D29C-4E39-9AD5-6AD2C3FB0237}" type="presOf" srcId="{469BA92A-CCC5-42DC-804A-D0AD8D4AF4EE}" destId="{D416B322-76EC-41D3-BDCD-187ADE27E459}" srcOrd="0" destOrd="0" presId="urn:microsoft.com/office/officeart/2005/8/layout/vProcess5"/>
    <dgm:cxn modelId="{C120A7D1-0E09-4080-B542-DDF7402EFE83}" type="presParOf" srcId="{532E5AE0-313A-436F-8330-6E1C7D8A1A64}" destId="{EEA0784E-7E67-4EE0-BCDC-B898AB10F832}" srcOrd="0" destOrd="0" presId="urn:microsoft.com/office/officeart/2005/8/layout/vProcess5"/>
    <dgm:cxn modelId="{78434325-D1C6-4042-B596-6407A6A8AAD4}" type="presParOf" srcId="{532E5AE0-313A-436F-8330-6E1C7D8A1A64}" destId="{ADA2EEF7-A83D-4CE6-835E-7F51775D3898}" srcOrd="1" destOrd="0" presId="urn:microsoft.com/office/officeart/2005/8/layout/vProcess5"/>
    <dgm:cxn modelId="{22C479EE-F41A-47BD-A165-B2C391C4DAD1}" type="presParOf" srcId="{532E5AE0-313A-436F-8330-6E1C7D8A1A64}" destId="{CBB83DF6-99DA-4072-86ED-E68D65698E2E}" srcOrd="2" destOrd="0" presId="urn:microsoft.com/office/officeart/2005/8/layout/vProcess5"/>
    <dgm:cxn modelId="{24AE7B1B-A01C-4653-9BA0-378B99BE263A}" type="presParOf" srcId="{532E5AE0-313A-436F-8330-6E1C7D8A1A64}" destId="{D416B322-76EC-41D3-BDCD-187ADE27E459}" srcOrd="3" destOrd="0" presId="urn:microsoft.com/office/officeart/2005/8/layout/vProcess5"/>
    <dgm:cxn modelId="{38CC98FB-C461-4A73-966A-3743340C2668}" type="presParOf" srcId="{532E5AE0-313A-436F-8330-6E1C7D8A1A64}" destId="{5DEBD8B5-AA24-4994-8B71-850163662138}" srcOrd="4" destOrd="0" presId="urn:microsoft.com/office/officeart/2005/8/layout/vProcess5"/>
    <dgm:cxn modelId="{7F60FBD2-7B7B-4C79-9FFA-DBB877711026}" type="presParOf" srcId="{532E5AE0-313A-436F-8330-6E1C7D8A1A64}" destId="{4E3BCA9E-B20E-4EA8-88F3-D2280082ACA3}"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D0183C8-C166-47A5-B264-DC7D1F03F5B3}"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AD22DDEC-F8B8-47BF-87AD-99ACC9FE7531}">
      <dgm:prSet custT="1"/>
      <dgm:spPr/>
      <dgm:t>
        <a:bodyPr/>
        <a:lstStyle/>
        <a:p>
          <a:r>
            <a:rPr lang="en-US" sz="4000"/>
            <a:t>Freud</a:t>
          </a:r>
        </a:p>
      </dgm:t>
    </dgm:pt>
    <dgm:pt modelId="{5E6138D4-3C0B-4322-8090-EDDDC4BAB445}" type="parTrans" cxnId="{20B580E3-A4E7-4D21-A38E-70F3E85486EE}">
      <dgm:prSet/>
      <dgm:spPr/>
      <dgm:t>
        <a:bodyPr/>
        <a:lstStyle/>
        <a:p>
          <a:endParaRPr lang="en-US"/>
        </a:p>
      </dgm:t>
    </dgm:pt>
    <dgm:pt modelId="{95B5AC45-8534-41BA-B3D4-622C183084CC}" type="sibTrans" cxnId="{20B580E3-A4E7-4D21-A38E-70F3E85486EE}">
      <dgm:prSet/>
      <dgm:spPr/>
      <dgm:t>
        <a:bodyPr/>
        <a:lstStyle/>
        <a:p>
          <a:endParaRPr lang="en-US"/>
        </a:p>
      </dgm:t>
    </dgm:pt>
    <dgm:pt modelId="{C9151D43-CF36-4C72-9E45-252E418C88DE}">
      <dgm:prSet custT="1"/>
      <dgm:spPr/>
      <dgm:t>
        <a:bodyPr/>
        <a:lstStyle/>
        <a:p>
          <a:r>
            <a:rPr lang="en-US" sz="4000"/>
            <a:t>Erikson</a:t>
          </a:r>
        </a:p>
      </dgm:t>
    </dgm:pt>
    <dgm:pt modelId="{50B2DAE6-30A0-4417-9A70-4ECACE1B16B8}" type="parTrans" cxnId="{70D040A7-6B46-4341-B3D2-4FBC64A6CA85}">
      <dgm:prSet/>
      <dgm:spPr/>
      <dgm:t>
        <a:bodyPr/>
        <a:lstStyle/>
        <a:p>
          <a:endParaRPr lang="en-US"/>
        </a:p>
      </dgm:t>
    </dgm:pt>
    <dgm:pt modelId="{4EB05201-303F-44B8-8557-5B127E0F6025}" type="sibTrans" cxnId="{70D040A7-6B46-4341-B3D2-4FBC64A6CA85}">
      <dgm:prSet/>
      <dgm:spPr/>
      <dgm:t>
        <a:bodyPr/>
        <a:lstStyle/>
        <a:p>
          <a:endParaRPr lang="en-US"/>
        </a:p>
      </dgm:t>
    </dgm:pt>
    <dgm:pt modelId="{6B3B0C11-F522-49DA-B54F-0D735F6718DD}">
      <dgm:prSet custT="1"/>
      <dgm:spPr/>
      <dgm:t>
        <a:bodyPr/>
        <a:lstStyle/>
        <a:p>
          <a:r>
            <a:rPr lang="en-US" sz="4000" dirty="0"/>
            <a:t>Piaget</a:t>
          </a:r>
        </a:p>
      </dgm:t>
    </dgm:pt>
    <dgm:pt modelId="{C9FEDBF0-14FF-4CCB-8EF9-151294B2A381}" type="parTrans" cxnId="{6D17E22C-6A4E-47FA-A259-782F500FA558}">
      <dgm:prSet/>
      <dgm:spPr/>
      <dgm:t>
        <a:bodyPr/>
        <a:lstStyle/>
        <a:p>
          <a:endParaRPr lang="en-US"/>
        </a:p>
      </dgm:t>
    </dgm:pt>
    <dgm:pt modelId="{A9258813-5CE1-4EBC-8937-F18A912A78ED}" type="sibTrans" cxnId="{6D17E22C-6A4E-47FA-A259-782F500FA558}">
      <dgm:prSet/>
      <dgm:spPr/>
      <dgm:t>
        <a:bodyPr/>
        <a:lstStyle/>
        <a:p>
          <a:endParaRPr lang="en-US"/>
        </a:p>
      </dgm:t>
    </dgm:pt>
    <dgm:pt modelId="{BB89CB26-36DF-40C3-ABCC-C8ABEBAA11E7}">
      <dgm:prSet custT="1"/>
      <dgm:spPr/>
      <dgm:t>
        <a:bodyPr/>
        <a:lstStyle/>
        <a:p>
          <a:r>
            <a:rPr lang="en-US" sz="4000"/>
            <a:t>Bowlby and Ainsworth</a:t>
          </a:r>
        </a:p>
      </dgm:t>
    </dgm:pt>
    <dgm:pt modelId="{AD57B399-0F84-4E4C-B2B2-B6CE3C015391}" type="parTrans" cxnId="{9C238CDF-CCDD-4718-8AAF-B3570720FA9E}">
      <dgm:prSet/>
      <dgm:spPr/>
      <dgm:t>
        <a:bodyPr/>
        <a:lstStyle/>
        <a:p>
          <a:endParaRPr lang="en-US"/>
        </a:p>
      </dgm:t>
    </dgm:pt>
    <dgm:pt modelId="{31A4852F-EDDA-43C0-9847-EF99726F3FB3}" type="sibTrans" cxnId="{9C238CDF-CCDD-4718-8AAF-B3570720FA9E}">
      <dgm:prSet/>
      <dgm:spPr/>
      <dgm:t>
        <a:bodyPr/>
        <a:lstStyle/>
        <a:p>
          <a:endParaRPr lang="en-US"/>
        </a:p>
      </dgm:t>
    </dgm:pt>
    <dgm:pt modelId="{40F4C7BB-B16E-41BB-9B61-65764B6CB030}" type="pres">
      <dgm:prSet presAssocID="{ED0183C8-C166-47A5-B264-DC7D1F03F5B3}" presName="vert0" presStyleCnt="0">
        <dgm:presLayoutVars>
          <dgm:dir/>
          <dgm:animOne val="branch"/>
          <dgm:animLvl val="lvl"/>
        </dgm:presLayoutVars>
      </dgm:prSet>
      <dgm:spPr/>
    </dgm:pt>
    <dgm:pt modelId="{D25CD127-EC02-47D3-8C52-74A1DA55A32A}" type="pres">
      <dgm:prSet presAssocID="{AD22DDEC-F8B8-47BF-87AD-99ACC9FE7531}" presName="thickLine" presStyleLbl="alignNode1" presStyleIdx="0" presStyleCnt="4"/>
      <dgm:spPr/>
    </dgm:pt>
    <dgm:pt modelId="{EDFAC80F-A281-4C7F-A144-6BB6106DF9DF}" type="pres">
      <dgm:prSet presAssocID="{AD22DDEC-F8B8-47BF-87AD-99ACC9FE7531}" presName="horz1" presStyleCnt="0"/>
      <dgm:spPr/>
    </dgm:pt>
    <dgm:pt modelId="{961D9094-1D6A-45F1-ADF1-07E57B71E42C}" type="pres">
      <dgm:prSet presAssocID="{AD22DDEC-F8B8-47BF-87AD-99ACC9FE7531}" presName="tx1" presStyleLbl="revTx" presStyleIdx="0" presStyleCnt="4"/>
      <dgm:spPr/>
    </dgm:pt>
    <dgm:pt modelId="{D5EC6126-C39B-4691-926D-21BE7DE97B07}" type="pres">
      <dgm:prSet presAssocID="{AD22DDEC-F8B8-47BF-87AD-99ACC9FE7531}" presName="vert1" presStyleCnt="0"/>
      <dgm:spPr/>
    </dgm:pt>
    <dgm:pt modelId="{F1038EE4-0C18-47A9-AFC8-59A85973A3BB}" type="pres">
      <dgm:prSet presAssocID="{C9151D43-CF36-4C72-9E45-252E418C88DE}" presName="thickLine" presStyleLbl="alignNode1" presStyleIdx="1" presStyleCnt="4"/>
      <dgm:spPr/>
    </dgm:pt>
    <dgm:pt modelId="{E474E305-1305-4DAD-A842-D0BD62B90799}" type="pres">
      <dgm:prSet presAssocID="{C9151D43-CF36-4C72-9E45-252E418C88DE}" presName="horz1" presStyleCnt="0"/>
      <dgm:spPr/>
    </dgm:pt>
    <dgm:pt modelId="{A357F591-8B86-4D49-BD14-01C32BCECB06}" type="pres">
      <dgm:prSet presAssocID="{C9151D43-CF36-4C72-9E45-252E418C88DE}" presName="tx1" presStyleLbl="revTx" presStyleIdx="1" presStyleCnt="4"/>
      <dgm:spPr/>
    </dgm:pt>
    <dgm:pt modelId="{7270ECE7-DAC7-4145-909A-193939A8131E}" type="pres">
      <dgm:prSet presAssocID="{C9151D43-CF36-4C72-9E45-252E418C88DE}" presName="vert1" presStyleCnt="0"/>
      <dgm:spPr/>
    </dgm:pt>
    <dgm:pt modelId="{583BA4D5-7DE9-4D20-85D9-C123148F277C}" type="pres">
      <dgm:prSet presAssocID="{6B3B0C11-F522-49DA-B54F-0D735F6718DD}" presName="thickLine" presStyleLbl="alignNode1" presStyleIdx="2" presStyleCnt="4"/>
      <dgm:spPr/>
    </dgm:pt>
    <dgm:pt modelId="{5C68A2FD-0F4F-489A-9FBF-DB4F25AFE205}" type="pres">
      <dgm:prSet presAssocID="{6B3B0C11-F522-49DA-B54F-0D735F6718DD}" presName="horz1" presStyleCnt="0"/>
      <dgm:spPr/>
    </dgm:pt>
    <dgm:pt modelId="{565F033D-665B-4EC7-A724-044E328B2729}" type="pres">
      <dgm:prSet presAssocID="{6B3B0C11-F522-49DA-B54F-0D735F6718DD}" presName="tx1" presStyleLbl="revTx" presStyleIdx="2" presStyleCnt="4"/>
      <dgm:spPr/>
    </dgm:pt>
    <dgm:pt modelId="{4BD9D50D-5252-4E59-99F5-D630E3E06735}" type="pres">
      <dgm:prSet presAssocID="{6B3B0C11-F522-49DA-B54F-0D735F6718DD}" presName="vert1" presStyleCnt="0"/>
      <dgm:spPr/>
    </dgm:pt>
    <dgm:pt modelId="{9E2C6166-2F02-4908-95A5-88C3888E16A0}" type="pres">
      <dgm:prSet presAssocID="{BB89CB26-36DF-40C3-ABCC-C8ABEBAA11E7}" presName="thickLine" presStyleLbl="alignNode1" presStyleIdx="3" presStyleCnt="4"/>
      <dgm:spPr/>
    </dgm:pt>
    <dgm:pt modelId="{DE651C11-C990-4B21-9F6C-B79351BD1F73}" type="pres">
      <dgm:prSet presAssocID="{BB89CB26-36DF-40C3-ABCC-C8ABEBAA11E7}" presName="horz1" presStyleCnt="0"/>
      <dgm:spPr/>
    </dgm:pt>
    <dgm:pt modelId="{0BEA44D7-C5BD-4D14-81E9-805ABD19DEDE}" type="pres">
      <dgm:prSet presAssocID="{BB89CB26-36DF-40C3-ABCC-C8ABEBAA11E7}" presName="tx1" presStyleLbl="revTx" presStyleIdx="3" presStyleCnt="4"/>
      <dgm:spPr/>
    </dgm:pt>
    <dgm:pt modelId="{500FBDAF-B933-445C-A86A-E553614E99C8}" type="pres">
      <dgm:prSet presAssocID="{BB89CB26-36DF-40C3-ABCC-C8ABEBAA11E7}" presName="vert1" presStyleCnt="0"/>
      <dgm:spPr/>
    </dgm:pt>
  </dgm:ptLst>
  <dgm:cxnLst>
    <dgm:cxn modelId="{1307DC28-76DA-4CAF-9B9F-287B9B075E4B}" type="presOf" srcId="{C9151D43-CF36-4C72-9E45-252E418C88DE}" destId="{A357F591-8B86-4D49-BD14-01C32BCECB06}" srcOrd="0" destOrd="0" presId="urn:microsoft.com/office/officeart/2008/layout/LinedList"/>
    <dgm:cxn modelId="{9A909B2C-D302-4E2B-B29A-459973EFB179}" type="presOf" srcId="{6B3B0C11-F522-49DA-B54F-0D735F6718DD}" destId="{565F033D-665B-4EC7-A724-044E328B2729}" srcOrd="0" destOrd="0" presId="urn:microsoft.com/office/officeart/2008/layout/LinedList"/>
    <dgm:cxn modelId="{6D17E22C-6A4E-47FA-A259-782F500FA558}" srcId="{ED0183C8-C166-47A5-B264-DC7D1F03F5B3}" destId="{6B3B0C11-F522-49DA-B54F-0D735F6718DD}" srcOrd="2" destOrd="0" parTransId="{C9FEDBF0-14FF-4CCB-8EF9-151294B2A381}" sibTransId="{A9258813-5CE1-4EBC-8937-F18A912A78ED}"/>
    <dgm:cxn modelId="{3ECB4C67-34CD-4DBD-95D7-E04906BC32B4}" type="presOf" srcId="{BB89CB26-36DF-40C3-ABCC-C8ABEBAA11E7}" destId="{0BEA44D7-C5BD-4D14-81E9-805ABD19DEDE}" srcOrd="0" destOrd="0" presId="urn:microsoft.com/office/officeart/2008/layout/LinedList"/>
    <dgm:cxn modelId="{C2FD474B-E8C6-4CC9-9B45-8DEC2C795CA9}" type="presOf" srcId="{AD22DDEC-F8B8-47BF-87AD-99ACC9FE7531}" destId="{961D9094-1D6A-45F1-ADF1-07E57B71E42C}" srcOrd="0" destOrd="0" presId="urn:microsoft.com/office/officeart/2008/layout/LinedList"/>
    <dgm:cxn modelId="{70D040A7-6B46-4341-B3D2-4FBC64A6CA85}" srcId="{ED0183C8-C166-47A5-B264-DC7D1F03F5B3}" destId="{C9151D43-CF36-4C72-9E45-252E418C88DE}" srcOrd="1" destOrd="0" parTransId="{50B2DAE6-30A0-4417-9A70-4ECACE1B16B8}" sibTransId="{4EB05201-303F-44B8-8557-5B127E0F6025}"/>
    <dgm:cxn modelId="{01F83BA9-B074-4AE6-A10C-5E2F9ADF86B6}" type="presOf" srcId="{ED0183C8-C166-47A5-B264-DC7D1F03F5B3}" destId="{40F4C7BB-B16E-41BB-9B61-65764B6CB030}" srcOrd="0" destOrd="0" presId="urn:microsoft.com/office/officeart/2008/layout/LinedList"/>
    <dgm:cxn modelId="{9C238CDF-CCDD-4718-8AAF-B3570720FA9E}" srcId="{ED0183C8-C166-47A5-B264-DC7D1F03F5B3}" destId="{BB89CB26-36DF-40C3-ABCC-C8ABEBAA11E7}" srcOrd="3" destOrd="0" parTransId="{AD57B399-0F84-4E4C-B2B2-B6CE3C015391}" sibTransId="{31A4852F-EDDA-43C0-9847-EF99726F3FB3}"/>
    <dgm:cxn modelId="{20B580E3-A4E7-4D21-A38E-70F3E85486EE}" srcId="{ED0183C8-C166-47A5-B264-DC7D1F03F5B3}" destId="{AD22DDEC-F8B8-47BF-87AD-99ACC9FE7531}" srcOrd="0" destOrd="0" parTransId="{5E6138D4-3C0B-4322-8090-EDDDC4BAB445}" sibTransId="{95B5AC45-8534-41BA-B3D4-622C183084CC}"/>
    <dgm:cxn modelId="{79135091-7616-4E2E-A949-B404F3007C02}" type="presParOf" srcId="{40F4C7BB-B16E-41BB-9B61-65764B6CB030}" destId="{D25CD127-EC02-47D3-8C52-74A1DA55A32A}" srcOrd="0" destOrd="0" presId="urn:microsoft.com/office/officeart/2008/layout/LinedList"/>
    <dgm:cxn modelId="{27E0343F-BA50-4D32-A14C-53557EE32329}" type="presParOf" srcId="{40F4C7BB-B16E-41BB-9B61-65764B6CB030}" destId="{EDFAC80F-A281-4C7F-A144-6BB6106DF9DF}" srcOrd="1" destOrd="0" presId="urn:microsoft.com/office/officeart/2008/layout/LinedList"/>
    <dgm:cxn modelId="{865D481C-280B-4B2A-8DE0-8B7FA6CF5241}" type="presParOf" srcId="{EDFAC80F-A281-4C7F-A144-6BB6106DF9DF}" destId="{961D9094-1D6A-45F1-ADF1-07E57B71E42C}" srcOrd="0" destOrd="0" presId="urn:microsoft.com/office/officeart/2008/layout/LinedList"/>
    <dgm:cxn modelId="{263800B7-BAE7-463A-BB42-A5F54323C436}" type="presParOf" srcId="{EDFAC80F-A281-4C7F-A144-6BB6106DF9DF}" destId="{D5EC6126-C39B-4691-926D-21BE7DE97B07}" srcOrd="1" destOrd="0" presId="urn:microsoft.com/office/officeart/2008/layout/LinedList"/>
    <dgm:cxn modelId="{B4795ED6-4B46-4DFE-A991-DEC3721D21D4}" type="presParOf" srcId="{40F4C7BB-B16E-41BB-9B61-65764B6CB030}" destId="{F1038EE4-0C18-47A9-AFC8-59A85973A3BB}" srcOrd="2" destOrd="0" presId="urn:microsoft.com/office/officeart/2008/layout/LinedList"/>
    <dgm:cxn modelId="{DFAF820A-5192-4271-B6DF-4063DCEF7A14}" type="presParOf" srcId="{40F4C7BB-B16E-41BB-9B61-65764B6CB030}" destId="{E474E305-1305-4DAD-A842-D0BD62B90799}" srcOrd="3" destOrd="0" presId="urn:microsoft.com/office/officeart/2008/layout/LinedList"/>
    <dgm:cxn modelId="{8CF8EF53-7AAE-43EC-9E43-7AE38052E392}" type="presParOf" srcId="{E474E305-1305-4DAD-A842-D0BD62B90799}" destId="{A357F591-8B86-4D49-BD14-01C32BCECB06}" srcOrd="0" destOrd="0" presId="urn:microsoft.com/office/officeart/2008/layout/LinedList"/>
    <dgm:cxn modelId="{11D65A01-6419-4F85-8F33-861CE85BA0CD}" type="presParOf" srcId="{E474E305-1305-4DAD-A842-D0BD62B90799}" destId="{7270ECE7-DAC7-4145-909A-193939A8131E}" srcOrd="1" destOrd="0" presId="urn:microsoft.com/office/officeart/2008/layout/LinedList"/>
    <dgm:cxn modelId="{CDCBE532-495E-4C26-9FE3-357E931E6F98}" type="presParOf" srcId="{40F4C7BB-B16E-41BB-9B61-65764B6CB030}" destId="{583BA4D5-7DE9-4D20-85D9-C123148F277C}" srcOrd="4" destOrd="0" presId="urn:microsoft.com/office/officeart/2008/layout/LinedList"/>
    <dgm:cxn modelId="{BB90F54A-9A38-487F-85DE-5054EF941740}" type="presParOf" srcId="{40F4C7BB-B16E-41BB-9B61-65764B6CB030}" destId="{5C68A2FD-0F4F-489A-9FBF-DB4F25AFE205}" srcOrd="5" destOrd="0" presId="urn:microsoft.com/office/officeart/2008/layout/LinedList"/>
    <dgm:cxn modelId="{35AD1A3A-8324-46D7-A116-1DBA0E58F8BE}" type="presParOf" srcId="{5C68A2FD-0F4F-489A-9FBF-DB4F25AFE205}" destId="{565F033D-665B-4EC7-A724-044E328B2729}" srcOrd="0" destOrd="0" presId="urn:microsoft.com/office/officeart/2008/layout/LinedList"/>
    <dgm:cxn modelId="{BB897A00-530E-42B0-894C-C04E71935B18}" type="presParOf" srcId="{5C68A2FD-0F4F-489A-9FBF-DB4F25AFE205}" destId="{4BD9D50D-5252-4E59-99F5-D630E3E06735}" srcOrd="1" destOrd="0" presId="urn:microsoft.com/office/officeart/2008/layout/LinedList"/>
    <dgm:cxn modelId="{039670AB-6D12-493E-9962-3A6DAD141F43}" type="presParOf" srcId="{40F4C7BB-B16E-41BB-9B61-65764B6CB030}" destId="{9E2C6166-2F02-4908-95A5-88C3888E16A0}" srcOrd="6" destOrd="0" presId="urn:microsoft.com/office/officeart/2008/layout/LinedList"/>
    <dgm:cxn modelId="{02D8BFCE-AF6C-486E-9536-CEBA9A64E7E9}" type="presParOf" srcId="{40F4C7BB-B16E-41BB-9B61-65764B6CB030}" destId="{DE651C11-C990-4B21-9F6C-B79351BD1F73}" srcOrd="7" destOrd="0" presId="urn:microsoft.com/office/officeart/2008/layout/LinedList"/>
    <dgm:cxn modelId="{0496941D-EA36-4C75-A6BA-1120D6AC69F1}" type="presParOf" srcId="{DE651C11-C990-4B21-9F6C-B79351BD1F73}" destId="{0BEA44D7-C5BD-4D14-81E9-805ABD19DEDE}" srcOrd="0" destOrd="0" presId="urn:microsoft.com/office/officeart/2008/layout/LinedList"/>
    <dgm:cxn modelId="{55A22D87-1833-4D72-A5DD-BAF79D99BADF}" type="presParOf" srcId="{DE651C11-C990-4B21-9F6C-B79351BD1F73}" destId="{500FBDAF-B933-445C-A86A-E553614E99C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84C81DF-5DF3-49E2-B7EF-9684B482E10B}"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79C75157-E21A-4533-8C7B-8A58D6A2A003}">
      <dgm:prSet/>
      <dgm:spPr/>
      <dgm:t>
        <a:bodyPr/>
        <a:lstStyle/>
        <a:p>
          <a:r>
            <a:rPr lang="en-US"/>
            <a:t>Sexual responses are present from birth</a:t>
          </a:r>
        </a:p>
      </dgm:t>
    </dgm:pt>
    <dgm:pt modelId="{E6FBBBF1-62B0-4DF0-96BB-F55211375F84}" type="parTrans" cxnId="{04FEDA4D-D3D0-48C5-8E63-8350AAA5752F}">
      <dgm:prSet/>
      <dgm:spPr/>
      <dgm:t>
        <a:bodyPr/>
        <a:lstStyle/>
        <a:p>
          <a:endParaRPr lang="en-US"/>
        </a:p>
      </dgm:t>
    </dgm:pt>
    <dgm:pt modelId="{3503A36A-7011-44E6-B2F5-9E5141323D4E}" type="sibTrans" cxnId="{04FEDA4D-D3D0-48C5-8E63-8350AAA5752F}">
      <dgm:prSet/>
      <dgm:spPr/>
      <dgm:t>
        <a:bodyPr/>
        <a:lstStyle/>
        <a:p>
          <a:endParaRPr lang="en-US"/>
        </a:p>
      </dgm:t>
    </dgm:pt>
    <dgm:pt modelId="{414CDD14-FC39-4DD2-8239-E39880B536B8}">
      <dgm:prSet/>
      <dgm:spPr/>
      <dgm:t>
        <a:bodyPr/>
        <a:lstStyle/>
        <a:p>
          <a:r>
            <a:rPr lang="en-US"/>
            <a:t>Most sexual behaviors are normal and non-problematic at this age</a:t>
          </a:r>
        </a:p>
      </dgm:t>
    </dgm:pt>
    <dgm:pt modelId="{BC4A35E5-DE80-4342-BD01-8ABC30DD10E8}" type="parTrans" cxnId="{9A0A3495-1180-400A-BBD3-80FEC292B078}">
      <dgm:prSet/>
      <dgm:spPr/>
      <dgm:t>
        <a:bodyPr/>
        <a:lstStyle/>
        <a:p>
          <a:endParaRPr lang="en-US"/>
        </a:p>
      </dgm:t>
    </dgm:pt>
    <dgm:pt modelId="{4F437008-AB0F-4549-BECE-B4298451CF36}" type="sibTrans" cxnId="{9A0A3495-1180-400A-BBD3-80FEC292B078}">
      <dgm:prSet/>
      <dgm:spPr/>
      <dgm:t>
        <a:bodyPr/>
        <a:lstStyle/>
        <a:p>
          <a:endParaRPr lang="en-US"/>
        </a:p>
      </dgm:t>
    </dgm:pt>
    <dgm:pt modelId="{4574DB25-438C-4B04-910B-2D4C3EB49C56}">
      <dgm:prSet/>
      <dgm:spPr/>
      <dgm:t>
        <a:bodyPr/>
        <a:lstStyle/>
        <a:p>
          <a:r>
            <a:rPr lang="en-US"/>
            <a:t>An increasing number of school-aged children are being identified with inappropriate or aggressive sexual behavior</a:t>
          </a:r>
        </a:p>
      </dgm:t>
    </dgm:pt>
    <dgm:pt modelId="{BABC836F-641E-4C50-BDD6-76F82BE62417}" type="parTrans" cxnId="{0F677E37-CCE9-4350-B38E-3421E241915C}">
      <dgm:prSet/>
      <dgm:spPr/>
      <dgm:t>
        <a:bodyPr/>
        <a:lstStyle/>
        <a:p>
          <a:endParaRPr lang="en-US"/>
        </a:p>
      </dgm:t>
    </dgm:pt>
    <dgm:pt modelId="{1D8E98F3-D283-4135-8CD0-D07E3F7DA608}" type="sibTrans" cxnId="{0F677E37-CCE9-4350-B38E-3421E241915C}">
      <dgm:prSet/>
      <dgm:spPr/>
      <dgm:t>
        <a:bodyPr/>
        <a:lstStyle/>
        <a:p>
          <a:endParaRPr lang="en-US"/>
        </a:p>
      </dgm:t>
    </dgm:pt>
    <dgm:pt modelId="{95E6FD57-808D-4F9D-BCC6-5C941B9CC7E9}" type="pres">
      <dgm:prSet presAssocID="{E84C81DF-5DF3-49E2-B7EF-9684B482E10B}" presName="linear" presStyleCnt="0">
        <dgm:presLayoutVars>
          <dgm:animLvl val="lvl"/>
          <dgm:resizeHandles val="exact"/>
        </dgm:presLayoutVars>
      </dgm:prSet>
      <dgm:spPr/>
    </dgm:pt>
    <dgm:pt modelId="{82CFCD2C-3D02-4B37-AED6-E23D344B6B8D}" type="pres">
      <dgm:prSet presAssocID="{79C75157-E21A-4533-8C7B-8A58D6A2A003}" presName="parentText" presStyleLbl="node1" presStyleIdx="0" presStyleCnt="3">
        <dgm:presLayoutVars>
          <dgm:chMax val="0"/>
          <dgm:bulletEnabled val="1"/>
        </dgm:presLayoutVars>
      </dgm:prSet>
      <dgm:spPr/>
    </dgm:pt>
    <dgm:pt modelId="{0B95E35A-5311-40C1-BE58-5301420BF0DF}" type="pres">
      <dgm:prSet presAssocID="{3503A36A-7011-44E6-B2F5-9E5141323D4E}" presName="spacer" presStyleCnt="0"/>
      <dgm:spPr/>
    </dgm:pt>
    <dgm:pt modelId="{1A87A107-20A2-4CB9-873F-A0FE420C490E}" type="pres">
      <dgm:prSet presAssocID="{414CDD14-FC39-4DD2-8239-E39880B536B8}" presName="parentText" presStyleLbl="node1" presStyleIdx="1" presStyleCnt="3">
        <dgm:presLayoutVars>
          <dgm:chMax val="0"/>
          <dgm:bulletEnabled val="1"/>
        </dgm:presLayoutVars>
      </dgm:prSet>
      <dgm:spPr/>
    </dgm:pt>
    <dgm:pt modelId="{2708AC63-4FE7-4513-97E7-E10A1B992EE6}" type="pres">
      <dgm:prSet presAssocID="{4F437008-AB0F-4549-BECE-B4298451CF36}" presName="spacer" presStyleCnt="0"/>
      <dgm:spPr/>
    </dgm:pt>
    <dgm:pt modelId="{C1124773-C772-4E51-BCFF-6A95FC1B7C27}" type="pres">
      <dgm:prSet presAssocID="{4574DB25-438C-4B04-910B-2D4C3EB49C56}" presName="parentText" presStyleLbl="node1" presStyleIdx="2" presStyleCnt="3">
        <dgm:presLayoutVars>
          <dgm:chMax val="0"/>
          <dgm:bulletEnabled val="1"/>
        </dgm:presLayoutVars>
      </dgm:prSet>
      <dgm:spPr/>
    </dgm:pt>
  </dgm:ptLst>
  <dgm:cxnLst>
    <dgm:cxn modelId="{0046D222-0917-4E65-83D4-7B498B847C21}" type="presOf" srcId="{414CDD14-FC39-4DD2-8239-E39880B536B8}" destId="{1A87A107-20A2-4CB9-873F-A0FE420C490E}" srcOrd="0" destOrd="0" presId="urn:microsoft.com/office/officeart/2005/8/layout/vList2"/>
    <dgm:cxn modelId="{0F677E37-CCE9-4350-B38E-3421E241915C}" srcId="{E84C81DF-5DF3-49E2-B7EF-9684B482E10B}" destId="{4574DB25-438C-4B04-910B-2D4C3EB49C56}" srcOrd="2" destOrd="0" parTransId="{BABC836F-641E-4C50-BDD6-76F82BE62417}" sibTransId="{1D8E98F3-D283-4135-8CD0-D07E3F7DA608}"/>
    <dgm:cxn modelId="{04FEDA4D-D3D0-48C5-8E63-8350AAA5752F}" srcId="{E84C81DF-5DF3-49E2-B7EF-9684B482E10B}" destId="{79C75157-E21A-4533-8C7B-8A58D6A2A003}" srcOrd="0" destOrd="0" parTransId="{E6FBBBF1-62B0-4DF0-96BB-F55211375F84}" sibTransId="{3503A36A-7011-44E6-B2F5-9E5141323D4E}"/>
    <dgm:cxn modelId="{3739FC76-137C-4C9B-98F0-B762C34A1DCF}" type="presOf" srcId="{79C75157-E21A-4533-8C7B-8A58D6A2A003}" destId="{82CFCD2C-3D02-4B37-AED6-E23D344B6B8D}" srcOrd="0" destOrd="0" presId="urn:microsoft.com/office/officeart/2005/8/layout/vList2"/>
    <dgm:cxn modelId="{9A0A3495-1180-400A-BBD3-80FEC292B078}" srcId="{E84C81DF-5DF3-49E2-B7EF-9684B482E10B}" destId="{414CDD14-FC39-4DD2-8239-E39880B536B8}" srcOrd="1" destOrd="0" parTransId="{BC4A35E5-DE80-4342-BD01-8ABC30DD10E8}" sibTransId="{4F437008-AB0F-4549-BECE-B4298451CF36}"/>
    <dgm:cxn modelId="{3FFE09B8-EA28-4C56-BF64-FDA4A62D7494}" type="presOf" srcId="{E84C81DF-5DF3-49E2-B7EF-9684B482E10B}" destId="{95E6FD57-808D-4F9D-BCC6-5C941B9CC7E9}" srcOrd="0" destOrd="0" presId="urn:microsoft.com/office/officeart/2005/8/layout/vList2"/>
    <dgm:cxn modelId="{19CFC3C1-7375-4B7C-A258-D1B92444CE41}" type="presOf" srcId="{4574DB25-438C-4B04-910B-2D4C3EB49C56}" destId="{C1124773-C772-4E51-BCFF-6A95FC1B7C27}" srcOrd="0" destOrd="0" presId="urn:microsoft.com/office/officeart/2005/8/layout/vList2"/>
    <dgm:cxn modelId="{297F4BA2-8685-422E-A660-FAEEF61D222F}" type="presParOf" srcId="{95E6FD57-808D-4F9D-BCC6-5C941B9CC7E9}" destId="{82CFCD2C-3D02-4B37-AED6-E23D344B6B8D}" srcOrd="0" destOrd="0" presId="urn:microsoft.com/office/officeart/2005/8/layout/vList2"/>
    <dgm:cxn modelId="{835D4039-D933-4DEE-9BC0-84CE35AB79B9}" type="presParOf" srcId="{95E6FD57-808D-4F9D-BCC6-5C941B9CC7E9}" destId="{0B95E35A-5311-40C1-BE58-5301420BF0DF}" srcOrd="1" destOrd="0" presId="urn:microsoft.com/office/officeart/2005/8/layout/vList2"/>
    <dgm:cxn modelId="{163B3DA7-39B1-4B28-B6B9-D5290BC0A37F}" type="presParOf" srcId="{95E6FD57-808D-4F9D-BCC6-5C941B9CC7E9}" destId="{1A87A107-20A2-4CB9-873F-A0FE420C490E}" srcOrd="2" destOrd="0" presId="urn:microsoft.com/office/officeart/2005/8/layout/vList2"/>
    <dgm:cxn modelId="{C7693AF9-EA24-428D-8881-A90810AA8AB0}" type="presParOf" srcId="{95E6FD57-808D-4F9D-BCC6-5C941B9CC7E9}" destId="{2708AC63-4FE7-4513-97E7-E10A1B992EE6}" srcOrd="3" destOrd="0" presId="urn:microsoft.com/office/officeart/2005/8/layout/vList2"/>
    <dgm:cxn modelId="{03A7486C-9C04-4067-9B9B-845DE0EAB828}" type="presParOf" srcId="{95E6FD57-808D-4F9D-BCC6-5C941B9CC7E9}" destId="{C1124773-C772-4E51-BCFF-6A95FC1B7C2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12DDE43-9313-4575-A990-CFCAFE6E2825}"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95F0A92E-B246-4B82-9AA1-285D72EA797B}">
      <dgm:prSet/>
      <dgm:spPr/>
      <dgm:t>
        <a:bodyPr/>
        <a:lstStyle/>
        <a:p>
          <a:r>
            <a:rPr lang="en-US"/>
            <a:t>Several treatment interventions are effective in reducing problematic sexual behavior in children, such as cognitive behavior treatment</a:t>
          </a:r>
        </a:p>
      </dgm:t>
    </dgm:pt>
    <dgm:pt modelId="{1DF0BB79-342D-44B5-93D1-427A59EC7CE4}" type="parTrans" cxnId="{BAED2B19-E20C-4108-A692-8BF878C90D25}">
      <dgm:prSet/>
      <dgm:spPr/>
      <dgm:t>
        <a:bodyPr/>
        <a:lstStyle/>
        <a:p>
          <a:endParaRPr lang="en-US"/>
        </a:p>
      </dgm:t>
    </dgm:pt>
    <dgm:pt modelId="{1A4BD70C-5EBC-4678-9D36-4672D4811BB1}" type="sibTrans" cxnId="{BAED2B19-E20C-4108-A692-8BF878C90D25}">
      <dgm:prSet/>
      <dgm:spPr/>
      <dgm:t>
        <a:bodyPr/>
        <a:lstStyle/>
        <a:p>
          <a:endParaRPr lang="en-US"/>
        </a:p>
      </dgm:t>
    </dgm:pt>
    <dgm:pt modelId="{A5F3C424-68BC-4D0A-AF04-DA6948B9A36F}">
      <dgm:prSet/>
      <dgm:spPr/>
      <dgm:t>
        <a:bodyPr/>
        <a:lstStyle/>
        <a:p>
          <a:r>
            <a:rPr lang="en-US"/>
            <a:t>Sexual development and behavior are influenced by social, familial and cultural factors, as well as genetics and biology</a:t>
          </a:r>
        </a:p>
      </dgm:t>
    </dgm:pt>
    <dgm:pt modelId="{03050C6B-C458-4A50-BE16-82F245103555}" type="parTrans" cxnId="{E7F3427B-814E-482D-AC26-885F2B30667B}">
      <dgm:prSet/>
      <dgm:spPr/>
      <dgm:t>
        <a:bodyPr/>
        <a:lstStyle/>
        <a:p>
          <a:endParaRPr lang="en-US"/>
        </a:p>
      </dgm:t>
    </dgm:pt>
    <dgm:pt modelId="{88A6E71F-19D1-473E-A45E-BE3D27458E40}" type="sibTrans" cxnId="{E7F3427B-814E-482D-AC26-885F2B30667B}">
      <dgm:prSet/>
      <dgm:spPr/>
      <dgm:t>
        <a:bodyPr/>
        <a:lstStyle/>
        <a:p>
          <a:endParaRPr lang="en-US"/>
        </a:p>
      </dgm:t>
    </dgm:pt>
    <dgm:pt modelId="{EF740D3B-3D5A-4ACE-AE1B-85A5C3C04A7F}" type="pres">
      <dgm:prSet presAssocID="{212DDE43-9313-4575-A990-CFCAFE6E2825}" presName="linear" presStyleCnt="0">
        <dgm:presLayoutVars>
          <dgm:animLvl val="lvl"/>
          <dgm:resizeHandles val="exact"/>
        </dgm:presLayoutVars>
      </dgm:prSet>
      <dgm:spPr/>
    </dgm:pt>
    <dgm:pt modelId="{7E10E80F-9E40-47D1-BB7C-F78DDCBDF526}" type="pres">
      <dgm:prSet presAssocID="{95F0A92E-B246-4B82-9AA1-285D72EA797B}" presName="parentText" presStyleLbl="node1" presStyleIdx="0" presStyleCnt="2">
        <dgm:presLayoutVars>
          <dgm:chMax val="0"/>
          <dgm:bulletEnabled val="1"/>
        </dgm:presLayoutVars>
      </dgm:prSet>
      <dgm:spPr/>
    </dgm:pt>
    <dgm:pt modelId="{00E4AF67-12A4-4688-9EEC-CA44258F38CB}" type="pres">
      <dgm:prSet presAssocID="{1A4BD70C-5EBC-4678-9D36-4672D4811BB1}" presName="spacer" presStyleCnt="0"/>
      <dgm:spPr/>
    </dgm:pt>
    <dgm:pt modelId="{416AA345-E9B6-436C-82FE-611AE2F8F68A}" type="pres">
      <dgm:prSet presAssocID="{A5F3C424-68BC-4D0A-AF04-DA6948B9A36F}" presName="parentText" presStyleLbl="node1" presStyleIdx="1" presStyleCnt="2">
        <dgm:presLayoutVars>
          <dgm:chMax val="0"/>
          <dgm:bulletEnabled val="1"/>
        </dgm:presLayoutVars>
      </dgm:prSet>
      <dgm:spPr/>
    </dgm:pt>
  </dgm:ptLst>
  <dgm:cxnLst>
    <dgm:cxn modelId="{6D33DC05-DAD0-4621-811E-320B77BB2198}" type="presOf" srcId="{95F0A92E-B246-4B82-9AA1-285D72EA797B}" destId="{7E10E80F-9E40-47D1-BB7C-F78DDCBDF526}" srcOrd="0" destOrd="0" presId="urn:microsoft.com/office/officeart/2005/8/layout/vList2"/>
    <dgm:cxn modelId="{BAED2B19-E20C-4108-A692-8BF878C90D25}" srcId="{212DDE43-9313-4575-A990-CFCAFE6E2825}" destId="{95F0A92E-B246-4B82-9AA1-285D72EA797B}" srcOrd="0" destOrd="0" parTransId="{1DF0BB79-342D-44B5-93D1-427A59EC7CE4}" sibTransId="{1A4BD70C-5EBC-4678-9D36-4672D4811BB1}"/>
    <dgm:cxn modelId="{E7F3427B-814E-482D-AC26-885F2B30667B}" srcId="{212DDE43-9313-4575-A990-CFCAFE6E2825}" destId="{A5F3C424-68BC-4D0A-AF04-DA6948B9A36F}" srcOrd="1" destOrd="0" parTransId="{03050C6B-C458-4A50-BE16-82F245103555}" sibTransId="{88A6E71F-19D1-473E-A45E-BE3D27458E40}"/>
    <dgm:cxn modelId="{F10A819D-98B0-415C-BE1A-DC6B1141CA4F}" type="presOf" srcId="{212DDE43-9313-4575-A990-CFCAFE6E2825}" destId="{EF740D3B-3D5A-4ACE-AE1B-85A5C3C04A7F}" srcOrd="0" destOrd="0" presId="urn:microsoft.com/office/officeart/2005/8/layout/vList2"/>
    <dgm:cxn modelId="{EDDBD7A0-35C2-43D9-B65B-E42C29B9BBB1}" type="presOf" srcId="{A5F3C424-68BC-4D0A-AF04-DA6948B9A36F}" destId="{416AA345-E9B6-436C-82FE-611AE2F8F68A}" srcOrd="0" destOrd="0" presId="urn:microsoft.com/office/officeart/2005/8/layout/vList2"/>
    <dgm:cxn modelId="{131C0D05-8BA3-4AD1-AE41-C54364C11F7F}" type="presParOf" srcId="{EF740D3B-3D5A-4ACE-AE1B-85A5C3C04A7F}" destId="{7E10E80F-9E40-47D1-BB7C-F78DDCBDF526}" srcOrd="0" destOrd="0" presId="urn:microsoft.com/office/officeart/2005/8/layout/vList2"/>
    <dgm:cxn modelId="{1DDE24D2-D7FB-4721-BC69-E1A60B7B6C63}" type="presParOf" srcId="{EF740D3B-3D5A-4ACE-AE1B-85A5C3C04A7F}" destId="{00E4AF67-12A4-4688-9EEC-CA44258F38CB}" srcOrd="1" destOrd="0" presId="urn:microsoft.com/office/officeart/2005/8/layout/vList2"/>
    <dgm:cxn modelId="{4FC730A9-ECC1-43E7-AC71-A16A7EBCDEAF}" type="presParOf" srcId="{EF740D3B-3D5A-4ACE-AE1B-85A5C3C04A7F}" destId="{416AA345-E9B6-436C-82FE-611AE2F8F68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E9C83A5-9A18-4E4E-AEEC-4A11E3C5EAA5}"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79814E04-EB00-4F67-B8CE-678BB4E1E457}">
      <dgm:prSet/>
      <dgm:spPr/>
      <dgm:t>
        <a:bodyPr/>
        <a:lstStyle/>
        <a:p>
          <a:r>
            <a:rPr lang="en-US"/>
            <a:t>Understand that boys and girls have different private parts</a:t>
          </a:r>
        </a:p>
      </dgm:t>
    </dgm:pt>
    <dgm:pt modelId="{8C2D0FB5-2F59-40EF-9BB2-1D84B247A29D}" type="parTrans" cxnId="{F0A19674-6303-4648-A9B6-696F43091062}">
      <dgm:prSet/>
      <dgm:spPr/>
      <dgm:t>
        <a:bodyPr/>
        <a:lstStyle/>
        <a:p>
          <a:endParaRPr lang="en-US"/>
        </a:p>
      </dgm:t>
    </dgm:pt>
    <dgm:pt modelId="{BE400463-4610-4DD2-9927-C15BCC8D8740}" type="sibTrans" cxnId="{F0A19674-6303-4648-A9B6-696F43091062}">
      <dgm:prSet/>
      <dgm:spPr/>
      <dgm:t>
        <a:bodyPr/>
        <a:lstStyle/>
        <a:p>
          <a:endParaRPr lang="en-US"/>
        </a:p>
      </dgm:t>
    </dgm:pt>
    <dgm:pt modelId="{D008BB99-02DC-4D66-9AF3-82329EDF960B}">
      <dgm:prSet/>
      <dgm:spPr/>
      <dgm:t>
        <a:bodyPr/>
        <a:lstStyle/>
        <a:p>
          <a:r>
            <a:rPr lang="en-US"/>
            <a:t>Know labels for sexual body parts, but use slang words (i.e. weenie for penis)</a:t>
          </a:r>
        </a:p>
      </dgm:t>
    </dgm:pt>
    <dgm:pt modelId="{9127DDBC-4585-47E0-8CDC-654E25581449}" type="parTrans" cxnId="{35065815-FE30-4F7A-8A5B-8E959670DC4C}">
      <dgm:prSet/>
      <dgm:spPr/>
      <dgm:t>
        <a:bodyPr/>
        <a:lstStyle/>
        <a:p>
          <a:endParaRPr lang="en-US"/>
        </a:p>
      </dgm:t>
    </dgm:pt>
    <dgm:pt modelId="{98B3C24C-2517-45EC-80A4-E1EB598BEAE4}" type="sibTrans" cxnId="{35065815-FE30-4F7A-8A5B-8E959670DC4C}">
      <dgm:prSet/>
      <dgm:spPr/>
      <dgm:t>
        <a:bodyPr/>
        <a:lstStyle/>
        <a:p>
          <a:endParaRPr lang="en-US"/>
        </a:p>
      </dgm:t>
    </dgm:pt>
    <dgm:pt modelId="{29372AE5-3C00-41E7-9F97-7ED57E060E80}">
      <dgm:prSet/>
      <dgm:spPr/>
      <dgm:t>
        <a:bodyPr/>
        <a:lstStyle/>
        <a:p>
          <a:r>
            <a:rPr lang="en-US"/>
            <a:t>Have limited information about pregnancy and childbirth</a:t>
          </a:r>
        </a:p>
      </dgm:t>
    </dgm:pt>
    <dgm:pt modelId="{B11163F4-3C31-4F8B-A904-823038EB0615}" type="parTrans" cxnId="{75C18B90-3524-49E5-B03C-B41DFE8601BC}">
      <dgm:prSet/>
      <dgm:spPr/>
      <dgm:t>
        <a:bodyPr/>
        <a:lstStyle/>
        <a:p>
          <a:endParaRPr lang="en-US"/>
        </a:p>
      </dgm:t>
    </dgm:pt>
    <dgm:pt modelId="{FC688C7B-7755-40E8-BE03-F92F84BD8BED}" type="sibTrans" cxnId="{75C18B90-3524-49E5-B03C-B41DFE8601BC}">
      <dgm:prSet/>
      <dgm:spPr/>
      <dgm:t>
        <a:bodyPr/>
        <a:lstStyle/>
        <a:p>
          <a:endParaRPr lang="en-US"/>
        </a:p>
      </dgm:t>
    </dgm:pt>
    <dgm:pt modelId="{0175BD7B-B46C-4013-8031-663AC113D5E4}" type="pres">
      <dgm:prSet presAssocID="{1E9C83A5-9A18-4E4E-AEEC-4A11E3C5EAA5}" presName="hierChild1" presStyleCnt="0">
        <dgm:presLayoutVars>
          <dgm:chPref val="1"/>
          <dgm:dir/>
          <dgm:animOne val="branch"/>
          <dgm:animLvl val="lvl"/>
          <dgm:resizeHandles/>
        </dgm:presLayoutVars>
      </dgm:prSet>
      <dgm:spPr/>
    </dgm:pt>
    <dgm:pt modelId="{99F9681A-1243-4585-A319-BF012529205E}" type="pres">
      <dgm:prSet presAssocID="{79814E04-EB00-4F67-B8CE-678BB4E1E457}" presName="hierRoot1" presStyleCnt="0"/>
      <dgm:spPr/>
    </dgm:pt>
    <dgm:pt modelId="{DDBB7F7C-0A20-4E9B-A4A2-886ABF7B5A0E}" type="pres">
      <dgm:prSet presAssocID="{79814E04-EB00-4F67-B8CE-678BB4E1E457}" presName="composite" presStyleCnt="0"/>
      <dgm:spPr/>
    </dgm:pt>
    <dgm:pt modelId="{28A3241D-1851-4337-A608-C1C206082B84}" type="pres">
      <dgm:prSet presAssocID="{79814E04-EB00-4F67-B8CE-678BB4E1E457}" presName="background" presStyleLbl="node0" presStyleIdx="0" presStyleCnt="3"/>
      <dgm:spPr/>
    </dgm:pt>
    <dgm:pt modelId="{89785938-A194-49F8-9A6F-3C694B7E03C7}" type="pres">
      <dgm:prSet presAssocID="{79814E04-EB00-4F67-B8CE-678BB4E1E457}" presName="text" presStyleLbl="fgAcc0" presStyleIdx="0" presStyleCnt="3">
        <dgm:presLayoutVars>
          <dgm:chPref val="3"/>
        </dgm:presLayoutVars>
      </dgm:prSet>
      <dgm:spPr/>
    </dgm:pt>
    <dgm:pt modelId="{802F6A17-2355-441F-860D-47B735B4B72E}" type="pres">
      <dgm:prSet presAssocID="{79814E04-EB00-4F67-B8CE-678BB4E1E457}" presName="hierChild2" presStyleCnt="0"/>
      <dgm:spPr/>
    </dgm:pt>
    <dgm:pt modelId="{23FD9759-9743-4F62-941E-BEF7A02A775C}" type="pres">
      <dgm:prSet presAssocID="{D008BB99-02DC-4D66-9AF3-82329EDF960B}" presName="hierRoot1" presStyleCnt="0"/>
      <dgm:spPr/>
    </dgm:pt>
    <dgm:pt modelId="{FB0565D7-C779-463B-BA49-1D96A6026999}" type="pres">
      <dgm:prSet presAssocID="{D008BB99-02DC-4D66-9AF3-82329EDF960B}" presName="composite" presStyleCnt="0"/>
      <dgm:spPr/>
    </dgm:pt>
    <dgm:pt modelId="{CA27C504-BEE0-46E1-8B56-70F0F157C985}" type="pres">
      <dgm:prSet presAssocID="{D008BB99-02DC-4D66-9AF3-82329EDF960B}" presName="background" presStyleLbl="node0" presStyleIdx="1" presStyleCnt="3"/>
      <dgm:spPr/>
    </dgm:pt>
    <dgm:pt modelId="{E814EC53-8B06-4D23-965A-7264A3DD0571}" type="pres">
      <dgm:prSet presAssocID="{D008BB99-02DC-4D66-9AF3-82329EDF960B}" presName="text" presStyleLbl="fgAcc0" presStyleIdx="1" presStyleCnt="3">
        <dgm:presLayoutVars>
          <dgm:chPref val="3"/>
        </dgm:presLayoutVars>
      </dgm:prSet>
      <dgm:spPr/>
    </dgm:pt>
    <dgm:pt modelId="{9890720D-D0F6-4805-8A8C-01CF087CBE3F}" type="pres">
      <dgm:prSet presAssocID="{D008BB99-02DC-4D66-9AF3-82329EDF960B}" presName="hierChild2" presStyleCnt="0"/>
      <dgm:spPr/>
    </dgm:pt>
    <dgm:pt modelId="{636D222D-2954-438F-B6A6-BEB6B0B3E574}" type="pres">
      <dgm:prSet presAssocID="{29372AE5-3C00-41E7-9F97-7ED57E060E80}" presName="hierRoot1" presStyleCnt="0"/>
      <dgm:spPr/>
    </dgm:pt>
    <dgm:pt modelId="{F114EFCA-2644-4793-84C6-06D5608FF800}" type="pres">
      <dgm:prSet presAssocID="{29372AE5-3C00-41E7-9F97-7ED57E060E80}" presName="composite" presStyleCnt="0"/>
      <dgm:spPr/>
    </dgm:pt>
    <dgm:pt modelId="{322201B9-AAB9-475C-A3DD-840FE30DA3EE}" type="pres">
      <dgm:prSet presAssocID="{29372AE5-3C00-41E7-9F97-7ED57E060E80}" presName="background" presStyleLbl="node0" presStyleIdx="2" presStyleCnt="3"/>
      <dgm:spPr/>
    </dgm:pt>
    <dgm:pt modelId="{2423415B-4D60-41AC-BC8F-692C38985D6F}" type="pres">
      <dgm:prSet presAssocID="{29372AE5-3C00-41E7-9F97-7ED57E060E80}" presName="text" presStyleLbl="fgAcc0" presStyleIdx="2" presStyleCnt="3">
        <dgm:presLayoutVars>
          <dgm:chPref val="3"/>
        </dgm:presLayoutVars>
      </dgm:prSet>
      <dgm:spPr/>
    </dgm:pt>
    <dgm:pt modelId="{141E8FE0-AA2C-4A7D-A9CD-15F89DCD5C89}" type="pres">
      <dgm:prSet presAssocID="{29372AE5-3C00-41E7-9F97-7ED57E060E80}" presName="hierChild2" presStyleCnt="0"/>
      <dgm:spPr/>
    </dgm:pt>
  </dgm:ptLst>
  <dgm:cxnLst>
    <dgm:cxn modelId="{BD3D0713-E577-4379-B942-65419E2C2FA0}" type="presOf" srcId="{1E9C83A5-9A18-4E4E-AEEC-4A11E3C5EAA5}" destId="{0175BD7B-B46C-4013-8031-663AC113D5E4}" srcOrd="0" destOrd="0" presId="urn:microsoft.com/office/officeart/2005/8/layout/hierarchy1"/>
    <dgm:cxn modelId="{35065815-FE30-4F7A-8A5B-8E959670DC4C}" srcId="{1E9C83A5-9A18-4E4E-AEEC-4A11E3C5EAA5}" destId="{D008BB99-02DC-4D66-9AF3-82329EDF960B}" srcOrd="1" destOrd="0" parTransId="{9127DDBC-4585-47E0-8CDC-654E25581449}" sibTransId="{98B3C24C-2517-45EC-80A4-E1EB598BEAE4}"/>
    <dgm:cxn modelId="{F0A19674-6303-4648-A9B6-696F43091062}" srcId="{1E9C83A5-9A18-4E4E-AEEC-4A11E3C5EAA5}" destId="{79814E04-EB00-4F67-B8CE-678BB4E1E457}" srcOrd="0" destOrd="0" parTransId="{8C2D0FB5-2F59-40EF-9BB2-1D84B247A29D}" sibTransId="{BE400463-4610-4DD2-9927-C15BCC8D8740}"/>
    <dgm:cxn modelId="{75C18B90-3524-49E5-B03C-B41DFE8601BC}" srcId="{1E9C83A5-9A18-4E4E-AEEC-4A11E3C5EAA5}" destId="{29372AE5-3C00-41E7-9F97-7ED57E060E80}" srcOrd="2" destOrd="0" parTransId="{B11163F4-3C31-4F8B-A904-823038EB0615}" sibTransId="{FC688C7B-7755-40E8-BE03-F92F84BD8BED}"/>
    <dgm:cxn modelId="{B5604795-12C6-44AB-AED8-EFF63E445199}" type="presOf" srcId="{29372AE5-3C00-41E7-9F97-7ED57E060E80}" destId="{2423415B-4D60-41AC-BC8F-692C38985D6F}" srcOrd="0" destOrd="0" presId="urn:microsoft.com/office/officeart/2005/8/layout/hierarchy1"/>
    <dgm:cxn modelId="{DB9D7AA3-8107-4627-94B3-B9D91106A29A}" type="presOf" srcId="{D008BB99-02DC-4D66-9AF3-82329EDF960B}" destId="{E814EC53-8B06-4D23-965A-7264A3DD0571}" srcOrd="0" destOrd="0" presId="urn:microsoft.com/office/officeart/2005/8/layout/hierarchy1"/>
    <dgm:cxn modelId="{32C8ADA8-58EF-44C1-AF2B-BDED510A34A3}" type="presOf" srcId="{79814E04-EB00-4F67-B8CE-678BB4E1E457}" destId="{89785938-A194-49F8-9A6F-3C694B7E03C7}" srcOrd="0" destOrd="0" presId="urn:microsoft.com/office/officeart/2005/8/layout/hierarchy1"/>
    <dgm:cxn modelId="{A7B5CA7D-7376-4ADE-99C8-2D9643528396}" type="presParOf" srcId="{0175BD7B-B46C-4013-8031-663AC113D5E4}" destId="{99F9681A-1243-4585-A319-BF012529205E}" srcOrd="0" destOrd="0" presId="urn:microsoft.com/office/officeart/2005/8/layout/hierarchy1"/>
    <dgm:cxn modelId="{BE1FD345-62B6-4B03-A976-56469DD15FC9}" type="presParOf" srcId="{99F9681A-1243-4585-A319-BF012529205E}" destId="{DDBB7F7C-0A20-4E9B-A4A2-886ABF7B5A0E}" srcOrd="0" destOrd="0" presId="urn:microsoft.com/office/officeart/2005/8/layout/hierarchy1"/>
    <dgm:cxn modelId="{3B790FEA-3BA1-4822-85E9-337B25061AE8}" type="presParOf" srcId="{DDBB7F7C-0A20-4E9B-A4A2-886ABF7B5A0E}" destId="{28A3241D-1851-4337-A608-C1C206082B84}" srcOrd="0" destOrd="0" presId="urn:microsoft.com/office/officeart/2005/8/layout/hierarchy1"/>
    <dgm:cxn modelId="{BACE4A41-A8CA-4507-AA26-12046A2C9DD5}" type="presParOf" srcId="{DDBB7F7C-0A20-4E9B-A4A2-886ABF7B5A0E}" destId="{89785938-A194-49F8-9A6F-3C694B7E03C7}" srcOrd="1" destOrd="0" presId="urn:microsoft.com/office/officeart/2005/8/layout/hierarchy1"/>
    <dgm:cxn modelId="{D1648E05-305B-4805-B0BD-D2902DD4377F}" type="presParOf" srcId="{99F9681A-1243-4585-A319-BF012529205E}" destId="{802F6A17-2355-441F-860D-47B735B4B72E}" srcOrd="1" destOrd="0" presId="urn:microsoft.com/office/officeart/2005/8/layout/hierarchy1"/>
    <dgm:cxn modelId="{F9372C1D-DE69-47F5-A359-54B1F44061A3}" type="presParOf" srcId="{0175BD7B-B46C-4013-8031-663AC113D5E4}" destId="{23FD9759-9743-4F62-941E-BEF7A02A775C}" srcOrd="1" destOrd="0" presId="urn:microsoft.com/office/officeart/2005/8/layout/hierarchy1"/>
    <dgm:cxn modelId="{C889C1FD-4872-4F20-ACAA-B941B85ABE53}" type="presParOf" srcId="{23FD9759-9743-4F62-941E-BEF7A02A775C}" destId="{FB0565D7-C779-463B-BA49-1D96A6026999}" srcOrd="0" destOrd="0" presId="urn:microsoft.com/office/officeart/2005/8/layout/hierarchy1"/>
    <dgm:cxn modelId="{067E4525-12E7-444A-AD65-6FA2CE786849}" type="presParOf" srcId="{FB0565D7-C779-463B-BA49-1D96A6026999}" destId="{CA27C504-BEE0-46E1-8B56-70F0F157C985}" srcOrd="0" destOrd="0" presId="urn:microsoft.com/office/officeart/2005/8/layout/hierarchy1"/>
    <dgm:cxn modelId="{9122FF38-7BD0-44B8-9A83-B54BE96FE29B}" type="presParOf" srcId="{FB0565D7-C779-463B-BA49-1D96A6026999}" destId="{E814EC53-8B06-4D23-965A-7264A3DD0571}" srcOrd="1" destOrd="0" presId="urn:microsoft.com/office/officeart/2005/8/layout/hierarchy1"/>
    <dgm:cxn modelId="{4E69BC83-57CF-444A-8150-73E3E0EE689E}" type="presParOf" srcId="{23FD9759-9743-4F62-941E-BEF7A02A775C}" destId="{9890720D-D0F6-4805-8A8C-01CF087CBE3F}" srcOrd="1" destOrd="0" presId="urn:microsoft.com/office/officeart/2005/8/layout/hierarchy1"/>
    <dgm:cxn modelId="{612638DF-E34B-4F4A-8EC4-8B9929B23BEC}" type="presParOf" srcId="{0175BD7B-B46C-4013-8031-663AC113D5E4}" destId="{636D222D-2954-438F-B6A6-BEB6B0B3E574}" srcOrd="2" destOrd="0" presId="urn:microsoft.com/office/officeart/2005/8/layout/hierarchy1"/>
    <dgm:cxn modelId="{1602C679-5381-45F7-83C6-092B60CC96E6}" type="presParOf" srcId="{636D222D-2954-438F-B6A6-BEB6B0B3E574}" destId="{F114EFCA-2644-4793-84C6-06D5608FF800}" srcOrd="0" destOrd="0" presId="urn:microsoft.com/office/officeart/2005/8/layout/hierarchy1"/>
    <dgm:cxn modelId="{449AC37E-9D67-4EC2-B43C-F437683EFCF9}" type="presParOf" srcId="{F114EFCA-2644-4793-84C6-06D5608FF800}" destId="{322201B9-AAB9-475C-A3DD-840FE30DA3EE}" srcOrd="0" destOrd="0" presId="urn:microsoft.com/office/officeart/2005/8/layout/hierarchy1"/>
    <dgm:cxn modelId="{D8374E92-4C38-490F-A0D7-B6008DE9E4FB}" type="presParOf" srcId="{F114EFCA-2644-4793-84C6-06D5608FF800}" destId="{2423415B-4D60-41AC-BC8F-692C38985D6F}" srcOrd="1" destOrd="0" presId="urn:microsoft.com/office/officeart/2005/8/layout/hierarchy1"/>
    <dgm:cxn modelId="{8903BC86-C29B-402A-942D-57F6B9AE12DE}" type="presParOf" srcId="{636D222D-2954-438F-B6A6-BEB6B0B3E574}" destId="{141E8FE0-AA2C-4A7D-A9CD-15F89DCD5C8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0171ED0-FD5C-44E6-BA83-1453A9C5B70D}"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8C985321-B06A-4552-A9A7-F42DACBEB1E6}">
      <dgm:prSet/>
      <dgm:spPr/>
      <dgm:t>
        <a:bodyPr/>
        <a:lstStyle/>
        <a:p>
          <a:r>
            <a:rPr lang="en-US"/>
            <a:t>Learn the correct names for the genitals but use slang terms</a:t>
          </a:r>
        </a:p>
      </dgm:t>
    </dgm:pt>
    <dgm:pt modelId="{82F8EF98-1996-478C-B52B-ADB78E338AB6}" type="parTrans" cxnId="{6F04EE5E-DEDE-4AA4-9D8D-04F1CF3FB83F}">
      <dgm:prSet/>
      <dgm:spPr/>
      <dgm:t>
        <a:bodyPr/>
        <a:lstStyle/>
        <a:p>
          <a:endParaRPr lang="en-US"/>
        </a:p>
      </dgm:t>
    </dgm:pt>
    <dgm:pt modelId="{9BEE6EA0-A816-4BE7-9E74-C612FA8BB162}" type="sibTrans" cxnId="{6F04EE5E-DEDE-4AA4-9D8D-04F1CF3FB83F}">
      <dgm:prSet/>
      <dgm:spPr/>
      <dgm:t>
        <a:bodyPr/>
        <a:lstStyle/>
        <a:p>
          <a:endParaRPr lang="en-US"/>
        </a:p>
      </dgm:t>
    </dgm:pt>
    <dgm:pt modelId="{2E45F648-B783-4182-BB71-9201F9D5848E}">
      <dgm:prSet/>
      <dgm:spPr/>
      <dgm:t>
        <a:bodyPr/>
        <a:lstStyle/>
        <a:p>
          <a:r>
            <a:rPr lang="en-US"/>
            <a:t>Have increased knowledge about masturbation, intercourse and pregnancy</a:t>
          </a:r>
        </a:p>
      </dgm:t>
    </dgm:pt>
    <dgm:pt modelId="{C043AA9B-255D-440E-A841-AFEA47721413}" type="parTrans" cxnId="{5FB9FE7B-65F3-47B7-9F7B-FE44B2746D61}">
      <dgm:prSet/>
      <dgm:spPr/>
      <dgm:t>
        <a:bodyPr/>
        <a:lstStyle/>
        <a:p>
          <a:endParaRPr lang="en-US"/>
        </a:p>
      </dgm:t>
    </dgm:pt>
    <dgm:pt modelId="{6FEB907F-14BE-4813-908C-3958146150C0}" type="sibTrans" cxnId="{5FB9FE7B-65F3-47B7-9F7B-FE44B2746D61}">
      <dgm:prSet/>
      <dgm:spPr/>
      <dgm:t>
        <a:bodyPr/>
        <a:lstStyle/>
        <a:p>
          <a:endParaRPr lang="en-US"/>
        </a:p>
      </dgm:t>
    </dgm:pt>
    <dgm:pt modelId="{1BD4595B-A0B3-476B-B021-81A59B52C99A}">
      <dgm:prSet/>
      <dgm:spPr/>
      <dgm:t>
        <a:bodyPr/>
        <a:lstStyle/>
        <a:p>
          <a:r>
            <a:rPr lang="en-US"/>
            <a:t>Understand the physical aspects of puberty by age 10</a:t>
          </a:r>
        </a:p>
      </dgm:t>
    </dgm:pt>
    <dgm:pt modelId="{F2A95829-F99D-43AC-BDAF-E5A740834A78}" type="parTrans" cxnId="{3BE1E3BE-4978-4E4D-89B6-91BD4E18308B}">
      <dgm:prSet/>
      <dgm:spPr/>
      <dgm:t>
        <a:bodyPr/>
        <a:lstStyle/>
        <a:p>
          <a:endParaRPr lang="en-US"/>
        </a:p>
      </dgm:t>
    </dgm:pt>
    <dgm:pt modelId="{97CD5017-59C7-4E40-ADF5-465EF5FE38F1}" type="sibTrans" cxnId="{3BE1E3BE-4978-4E4D-89B6-91BD4E18308B}">
      <dgm:prSet/>
      <dgm:spPr/>
      <dgm:t>
        <a:bodyPr/>
        <a:lstStyle/>
        <a:p>
          <a:endParaRPr lang="en-US"/>
        </a:p>
      </dgm:t>
    </dgm:pt>
    <dgm:pt modelId="{65AB4FEB-CA0B-429C-B434-30D60D4D06A8}" type="pres">
      <dgm:prSet presAssocID="{70171ED0-FD5C-44E6-BA83-1453A9C5B70D}" presName="hierChild1" presStyleCnt="0">
        <dgm:presLayoutVars>
          <dgm:chPref val="1"/>
          <dgm:dir/>
          <dgm:animOne val="branch"/>
          <dgm:animLvl val="lvl"/>
          <dgm:resizeHandles/>
        </dgm:presLayoutVars>
      </dgm:prSet>
      <dgm:spPr/>
    </dgm:pt>
    <dgm:pt modelId="{DA7E445D-BBDD-41A0-8F66-6953A24E3F31}" type="pres">
      <dgm:prSet presAssocID="{8C985321-B06A-4552-A9A7-F42DACBEB1E6}" presName="hierRoot1" presStyleCnt="0"/>
      <dgm:spPr/>
    </dgm:pt>
    <dgm:pt modelId="{88529C5C-C6C0-4878-A80E-A1A95E0FF0DC}" type="pres">
      <dgm:prSet presAssocID="{8C985321-B06A-4552-A9A7-F42DACBEB1E6}" presName="composite" presStyleCnt="0"/>
      <dgm:spPr/>
    </dgm:pt>
    <dgm:pt modelId="{BDF7ACEC-F4D3-473F-8F4E-872FC38FE040}" type="pres">
      <dgm:prSet presAssocID="{8C985321-B06A-4552-A9A7-F42DACBEB1E6}" presName="background" presStyleLbl="node0" presStyleIdx="0" presStyleCnt="3"/>
      <dgm:spPr/>
    </dgm:pt>
    <dgm:pt modelId="{FE75B8C5-94C2-4557-962D-3DE9F5626616}" type="pres">
      <dgm:prSet presAssocID="{8C985321-B06A-4552-A9A7-F42DACBEB1E6}" presName="text" presStyleLbl="fgAcc0" presStyleIdx="0" presStyleCnt="3">
        <dgm:presLayoutVars>
          <dgm:chPref val="3"/>
        </dgm:presLayoutVars>
      </dgm:prSet>
      <dgm:spPr/>
    </dgm:pt>
    <dgm:pt modelId="{0F4D6CCE-DD35-4532-B6BF-BADCA30A632D}" type="pres">
      <dgm:prSet presAssocID="{8C985321-B06A-4552-A9A7-F42DACBEB1E6}" presName="hierChild2" presStyleCnt="0"/>
      <dgm:spPr/>
    </dgm:pt>
    <dgm:pt modelId="{9BA0FD68-45EB-4CE6-A4F8-A311A9A2B692}" type="pres">
      <dgm:prSet presAssocID="{2E45F648-B783-4182-BB71-9201F9D5848E}" presName="hierRoot1" presStyleCnt="0"/>
      <dgm:spPr/>
    </dgm:pt>
    <dgm:pt modelId="{66A180B1-8FA4-4ADE-BECC-8F0B26A6004A}" type="pres">
      <dgm:prSet presAssocID="{2E45F648-B783-4182-BB71-9201F9D5848E}" presName="composite" presStyleCnt="0"/>
      <dgm:spPr/>
    </dgm:pt>
    <dgm:pt modelId="{8D3F86CA-203F-4CBD-8D2B-FA91DABC01DA}" type="pres">
      <dgm:prSet presAssocID="{2E45F648-B783-4182-BB71-9201F9D5848E}" presName="background" presStyleLbl="node0" presStyleIdx="1" presStyleCnt="3"/>
      <dgm:spPr/>
    </dgm:pt>
    <dgm:pt modelId="{11A4D43F-621F-4F4F-849F-0E5BD1324A6F}" type="pres">
      <dgm:prSet presAssocID="{2E45F648-B783-4182-BB71-9201F9D5848E}" presName="text" presStyleLbl="fgAcc0" presStyleIdx="1" presStyleCnt="3">
        <dgm:presLayoutVars>
          <dgm:chPref val="3"/>
        </dgm:presLayoutVars>
      </dgm:prSet>
      <dgm:spPr/>
    </dgm:pt>
    <dgm:pt modelId="{BBCBCA71-F3C7-42EE-9404-6667CBA22F46}" type="pres">
      <dgm:prSet presAssocID="{2E45F648-B783-4182-BB71-9201F9D5848E}" presName="hierChild2" presStyleCnt="0"/>
      <dgm:spPr/>
    </dgm:pt>
    <dgm:pt modelId="{121D238D-3C3E-41BE-9C0B-BCCD1D8AF1F9}" type="pres">
      <dgm:prSet presAssocID="{1BD4595B-A0B3-476B-B021-81A59B52C99A}" presName="hierRoot1" presStyleCnt="0"/>
      <dgm:spPr/>
    </dgm:pt>
    <dgm:pt modelId="{AEEF23C5-5D24-4CC0-AC9E-99B8D29846B4}" type="pres">
      <dgm:prSet presAssocID="{1BD4595B-A0B3-476B-B021-81A59B52C99A}" presName="composite" presStyleCnt="0"/>
      <dgm:spPr/>
    </dgm:pt>
    <dgm:pt modelId="{9DF409FD-7FB3-466B-9756-9A5438754E63}" type="pres">
      <dgm:prSet presAssocID="{1BD4595B-A0B3-476B-B021-81A59B52C99A}" presName="background" presStyleLbl="node0" presStyleIdx="2" presStyleCnt="3"/>
      <dgm:spPr/>
    </dgm:pt>
    <dgm:pt modelId="{67CA75B2-E1E5-4AF3-9DD6-ACF1FC3820C3}" type="pres">
      <dgm:prSet presAssocID="{1BD4595B-A0B3-476B-B021-81A59B52C99A}" presName="text" presStyleLbl="fgAcc0" presStyleIdx="2" presStyleCnt="3">
        <dgm:presLayoutVars>
          <dgm:chPref val="3"/>
        </dgm:presLayoutVars>
      </dgm:prSet>
      <dgm:spPr/>
    </dgm:pt>
    <dgm:pt modelId="{99B0A83B-44F2-4512-92C4-B71619865800}" type="pres">
      <dgm:prSet presAssocID="{1BD4595B-A0B3-476B-B021-81A59B52C99A}" presName="hierChild2" presStyleCnt="0"/>
      <dgm:spPr/>
    </dgm:pt>
  </dgm:ptLst>
  <dgm:cxnLst>
    <dgm:cxn modelId="{6EE33505-38A0-4E97-92DA-1CDB5CA67428}" type="presOf" srcId="{2E45F648-B783-4182-BB71-9201F9D5848E}" destId="{11A4D43F-621F-4F4F-849F-0E5BD1324A6F}" srcOrd="0" destOrd="0" presId="urn:microsoft.com/office/officeart/2005/8/layout/hierarchy1"/>
    <dgm:cxn modelId="{6F04EE5E-DEDE-4AA4-9D8D-04F1CF3FB83F}" srcId="{70171ED0-FD5C-44E6-BA83-1453A9C5B70D}" destId="{8C985321-B06A-4552-A9A7-F42DACBEB1E6}" srcOrd="0" destOrd="0" parTransId="{82F8EF98-1996-478C-B52B-ADB78E338AB6}" sibTransId="{9BEE6EA0-A816-4BE7-9E74-C612FA8BB162}"/>
    <dgm:cxn modelId="{5FB9FE7B-65F3-47B7-9F7B-FE44B2746D61}" srcId="{70171ED0-FD5C-44E6-BA83-1453A9C5B70D}" destId="{2E45F648-B783-4182-BB71-9201F9D5848E}" srcOrd="1" destOrd="0" parTransId="{C043AA9B-255D-440E-A841-AFEA47721413}" sibTransId="{6FEB907F-14BE-4813-908C-3958146150C0}"/>
    <dgm:cxn modelId="{2F130FAB-C2A5-416A-8136-B06AFF2078ED}" type="presOf" srcId="{70171ED0-FD5C-44E6-BA83-1453A9C5B70D}" destId="{65AB4FEB-CA0B-429C-B434-30D60D4D06A8}" srcOrd="0" destOrd="0" presId="urn:microsoft.com/office/officeart/2005/8/layout/hierarchy1"/>
    <dgm:cxn modelId="{3BE1E3BE-4978-4E4D-89B6-91BD4E18308B}" srcId="{70171ED0-FD5C-44E6-BA83-1453A9C5B70D}" destId="{1BD4595B-A0B3-476B-B021-81A59B52C99A}" srcOrd="2" destOrd="0" parTransId="{F2A95829-F99D-43AC-BDAF-E5A740834A78}" sibTransId="{97CD5017-59C7-4E40-ADF5-465EF5FE38F1}"/>
    <dgm:cxn modelId="{82831EFA-40CD-4967-B641-7992F82C3407}" type="presOf" srcId="{1BD4595B-A0B3-476B-B021-81A59B52C99A}" destId="{67CA75B2-E1E5-4AF3-9DD6-ACF1FC3820C3}" srcOrd="0" destOrd="0" presId="urn:microsoft.com/office/officeart/2005/8/layout/hierarchy1"/>
    <dgm:cxn modelId="{1A0984FD-EE25-479A-8E94-41F7609A3D86}" type="presOf" srcId="{8C985321-B06A-4552-A9A7-F42DACBEB1E6}" destId="{FE75B8C5-94C2-4557-962D-3DE9F5626616}" srcOrd="0" destOrd="0" presId="urn:microsoft.com/office/officeart/2005/8/layout/hierarchy1"/>
    <dgm:cxn modelId="{08D7988E-2BF5-4762-9822-96E9379690F5}" type="presParOf" srcId="{65AB4FEB-CA0B-429C-B434-30D60D4D06A8}" destId="{DA7E445D-BBDD-41A0-8F66-6953A24E3F31}" srcOrd="0" destOrd="0" presId="urn:microsoft.com/office/officeart/2005/8/layout/hierarchy1"/>
    <dgm:cxn modelId="{5DDCE842-DC5D-4DAC-A7AF-B38553EED701}" type="presParOf" srcId="{DA7E445D-BBDD-41A0-8F66-6953A24E3F31}" destId="{88529C5C-C6C0-4878-A80E-A1A95E0FF0DC}" srcOrd="0" destOrd="0" presId="urn:microsoft.com/office/officeart/2005/8/layout/hierarchy1"/>
    <dgm:cxn modelId="{4257D0D4-448E-4A8A-BE8B-D50F31C74CBD}" type="presParOf" srcId="{88529C5C-C6C0-4878-A80E-A1A95E0FF0DC}" destId="{BDF7ACEC-F4D3-473F-8F4E-872FC38FE040}" srcOrd="0" destOrd="0" presId="urn:microsoft.com/office/officeart/2005/8/layout/hierarchy1"/>
    <dgm:cxn modelId="{EE8921AA-80A9-433D-A02D-A3251342E820}" type="presParOf" srcId="{88529C5C-C6C0-4878-A80E-A1A95E0FF0DC}" destId="{FE75B8C5-94C2-4557-962D-3DE9F5626616}" srcOrd="1" destOrd="0" presId="urn:microsoft.com/office/officeart/2005/8/layout/hierarchy1"/>
    <dgm:cxn modelId="{6EEEEFC7-0A67-48AA-8BD2-3EEE9BD1A8E4}" type="presParOf" srcId="{DA7E445D-BBDD-41A0-8F66-6953A24E3F31}" destId="{0F4D6CCE-DD35-4532-B6BF-BADCA30A632D}" srcOrd="1" destOrd="0" presId="urn:microsoft.com/office/officeart/2005/8/layout/hierarchy1"/>
    <dgm:cxn modelId="{5C35CDC6-545B-4A10-9572-04D26539ACEB}" type="presParOf" srcId="{65AB4FEB-CA0B-429C-B434-30D60D4D06A8}" destId="{9BA0FD68-45EB-4CE6-A4F8-A311A9A2B692}" srcOrd="1" destOrd="0" presId="urn:microsoft.com/office/officeart/2005/8/layout/hierarchy1"/>
    <dgm:cxn modelId="{EF7DC880-ACCC-4613-B240-75ADDE65F11D}" type="presParOf" srcId="{9BA0FD68-45EB-4CE6-A4F8-A311A9A2B692}" destId="{66A180B1-8FA4-4ADE-BECC-8F0B26A6004A}" srcOrd="0" destOrd="0" presId="urn:microsoft.com/office/officeart/2005/8/layout/hierarchy1"/>
    <dgm:cxn modelId="{EE04A961-3A59-4922-8227-024EF876736F}" type="presParOf" srcId="{66A180B1-8FA4-4ADE-BECC-8F0B26A6004A}" destId="{8D3F86CA-203F-4CBD-8D2B-FA91DABC01DA}" srcOrd="0" destOrd="0" presId="urn:microsoft.com/office/officeart/2005/8/layout/hierarchy1"/>
    <dgm:cxn modelId="{C751F551-079C-4416-BF44-DE5325FB167E}" type="presParOf" srcId="{66A180B1-8FA4-4ADE-BECC-8F0B26A6004A}" destId="{11A4D43F-621F-4F4F-849F-0E5BD1324A6F}" srcOrd="1" destOrd="0" presId="urn:microsoft.com/office/officeart/2005/8/layout/hierarchy1"/>
    <dgm:cxn modelId="{C702047D-72C7-48CC-8946-593984C784E4}" type="presParOf" srcId="{9BA0FD68-45EB-4CE6-A4F8-A311A9A2B692}" destId="{BBCBCA71-F3C7-42EE-9404-6667CBA22F46}" srcOrd="1" destOrd="0" presId="urn:microsoft.com/office/officeart/2005/8/layout/hierarchy1"/>
    <dgm:cxn modelId="{5C9C214D-9EEA-4ED4-AB0A-5FFFA49F0006}" type="presParOf" srcId="{65AB4FEB-CA0B-429C-B434-30D60D4D06A8}" destId="{121D238D-3C3E-41BE-9C0B-BCCD1D8AF1F9}" srcOrd="2" destOrd="0" presId="urn:microsoft.com/office/officeart/2005/8/layout/hierarchy1"/>
    <dgm:cxn modelId="{ABD144F3-1AC9-4054-B5D5-5FCB2D46FA9A}" type="presParOf" srcId="{121D238D-3C3E-41BE-9C0B-BCCD1D8AF1F9}" destId="{AEEF23C5-5D24-4CC0-AC9E-99B8D29846B4}" srcOrd="0" destOrd="0" presId="urn:microsoft.com/office/officeart/2005/8/layout/hierarchy1"/>
    <dgm:cxn modelId="{5133F857-2E1E-418A-84FE-CD85AF61BF7E}" type="presParOf" srcId="{AEEF23C5-5D24-4CC0-AC9E-99B8D29846B4}" destId="{9DF409FD-7FB3-466B-9756-9A5438754E63}" srcOrd="0" destOrd="0" presId="urn:microsoft.com/office/officeart/2005/8/layout/hierarchy1"/>
    <dgm:cxn modelId="{6F6C9F00-B140-4D6D-A4B3-84FB716D3C97}" type="presParOf" srcId="{AEEF23C5-5D24-4CC0-AC9E-99B8D29846B4}" destId="{67CA75B2-E1E5-4AF3-9DD6-ACF1FC3820C3}" srcOrd="1" destOrd="0" presId="urn:microsoft.com/office/officeart/2005/8/layout/hierarchy1"/>
    <dgm:cxn modelId="{2E9AC503-D914-44E7-8E1B-DE112D842E89}" type="presParOf" srcId="{121D238D-3C3E-41BE-9C0B-BCCD1D8AF1F9}" destId="{99B0A83B-44F2-4512-92C4-B7161986580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279F6E4-F41C-4AC5-97EF-206DF7267EB1}"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805F68D7-584B-4EB1-9DB6-9C43D74FFE55}">
      <dgm:prSet custT="1"/>
      <dgm:spPr/>
      <dgm:t>
        <a:bodyPr/>
        <a:lstStyle/>
        <a:p>
          <a:r>
            <a:rPr lang="en-US" sz="2000" dirty="0"/>
            <a:t>Sexual knowledge beyond maturity</a:t>
          </a:r>
        </a:p>
      </dgm:t>
    </dgm:pt>
    <dgm:pt modelId="{5E26F288-EFE6-4A80-9472-D3BFAF5EDB60}" type="parTrans" cxnId="{A1A503D3-763B-4B22-8079-64BA19B4C6C2}">
      <dgm:prSet/>
      <dgm:spPr/>
      <dgm:t>
        <a:bodyPr/>
        <a:lstStyle/>
        <a:p>
          <a:endParaRPr lang="en-US" sz="2000"/>
        </a:p>
      </dgm:t>
    </dgm:pt>
    <dgm:pt modelId="{5168B313-4F38-4D65-A26A-433602B16435}" type="sibTrans" cxnId="{A1A503D3-763B-4B22-8079-64BA19B4C6C2}">
      <dgm:prSet/>
      <dgm:spPr/>
      <dgm:t>
        <a:bodyPr/>
        <a:lstStyle/>
        <a:p>
          <a:endParaRPr lang="en-US" sz="2000"/>
        </a:p>
      </dgm:t>
    </dgm:pt>
    <dgm:pt modelId="{AD727F4F-BEF9-47BE-8D26-87A77AA93226}">
      <dgm:prSet custT="1"/>
      <dgm:spPr/>
      <dgm:t>
        <a:bodyPr/>
        <a:lstStyle/>
        <a:p>
          <a:r>
            <a:rPr lang="en-US" sz="2000"/>
            <a:t>Public masturbation after being told it is not ok and receiving consequences</a:t>
          </a:r>
        </a:p>
      </dgm:t>
    </dgm:pt>
    <dgm:pt modelId="{AD858D71-CE2A-4BA2-B629-BE2F988BEBC6}" type="parTrans" cxnId="{410F801C-FD4C-4263-BE59-7E69E025F647}">
      <dgm:prSet/>
      <dgm:spPr/>
      <dgm:t>
        <a:bodyPr/>
        <a:lstStyle/>
        <a:p>
          <a:endParaRPr lang="en-US" sz="2000"/>
        </a:p>
      </dgm:t>
    </dgm:pt>
    <dgm:pt modelId="{49DCE872-499E-4568-AEC4-0FEE163A7836}" type="sibTrans" cxnId="{410F801C-FD4C-4263-BE59-7E69E025F647}">
      <dgm:prSet/>
      <dgm:spPr/>
      <dgm:t>
        <a:bodyPr/>
        <a:lstStyle/>
        <a:p>
          <a:endParaRPr lang="en-US" sz="2000"/>
        </a:p>
      </dgm:t>
    </dgm:pt>
    <dgm:pt modelId="{CDD0FD45-EE08-4581-B874-4F8F73D7A128}">
      <dgm:prSet custT="1"/>
      <dgm:spPr/>
      <dgm:t>
        <a:bodyPr/>
        <a:lstStyle/>
        <a:p>
          <a:r>
            <a:rPr lang="en-US" sz="2000"/>
            <a:t>Continually talks about sex</a:t>
          </a:r>
        </a:p>
      </dgm:t>
    </dgm:pt>
    <dgm:pt modelId="{FEF223DB-5E8D-4D6B-9FAB-018752FEA183}" type="parTrans" cxnId="{EE338913-7A3B-47FC-9A91-4D308525C5F3}">
      <dgm:prSet/>
      <dgm:spPr/>
      <dgm:t>
        <a:bodyPr/>
        <a:lstStyle/>
        <a:p>
          <a:endParaRPr lang="en-US" sz="2000"/>
        </a:p>
      </dgm:t>
    </dgm:pt>
    <dgm:pt modelId="{6A8E442E-33D1-4942-9172-1B19023B4986}" type="sibTrans" cxnId="{EE338913-7A3B-47FC-9A91-4D308525C5F3}">
      <dgm:prSet/>
      <dgm:spPr/>
      <dgm:t>
        <a:bodyPr/>
        <a:lstStyle/>
        <a:p>
          <a:endParaRPr lang="en-US" sz="2000"/>
        </a:p>
      </dgm:t>
    </dgm:pt>
    <dgm:pt modelId="{02F58B27-0EB4-4776-93E8-8DBC20122A6D}">
      <dgm:prSet custT="1"/>
      <dgm:spPr/>
      <dgm:t>
        <a:bodyPr/>
        <a:lstStyle/>
        <a:p>
          <a:r>
            <a:rPr lang="en-US" sz="2000"/>
            <a:t>Wants to play games with younger children such as doctor or house</a:t>
          </a:r>
        </a:p>
      </dgm:t>
    </dgm:pt>
    <dgm:pt modelId="{47971FA8-5FB1-48B7-9EEF-E627B427D127}" type="parTrans" cxnId="{9A8157E1-B9DC-4496-9E82-8C267652AA3D}">
      <dgm:prSet/>
      <dgm:spPr/>
      <dgm:t>
        <a:bodyPr/>
        <a:lstStyle/>
        <a:p>
          <a:endParaRPr lang="en-US" sz="2000"/>
        </a:p>
      </dgm:t>
    </dgm:pt>
    <dgm:pt modelId="{2E01C9AE-A2B7-42A3-82ED-81328D820A8B}" type="sibTrans" cxnId="{9A8157E1-B9DC-4496-9E82-8C267652AA3D}">
      <dgm:prSet/>
      <dgm:spPr/>
      <dgm:t>
        <a:bodyPr/>
        <a:lstStyle/>
        <a:p>
          <a:endParaRPr lang="en-US" sz="2000"/>
        </a:p>
      </dgm:t>
    </dgm:pt>
    <dgm:pt modelId="{D56EDC8D-F1B3-46B5-A38C-E5E156DFDEF2}">
      <dgm:prSet custT="1"/>
      <dgm:spPr/>
      <dgm:t>
        <a:bodyPr/>
        <a:lstStyle/>
        <a:p>
          <a:r>
            <a:rPr lang="en-US" sz="2000"/>
            <a:t>Draws people to having sexual intercourse</a:t>
          </a:r>
        </a:p>
      </dgm:t>
    </dgm:pt>
    <dgm:pt modelId="{63E6AF4B-45B9-4C53-A53A-A377E36254FC}" type="parTrans" cxnId="{54338764-F56A-48DD-8D4B-E25A902C9F4D}">
      <dgm:prSet/>
      <dgm:spPr/>
      <dgm:t>
        <a:bodyPr/>
        <a:lstStyle/>
        <a:p>
          <a:endParaRPr lang="en-US" sz="2000"/>
        </a:p>
      </dgm:t>
    </dgm:pt>
    <dgm:pt modelId="{A5230D2D-1812-4B21-832B-8E89AA28B9AB}" type="sibTrans" cxnId="{54338764-F56A-48DD-8D4B-E25A902C9F4D}">
      <dgm:prSet/>
      <dgm:spPr/>
      <dgm:t>
        <a:bodyPr/>
        <a:lstStyle/>
        <a:p>
          <a:endParaRPr lang="en-US" sz="2000"/>
        </a:p>
      </dgm:t>
    </dgm:pt>
    <dgm:pt modelId="{188AC36D-4CC5-4174-B842-404E1443A05C}">
      <dgm:prSet custT="1"/>
      <dgm:spPr/>
      <dgm:t>
        <a:bodyPr/>
        <a:lstStyle/>
        <a:p>
          <a:r>
            <a:rPr lang="en-US" sz="2000"/>
            <a:t>Asks people to take off their clothes</a:t>
          </a:r>
        </a:p>
      </dgm:t>
    </dgm:pt>
    <dgm:pt modelId="{AA6095FA-A291-4C30-B6B5-1F91F9601C55}" type="parTrans" cxnId="{DBDAD036-17F0-425A-91DE-EFE8875B9937}">
      <dgm:prSet/>
      <dgm:spPr/>
      <dgm:t>
        <a:bodyPr/>
        <a:lstStyle/>
        <a:p>
          <a:endParaRPr lang="en-US" sz="2000"/>
        </a:p>
      </dgm:t>
    </dgm:pt>
    <dgm:pt modelId="{4BE2383D-FAC0-4BF0-AE17-75FB8D57C98C}" type="sibTrans" cxnId="{DBDAD036-17F0-425A-91DE-EFE8875B9937}">
      <dgm:prSet/>
      <dgm:spPr/>
      <dgm:t>
        <a:bodyPr/>
        <a:lstStyle/>
        <a:p>
          <a:endParaRPr lang="en-US" sz="2000"/>
        </a:p>
      </dgm:t>
    </dgm:pt>
    <dgm:pt modelId="{001DDF35-E838-472A-B960-321AD82BEE82}">
      <dgm:prSet custT="1"/>
      <dgm:spPr/>
      <dgm:t>
        <a:bodyPr/>
        <a:lstStyle/>
        <a:p>
          <a:r>
            <a:rPr lang="en-US" sz="2000"/>
            <a:t>Touching of genitals of adults either through face or masturbation</a:t>
          </a:r>
        </a:p>
      </dgm:t>
    </dgm:pt>
    <dgm:pt modelId="{E19ADA49-CF1A-443E-9CEF-1FAEE61EC4ED}" type="parTrans" cxnId="{AC537033-40F7-4755-AB4C-A6E4FEBE8342}">
      <dgm:prSet/>
      <dgm:spPr/>
      <dgm:t>
        <a:bodyPr/>
        <a:lstStyle/>
        <a:p>
          <a:endParaRPr lang="en-US" sz="2000"/>
        </a:p>
      </dgm:t>
    </dgm:pt>
    <dgm:pt modelId="{41791B88-64FA-461A-B2EE-621624684593}" type="sibTrans" cxnId="{AC537033-40F7-4755-AB4C-A6E4FEBE8342}">
      <dgm:prSet/>
      <dgm:spPr/>
      <dgm:t>
        <a:bodyPr/>
        <a:lstStyle/>
        <a:p>
          <a:endParaRPr lang="en-US" sz="2000"/>
        </a:p>
      </dgm:t>
    </dgm:pt>
    <dgm:pt modelId="{4061D6AA-78CF-48A9-B099-6C1607D35E69}">
      <dgm:prSet custT="1"/>
      <dgm:spPr/>
      <dgm:t>
        <a:bodyPr/>
        <a:lstStyle/>
        <a:p>
          <a:r>
            <a:rPr lang="en-US" sz="2000"/>
            <a:t>Extreme fear of having someone observing them undress</a:t>
          </a:r>
        </a:p>
      </dgm:t>
    </dgm:pt>
    <dgm:pt modelId="{E2445CE0-15A9-4DBE-A754-B95ECCB7BE92}" type="parTrans" cxnId="{99841361-94F0-47FB-9D85-5A0E77B3AE72}">
      <dgm:prSet/>
      <dgm:spPr/>
      <dgm:t>
        <a:bodyPr/>
        <a:lstStyle/>
        <a:p>
          <a:endParaRPr lang="en-US" sz="2000"/>
        </a:p>
      </dgm:t>
    </dgm:pt>
    <dgm:pt modelId="{EDBEB31F-D2B2-4639-9C63-97AC0ABC4D3D}" type="sibTrans" cxnId="{99841361-94F0-47FB-9D85-5A0E77B3AE72}">
      <dgm:prSet/>
      <dgm:spPr/>
      <dgm:t>
        <a:bodyPr/>
        <a:lstStyle/>
        <a:p>
          <a:endParaRPr lang="en-US" sz="2000"/>
        </a:p>
      </dgm:t>
    </dgm:pt>
    <dgm:pt modelId="{0EA24932-D821-474A-9C15-E44F071CDEC8}">
      <dgm:prSet custT="1"/>
      <dgm:spPr/>
      <dgm:t>
        <a:bodyPr/>
        <a:lstStyle/>
        <a:p>
          <a:r>
            <a:rPr lang="en-US" sz="2000"/>
            <a:t>Hurting of one’s own genitals or rectum</a:t>
          </a:r>
        </a:p>
      </dgm:t>
    </dgm:pt>
    <dgm:pt modelId="{F60A518B-DC4F-4388-8832-E060707E316C}" type="parTrans" cxnId="{F567F3CF-B26A-4C94-8A84-6D37DD48C951}">
      <dgm:prSet/>
      <dgm:spPr/>
      <dgm:t>
        <a:bodyPr/>
        <a:lstStyle/>
        <a:p>
          <a:endParaRPr lang="en-US" sz="2000"/>
        </a:p>
      </dgm:t>
    </dgm:pt>
    <dgm:pt modelId="{07A512AA-DA26-4A98-BA70-657B4A4D0A49}" type="sibTrans" cxnId="{F567F3CF-B26A-4C94-8A84-6D37DD48C951}">
      <dgm:prSet/>
      <dgm:spPr/>
      <dgm:t>
        <a:bodyPr/>
        <a:lstStyle/>
        <a:p>
          <a:endParaRPr lang="en-US" sz="2000"/>
        </a:p>
      </dgm:t>
    </dgm:pt>
    <dgm:pt modelId="{2572B922-FA16-403F-AEDB-0A833C59AAD4}">
      <dgm:prSet custT="1"/>
      <dgm:spPr/>
      <dgm:t>
        <a:bodyPr/>
        <a:lstStyle/>
        <a:p>
          <a:r>
            <a:rPr lang="en-US" sz="2000"/>
            <a:t>Sexual behaviors or contact with animals</a:t>
          </a:r>
        </a:p>
      </dgm:t>
    </dgm:pt>
    <dgm:pt modelId="{AAA64E6C-BAE8-4851-8454-0943CB3ECB98}" type="parTrans" cxnId="{42F8AF5C-D037-4161-98D6-207E9C9965A4}">
      <dgm:prSet/>
      <dgm:spPr/>
      <dgm:t>
        <a:bodyPr/>
        <a:lstStyle/>
        <a:p>
          <a:endParaRPr lang="en-US" sz="2000"/>
        </a:p>
      </dgm:t>
    </dgm:pt>
    <dgm:pt modelId="{1033491C-4483-40E9-9413-29AF8BEAC22D}" type="sibTrans" cxnId="{42F8AF5C-D037-4161-98D6-207E9C9965A4}">
      <dgm:prSet/>
      <dgm:spPr/>
      <dgm:t>
        <a:bodyPr/>
        <a:lstStyle/>
        <a:p>
          <a:endParaRPr lang="en-US" sz="2000"/>
        </a:p>
      </dgm:t>
    </dgm:pt>
    <dgm:pt modelId="{B2651386-3B03-458D-A50F-5507C37B8AE0}" type="pres">
      <dgm:prSet presAssocID="{1279F6E4-F41C-4AC5-97EF-206DF7267EB1}" presName="vert0" presStyleCnt="0">
        <dgm:presLayoutVars>
          <dgm:dir/>
          <dgm:animOne val="branch"/>
          <dgm:animLvl val="lvl"/>
        </dgm:presLayoutVars>
      </dgm:prSet>
      <dgm:spPr/>
    </dgm:pt>
    <dgm:pt modelId="{A4838521-8F39-4CB0-A37B-EF223DC034A0}" type="pres">
      <dgm:prSet presAssocID="{805F68D7-584B-4EB1-9DB6-9C43D74FFE55}" presName="thickLine" presStyleLbl="alignNode1" presStyleIdx="0" presStyleCnt="10"/>
      <dgm:spPr/>
    </dgm:pt>
    <dgm:pt modelId="{A4CC3542-4411-47DF-BA73-BA9CF45942BF}" type="pres">
      <dgm:prSet presAssocID="{805F68D7-584B-4EB1-9DB6-9C43D74FFE55}" presName="horz1" presStyleCnt="0"/>
      <dgm:spPr/>
    </dgm:pt>
    <dgm:pt modelId="{4A643F52-B97F-4019-8B4D-F26230ABEAEF}" type="pres">
      <dgm:prSet presAssocID="{805F68D7-584B-4EB1-9DB6-9C43D74FFE55}" presName="tx1" presStyleLbl="revTx" presStyleIdx="0" presStyleCnt="10"/>
      <dgm:spPr/>
    </dgm:pt>
    <dgm:pt modelId="{21BB8812-136A-400E-AC29-B519D026EE1C}" type="pres">
      <dgm:prSet presAssocID="{805F68D7-584B-4EB1-9DB6-9C43D74FFE55}" presName="vert1" presStyleCnt="0"/>
      <dgm:spPr/>
    </dgm:pt>
    <dgm:pt modelId="{D9386CB1-A046-4B27-9236-67D02689EF80}" type="pres">
      <dgm:prSet presAssocID="{AD727F4F-BEF9-47BE-8D26-87A77AA93226}" presName="thickLine" presStyleLbl="alignNode1" presStyleIdx="1" presStyleCnt="10"/>
      <dgm:spPr/>
    </dgm:pt>
    <dgm:pt modelId="{0EC8AA2A-AC3B-4CC1-AA9C-C76C864ACD94}" type="pres">
      <dgm:prSet presAssocID="{AD727F4F-BEF9-47BE-8D26-87A77AA93226}" presName="horz1" presStyleCnt="0"/>
      <dgm:spPr/>
    </dgm:pt>
    <dgm:pt modelId="{82357754-9592-4386-BC52-47A7D228381E}" type="pres">
      <dgm:prSet presAssocID="{AD727F4F-BEF9-47BE-8D26-87A77AA93226}" presName="tx1" presStyleLbl="revTx" presStyleIdx="1" presStyleCnt="10"/>
      <dgm:spPr/>
    </dgm:pt>
    <dgm:pt modelId="{FAE3A724-01AD-4359-888E-7F8C0A818A65}" type="pres">
      <dgm:prSet presAssocID="{AD727F4F-BEF9-47BE-8D26-87A77AA93226}" presName="vert1" presStyleCnt="0"/>
      <dgm:spPr/>
    </dgm:pt>
    <dgm:pt modelId="{18207B72-C8AC-4EFF-81F2-2E6DD4C27D55}" type="pres">
      <dgm:prSet presAssocID="{CDD0FD45-EE08-4581-B874-4F8F73D7A128}" presName="thickLine" presStyleLbl="alignNode1" presStyleIdx="2" presStyleCnt="10"/>
      <dgm:spPr/>
    </dgm:pt>
    <dgm:pt modelId="{BF8B1008-1710-431A-8BD7-B1A2EA952120}" type="pres">
      <dgm:prSet presAssocID="{CDD0FD45-EE08-4581-B874-4F8F73D7A128}" presName="horz1" presStyleCnt="0"/>
      <dgm:spPr/>
    </dgm:pt>
    <dgm:pt modelId="{D5F2CF0A-336A-42C3-B25C-9220D43C6CFD}" type="pres">
      <dgm:prSet presAssocID="{CDD0FD45-EE08-4581-B874-4F8F73D7A128}" presName="tx1" presStyleLbl="revTx" presStyleIdx="2" presStyleCnt="10"/>
      <dgm:spPr/>
    </dgm:pt>
    <dgm:pt modelId="{B2C13D24-EB1F-44A5-BA77-F2C3117E6385}" type="pres">
      <dgm:prSet presAssocID="{CDD0FD45-EE08-4581-B874-4F8F73D7A128}" presName="vert1" presStyleCnt="0"/>
      <dgm:spPr/>
    </dgm:pt>
    <dgm:pt modelId="{E1C3A717-FD83-4357-9B6D-136E30A22811}" type="pres">
      <dgm:prSet presAssocID="{02F58B27-0EB4-4776-93E8-8DBC20122A6D}" presName="thickLine" presStyleLbl="alignNode1" presStyleIdx="3" presStyleCnt="10"/>
      <dgm:spPr/>
    </dgm:pt>
    <dgm:pt modelId="{68FA4882-6AFC-41C5-8581-686E506AD58F}" type="pres">
      <dgm:prSet presAssocID="{02F58B27-0EB4-4776-93E8-8DBC20122A6D}" presName="horz1" presStyleCnt="0"/>
      <dgm:spPr/>
    </dgm:pt>
    <dgm:pt modelId="{4202E76A-A1AB-4644-8D5A-24F4E1DD2959}" type="pres">
      <dgm:prSet presAssocID="{02F58B27-0EB4-4776-93E8-8DBC20122A6D}" presName="tx1" presStyleLbl="revTx" presStyleIdx="3" presStyleCnt="10"/>
      <dgm:spPr/>
    </dgm:pt>
    <dgm:pt modelId="{4E533446-10B4-40A1-9AC5-2507205B2934}" type="pres">
      <dgm:prSet presAssocID="{02F58B27-0EB4-4776-93E8-8DBC20122A6D}" presName="vert1" presStyleCnt="0"/>
      <dgm:spPr/>
    </dgm:pt>
    <dgm:pt modelId="{BF2908D3-DFEE-4548-B836-851166B47DCA}" type="pres">
      <dgm:prSet presAssocID="{D56EDC8D-F1B3-46B5-A38C-E5E156DFDEF2}" presName="thickLine" presStyleLbl="alignNode1" presStyleIdx="4" presStyleCnt="10"/>
      <dgm:spPr/>
    </dgm:pt>
    <dgm:pt modelId="{A6671A5E-E82F-4DC3-8BDE-E8CEAFC1BE3B}" type="pres">
      <dgm:prSet presAssocID="{D56EDC8D-F1B3-46B5-A38C-E5E156DFDEF2}" presName="horz1" presStyleCnt="0"/>
      <dgm:spPr/>
    </dgm:pt>
    <dgm:pt modelId="{ED89A230-CF97-4E21-A9A3-0534DCB73F81}" type="pres">
      <dgm:prSet presAssocID="{D56EDC8D-F1B3-46B5-A38C-E5E156DFDEF2}" presName="tx1" presStyleLbl="revTx" presStyleIdx="4" presStyleCnt="10"/>
      <dgm:spPr/>
    </dgm:pt>
    <dgm:pt modelId="{038AB265-7F2D-457E-87EA-CC1F93B7C748}" type="pres">
      <dgm:prSet presAssocID="{D56EDC8D-F1B3-46B5-A38C-E5E156DFDEF2}" presName="vert1" presStyleCnt="0"/>
      <dgm:spPr/>
    </dgm:pt>
    <dgm:pt modelId="{2C77D1AD-7A12-439A-9BB5-16FA654E1296}" type="pres">
      <dgm:prSet presAssocID="{188AC36D-4CC5-4174-B842-404E1443A05C}" presName="thickLine" presStyleLbl="alignNode1" presStyleIdx="5" presStyleCnt="10"/>
      <dgm:spPr/>
    </dgm:pt>
    <dgm:pt modelId="{A8E57CDD-4CC1-465D-88C4-C58E5A2CCEEF}" type="pres">
      <dgm:prSet presAssocID="{188AC36D-4CC5-4174-B842-404E1443A05C}" presName="horz1" presStyleCnt="0"/>
      <dgm:spPr/>
    </dgm:pt>
    <dgm:pt modelId="{DE43283A-9E19-44C6-B6DD-28CEE99EA0D3}" type="pres">
      <dgm:prSet presAssocID="{188AC36D-4CC5-4174-B842-404E1443A05C}" presName="tx1" presStyleLbl="revTx" presStyleIdx="5" presStyleCnt="10"/>
      <dgm:spPr/>
    </dgm:pt>
    <dgm:pt modelId="{C8E22DDF-24AE-4B17-933A-F78362AA2936}" type="pres">
      <dgm:prSet presAssocID="{188AC36D-4CC5-4174-B842-404E1443A05C}" presName="vert1" presStyleCnt="0"/>
      <dgm:spPr/>
    </dgm:pt>
    <dgm:pt modelId="{107C224E-5629-458D-A6F7-96F109B1ADA8}" type="pres">
      <dgm:prSet presAssocID="{001DDF35-E838-472A-B960-321AD82BEE82}" presName="thickLine" presStyleLbl="alignNode1" presStyleIdx="6" presStyleCnt="10"/>
      <dgm:spPr/>
    </dgm:pt>
    <dgm:pt modelId="{03AF94C1-6CBE-412E-BD0E-EBF3C2504C59}" type="pres">
      <dgm:prSet presAssocID="{001DDF35-E838-472A-B960-321AD82BEE82}" presName="horz1" presStyleCnt="0"/>
      <dgm:spPr/>
    </dgm:pt>
    <dgm:pt modelId="{1C48C49A-7410-4881-B6B9-A49AD1FB41C0}" type="pres">
      <dgm:prSet presAssocID="{001DDF35-E838-472A-B960-321AD82BEE82}" presName="tx1" presStyleLbl="revTx" presStyleIdx="6" presStyleCnt="10"/>
      <dgm:spPr/>
    </dgm:pt>
    <dgm:pt modelId="{14D3D888-9E5F-467E-B70F-250066D5E6DF}" type="pres">
      <dgm:prSet presAssocID="{001DDF35-E838-472A-B960-321AD82BEE82}" presName="vert1" presStyleCnt="0"/>
      <dgm:spPr/>
    </dgm:pt>
    <dgm:pt modelId="{037D6791-1C8E-4A1D-9BD8-A0E699CFEF81}" type="pres">
      <dgm:prSet presAssocID="{4061D6AA-78CF-48A9-B099-6C1607D35E69}" presName="thickLine" presStyleLbl="alignNode1" presStyleIdx="7" presStyleCnt="10"/>
      <dgm:spPr/>
    </dgm:pt>
    <dgm:pt modelId="{75D3287C-09B4-4135-B21F-73E898C9ECDD}" type="pres">
      <dgm:prSet presAssocID="{4061D6AA-78CF-48A9-B099-6C1607D35E69}" presName="horz1" presStyleCnt="0"/>
      <dgm:spPr/>
    </dgm:pt>
    <dgm:pt modelId="{CE8DE284-9D0F-4F88-BB8A-47A5C0A39FB6}" type="pres">
      <dgm:prSet presAssocID="{4061D6AA-78CF-48A9-B099-6C1607D35E69}" presName="tx1" presStyleLbl="revTx" presStyleIdx="7" presStyleCnt="10"/>
      <dgm:spPr/>
    </dgm:pt>
    <dgm:pt modelId="{F580B066-76A9-4330-9DCE-ACCDA9E296A9}" type="pres">
      <dgm:prSet presAssocID="{4061D6AA-78CF-48A9-B099-6C1607D35E69}" presName="vert1" presStyleCnt="0"/>
      <dgm:spPr/>
    </dgm:pt>
    <dgm:pt modelId="{C93E7C68-321B-458E-92D3-71A94502DB55}" type="pres">
      <dgm:prSet presAssocID="{0EA24932-D821-474A-9C15-E44F071CDEC8}" presName="thickLine" presStyleLbl="alignNode1" presStyleIdx="8" presStyleCnt="10"/>
      <dgm:spPr/>
    </dgm:pt>
    <dgm:pt modelId="{FFE9BAB9-28C9-4092-A418-5C13F4602B55}" type="pres">
      <dgm:prSet presAssocID="{0EA24932-D821-474A-9C15-E44F071CDEC8}" presName="horz1" presStyleCnt="0"/>
      <dgm:spPr/>
    </dgm:pt>
    <dgm:pt modelId="{F02F948C-E79F-40D1-A14F-6352FC4EF629}" type="pres">
      <dgm:prSet presAssocID="{0EA24932-D821-474A-9C15-E44F071CDEC8}" presName="tx1" presStyleLbl="revTx" presStyleIdx="8" presStyleCnt="10"/>
      <dgm:spPr/>
    </dgm:pt>
    <dgm:pt modelId="{383F36BD-747D-470B-8F90-92FC1C71829C}" type="pres">
      <dgm:prSet presAssocID="{0EA24932-D821-474A-9C15-E44F071CDEC8}" presName="vert1" presStyleCnt="0"/>
      <dgm:spPr/>
    </dgm:pt>
    <dgm:pt modelId="{4CD6733B-19E9-4A38-9BE8-7B7589D3A9DB}" type="pres">
      <dgm:prSet presAssocID="{2572B922-FA16-403F-AEDB-0A833C59AAD4}" presName="thickLine" presStyleLbl="alignNode1" presStyleIdx="9" presStyleCnt="10"/>
      <dgm:spPr/>
    </dgm:pt>
    <dgm:pt modelId="{F24F8E92-B234-4315-B0C6-51173FBDB8A3}" type="pres">
      <dgm:prSet presAssocID="{2572B922-FA16-403F-AEDB-0A833C59AAD4}" presName="horz1" presStyleCnt="0"/>
      <dgm:spPr/>
    </dgm:pt>
    <dgm:pt modelId="{8544DC8D-6D40-4E5E-B80A-104D7D614734}" type="pres">
      <dgm:prSet presAssocID="{2572B922-FA16-403F-AEDB-0A833C59AAD4}" presName="tx1" presStyleLbl="revTx" presStyleIdx="9" presStyleCnt="10"/>
      <dgm:spPr/>
    </dgm:pt>
    <dgm:pt modelId="{F6A49A06-3204-4CE7-B170-14DEB0E84E22}" type="pres">
      <dgm:prSet presAssocID="{2572B922-FA16-403F-AEDB-0A833C59AAD4}" presName="vert1" presStyleCnt="0"/>
      <dgm:spPr/>
    </dgm:pt>
  </dgm:ptLst>
  <dgm:cxnLst>
    <dgm:cxn modelId="{6F6B0B08-F6C9-4702-A703-3CF2F4A4E80F}" type="presOf" srcId="{CDD0FD45-EE08-4581-B874-4F8F73D7A128}" destId="{D5F2CF0A-336A-42C3-B25C-9220D43C6CFD}" srcOrd="0" destOrd="0" presId="urn:microsoft.com/office/officeart/2008/layout/LinedList"/>
    <dgm:cxn modelId="{EE338913-7A3B-47FC-9A91-4D308525C5F3}" srcId="{1279F6E4-F41C-4AC5-97EF-206DF7267EB1}" destId="{CDD0FD45-EE08-4581-B874-4F8F73D7A128}" srcOrd="2" destOrd="0" parTransId="{FEF223DB-5E8D-4D6B-9FAB-018752FEA183}" sibTransId="{6A8E442E-33D1-4942-9172-1B19023B4986}"/>
    <dgm:cxn modelId="{F7B11719-8E30-46CF-A6CF-36839B7B174E}" type="presOf" srcId="{02F58B27-0EB4-4776-93E8-8DBC20122A6D}" destId="{4202E76A-A1AB-4644-8D5A-24F4E1DD2959}" srcOrd="0" destOrd="0" presId="urn:microsoft.com/office/officeart/2008/layout/LinedList"/>
    <dgm:cxn modelId="{410F801C-FD4C-4263-BE59-7E69E025F647}" srcId="{1279F6E4-F41C-4AC5-97EF-206DF7267EB1}" destId="{AD727F4F-BEF9-47BE-8D26-87A77AA93226}" srcOrd="1" destOrd="0" parTransId="{AD858D71-CE2A-4BA2-B629-BE2F988BEBC6}" sibTransId="{49DCE872-499E-4568-AEC4-0FEE163A7836}"/>
    <dgm:cxn modelId="{61B3A12C-0815-4ABF-ADA8-D41ADDDE21D3}" type="presOf" srcId="{4061D6AA-78CF-48A9-B099-6C1607D35E69}" destId="{CE8DE284-9D0F-4F88-BB8A-47A5C0A39FB6}" srcOrd="0" destOrd="0" presId="urn:microsoft.com/office/officeart/2008/layout/LinedList"/>
    <dgm:cxn modelId="{A4D0742F-DE40-4884-9E70-DA8FE88B51EB}" type="presOf" srcId="{001DDF35-E838-472A-B960-321AD82BEE82}" destId="{1C48C49A-7410-4881-B6B9-A49AD1FB41C0}" srcOrd="0" destOrd="0" presId="urn:microsoft.com/office/officeart/2008/layout/LinedList"/>
    <dgm:cxn modelId="{AC537033-40F7-4755-AB4C-A6E4FEBE8342}" srcId="{1279F6E4-F41C-4AC5-97EF-206DF7267EB1}" destId="{001DDF35-E838-472A-B960-321AD82BEE82}" srcOrd="6" destOrd="0" parTransId="{E19ADA49-CF1A-443E-9CEF-1FAEE61EC4ED}" sibTransId="{41791B88-64FA-461A-B2EE-621624684593}"/>
    <dgm:cxn modelId="{72369836-02D0-4E28-8315-5BEF89F51677}" type="presOf" srcId="{D56EDC8D-F1B3-46B5-A38C-E5E156DFDEF2}" destId="{ED89A230-CF97-4E21-A9A3-0534DCB73F81}" srcOrd="0" destOrd="0" presId="urn:microsoft.com/office/officeart/2008/layout/LinedList"/>
    <dgm:cxn modelId="{DBDAD036-17F0-425A-91DE-EFE8875B9937}" srcId="{1279F6E4-F41C-4AC5-97EF-206DF7267EB1}" destId="{188AC36D-4CC5-4174-B842-404E1443A05C}" srcOrd="5" destOrd="0" parTransId="{AA6095FA-A291-4C30-B6B5-1F91F9601C55}" sibTransId="{4BE2383D-FAC0-4BF0-AE17-75FB8D57C98C}"/>
    <dgm:cxn modelId="{42F8AF5C-D037-4161-98D6-207E9C9965A4}" srcId="{1279F6E4-F41C-4AC5-97EF-206DF7267EB1}" destId="{2572B922-FA16-403F-AEDB-0A833C59AAD4}" srcOrd="9" destOrd="0" parTransId="{AAA64E6C-BAE8-4851-8454-0943CB3ECB98}" sibTransId="{1033491C-4483-40E9-9413-29AF8BEAC22D}"/>
    <dgm:cxn modelId="{99841361-94F0-47FB-9D85-5A0E77B3AE72}" srcId="{1279F6E4-F41C-4AC5-97EF-206DF7267EB1}" destId="{4061D6AA-78CF-48A9-B099-6C1607D35E69}" srcOrd="7" destOrd="0" parTransId="{E2445CE0-15A9-4DBE-A754-B95ECCB7BE92}" sibTransId="{EDBEB31F-D2B2-4639-9C63-97AC0ABC4D3D}"/>
    <dgm:cxn modelId="{54338764-F56A-48DD-8D4B-E25A902C9F4D}" srcId="{1279F6E4-F41C-4AC5-97EF-206DF7267EB1}" destId="{D56EDC8D-F1B3-46B5-A38C-E5E156DFDEF2}" srcOrd="4" destOrd="0" parTransId="{63E6AF4B-45B9-4C53-A53A-A377E36254FC}" sibTransId="{A5230D2D-1812-4B21-832B-8E89AA28B9AB}"/>
    <dgm:cxn modelId="{B5900871-CAF5-43FB-90CC-EF78FB3F4890}" type="presOf" srcId="{0EA24932-D821-474A-9C15-E44F071CDEC8}" destId="{F02F948C-E79F-40D1-A14F-6352FC4EF629}" srcOrd="0" destOrd="0" presId="urn:microsoft.com/office/officeart/2008/layout/LinedList"/>
    <dgm:cxn modelId="{66672D7A-0CA7-4924-85A9-D9F50AF8DCE7}" type="presOf" srcId="{805F68D7-584B-4EB1-9DB6-9C43D74FFE55}" destId="{4A643F52-B97F-4019-8B4D-F26230ABEAEF}" srcOrd="0" destOrd="0" presId="urn:microsoft.com/office/officeart/2008/layout/LinedList"/>
    <dgm:cxn modelId="{0F8A817A-A399-4FC3-9007-34479DDD75EC}" type="presOf" srcId="{AD727F4F-BEF9-47BE-8D26-87A77AA93226}" destId="{82357754-9592-4386-BC52-47A7D228381E}" srcOrd="0" destOrd="0" presId="urn:microsoft.com/office/officeart/2008/layout/LinedList"/>
    <dgm:cxn modelId="{F567F3CF-B26A-4C94-8A84-6D37DD48C951}" srcId="{1279F6E4-F41C-4AC5-97EF-206DF7267EB1}" destId="{0EA24932-D821-474A-9C15-E44F071CDEC8}" srcOrd="8" destOrd="0" parTransId="{F60A518B-DC4F-4388-8832-E060707E316C}" sibTransId="{07A512AA-DA26-4A98-BA70-657B4A4D0A49}"/>
    <dgm:cxn modelId="{A1A503D3-763B-4B22-8079-64BA19B4C6C2}" srcId="{1279F6E4-F41C-4AC5-97EF-206DF7267EB1}" destId="{805F68D7-584B-4EB1-9DB6-9C43D74FFE55}" srcOrd="0" destOrd="0" parTransId="{5E26F288-EFE6-4A80-9472-D3BFAF5EDB60}" sibTransId="{5168B313-4F38-4D65-A26A-433602B16435}"/>
    <dgm:cxn modelId="{9A8157E1-B9DC-4496-9E82-8C267652AA3D}" srcId="{1279F6E4-F41C-4AC5-97EF-206DF7267EB1}" destId="{02F58B27-0EB4-4776-93E8-8DBC20122A6D}" srcOrd="3" destOrd="0" parTransId="{47971FA8-5FB1-48B7-9EEF-E627B427D127}" sibTransId="{2E01C9AE-A2B7-42A3-82ED-81328D820A8B}"/>
    <dgm:cxn modelId="{19FE01E7-12BA-4A0D-9F85-EA2FA7A10977}" type="presOf" srcId="{2572B922-FA16-403F-AEDB-0A833C59AAD4}" destId="{8544DC8D-6D40-4E5E-B80A-104D7D614734}" srcOrd="0" destOrd="0" presId="urn:microsoft.com/office/officeart/2008/layout/LinedList"/>
    <dgm:cxn modelId="{F7CD80EB-2095-4B66-9CD4-8D689A35C426}" type="presOf" srcId="{188AC36D-4CC5-4174-B842-404E1443A05C}" destId="{DE43283A-9E19-44C6-B6DD-28CEE99EA0D3}" srcOrd="0" destOrd="0" presId="urn:microsoft.com/office/officeart/2008/layout/LinedList"/>
    <dgm:cxn modelId="{D06F64FF-AFC7-4C40-8E9F-146B7DE536DF}" type="presOf" srcId="{1279F6E4-F41C-4AC5-97EF-206DF7267EB1}" destId="{B2651386-3B03-458D-A50F-5507C37B8AE0}" srcOrd="0" destOrd="0" presId="urn:microsoft.com/office/officeart/2008/layout/LinedList"/>
    <dgm:cxn modelId="{6152B506-D439-47BB-A191-6D5674DC4021}" type="presParOf" srcId="{B2651386-3B03-458D-A50F-5507C37B8AE0}" destId="{A4838521-8F39-4CB0-A37B-EF223DC034A0}" srcOrd="0" destOrd="0" presId="urn:microsoft.com/office/officeart/2008/layout/LinedList"/>
    <dgm:cxn modelId="{AA75D156-E1B1-43BD-8206-E344675DC595}" type="presParOf" srcId="{B2651386-3B03-458D-A50F-5507C37B8AE0}" destId="{A4CC3542-4411-47DF-BA73-BA9CF45942BF}" srcOrd="1" destOrd="0" presId="urn:microsoft.com/office/officeart/2008/layout/LinedList"/>
    <dgm:cxn modelId="{4DE11F79-1ED8-48F2-8B1F-93FB91D9F4D5}" type="presParOf" srcId="{A4CC3542-4411-47DF-BA73-BA9CF45942BF}" destId="{4A643F52-B97F-4019-8B4D-F26230ABEAEF}" srcOrd="0" destOrd="0" presId="urn:microsoft.com/office/officeart/2008/layout/LinedList"/>
    <dgm:cxn modelId="{5317DD4B-76B5-47B9-B242-EC375F1A1BE3}" type="presParOf" srcId="{A4CC3542-4411-47DF-BA73-BA9CF45942BF}" destId="{21BB8812-136A-400E-AC29-B519D026EE1C}" srcOrd="1" destOrd="0" presId="urn:microsoft.com/office/officeart/2008/layout/LinedList"/>
    <dgm:cxn modelId="{8BAFE5EF-789B-430F-B5B4-B5F342F0F09A}" type="presParOf" srcId="{B2651386-3B03-458D-A50F-5507C37B8AE0}" destId="{D9386CB1-A046-4B27-9236-67D02689EF80}" srcOrd="2" destOrd="0" presId="urn:microsoft.com/office/officeart/2008/layout/LinedList"/>
    <dgm:cxn modelId="{5D46798B-35B1-455F-9BFE-7178E4665E1B}" type="presParOf" srcId="{B2651386-3B03-458D-A50F-5507C37B8AE0}" destId="{0EC8AA2A-AC3B-4CC1-AA9C-C76C864ACD94}" srcOrd="3" destOrd="0" presId="urn:microsoft.com/office/officeart/2008/layout/LinedList"/>
    <dgm:cxn modelId="{5E215272-7D6E-4E45-9AF9-D4940AAD83FF}" type="presParOf" srcId="{0EC8AA2A-AC3B-4CC1-AA9C-C76C864ACD94}" destId="{82357754-9592-4386-BC52-47A7D228381E}" srcOrd="0" destOrd="0" presId="urn:microsoft.com/office/officeart/2008/layout/LinedList"/>
    <dgm:cxn modelId="{D5FE83C2-7721-4D6B-BF08-5B83C1EAF943}" type="presParOf" srcId="{0EC8AA2A-AC3B-4CC1-AA9C-C76C864ACD94}" destId="{FAE3A724-01AD-4359-888E-7F8C0A818A65}" srcOrd="1" destOrd="0" presId="urn:microsoft.com/office/officeart/2008/layout/LinedList"/>
    <dgm:cxn modelId="{C8F8EDBA-B00B-4D60-852D-09381A1788C3}" type="presParOf" srcId="{B2651386-3B03-458D-A50F-5507C37B8AE0}" destId="{18207B72-C8AC-4EFF-81F2-2E6DD4C27D55}" srcOrd="4" destOrd="0" presId="urn:microsoft.com/office/officeart/2008/layout/LinedList"/>
    <dgm:cxn modelId="{B9BBD020-886E-4B95-8E69-A380010B71A3}" type="presParOf" srcId="{B2651386-3B03-458D-A50F-5507C37B8AE0}" destId="{BF8B1008-1710-431A-8BD7-B1A2EA952120}" srcOrd="5" destOrd="0" presId="urn:microsoft.com/office/officeart/2008/layout/LinedList"/>
    <dgm:cxn modelId="{6F42985F-D8BC-489E-A71A-A303D23A46A1}" type="presParOf" srcId="{BF8B1008-1710-431A-8BD7-B1A2EA952120}" destId="{D5F2CF0A-336A-42C3-B25C-9220D43C6CFD}" srcOrd="0" destOrd="0" presId="urn:microsoft.com/office/officeart/2008/layout/LinedList"/>
    <dgm:cxn modelId="{4F402BB1-8EFD-4A78-B3DD-ACDC0F12BED3}" type="presParOf" srcId="{BF8B1008-1710-431A-8BD7-B1A2EA952120}" destId="{B2C13D24-EB1F-44A5-BA77-F2C3117E6385}" srcOrd="1" destOrd="0" presId="urn:microsoft.com/office/officeart/2008/layout/LinedList"/>
    <dgm:cxn modelId="{6D5280BC-2BA4-4245-9D15-B3CA73E86517}" type="presParOf" srcId="{B2651386-3B03-458D-A50F-5507C37B8AE0}" destId="{E1C3A717-FD83-4357-9B6D-136E30A22811}" srcOrd="6" destOrd="0" presId="urn:microsoft.com/office/officeart/2008/layout/LinedList"/>
    <dgm:cxn modelId="{BE33F18B-8B37-46FA-AD5C-725E4AFFE5E5}" type="presParOf" srcId="{B2651386-3B03-458D-A50F-5507C37B8AE0}" destId="{68FA4882-6AFC-41C5-8581-686E506AD58F}" srcOrd="7" destOrd="0" presId="urn:microsoft.com/office/officeart/2008/layout/LinedList"/>
    <dgm:cxn modelId="{D74B55AA-8ED0-4DA3-B0A5-E6B0CB167B0B}" type="presParOf" srcId="{68FA4882-6AFC-41C5-8581-686E506AD58F}" destId="{4202E76A-A1AB-4644-8D5A-24F4E1DD2959}" srcOrd="0" destOrd="0" presId="urn:microsoft.com/office/officeart/2008/layout/LinedList"/>
    <dgm:cxn modelId="{A18F403A-2C9F-4432-9158-F76EAF4F9DF2}" type="presParOf" srcId="{68FA4882-6AFC-41C5-8581-686E506AD58F}" destId="{4E533446-10B4-40A1-9AC5-2507205B2934}" srcOrd="1" destOrd="0" presId="urn:microsoft.com/office/officeart/2008/layout/LinedList"/>
    <dgm:cxn modelId="{240D2173-CF51-4BA3-9C91-7954F33500BD}" type="presParOf" srcId="{B2651386-3B03-458D-A50F-5507C37B8AE0}" destId="{BF2908D3-DFEE-4548-B836-851166B47DCA}" srcOrd="8" destOrd="0" presId="urn:microsoft.com/office/officeart/2008/layout/LinedList"/>
    <dgm:cxn modelId="{38C4C78B-9726-458B-A453-9986B296F700}" type="presParOf" srcId="{B2651386-3B03-458D-A50F-5507C37B8AE0}" destId="{A6671A5E-E82F-4DC3-8BDE-E8CEAFC1BE3B}" srcOrd="9" destOrd="0" presId="urn:microsoft.com/office/officeart/2008/layout/LinedList"/>
    <dgm:cxn modelId="{5EFB2987-2AA8-4FFE-9392-618369F2D005}" type="presParOf" srcId="{A6671A5E-E82F-4DC3-8BDE-E8CEAFC1BE3B}" destId="{ED89A230-CF97-4E21-A9A3-0534DCB73F81}" srcOrd="0" destOrd="0" presId="urn:microsoft.com/office/officeart/2008/layout/LinedList"/>
    <dgm:cxn modelId="{8E2554F5-F137-4EAC-A7B8-0B0342779AD7}" type="presParOf" srcId="{A6671A5E-E82F-4DC3-8BDE-E8CEAFC1BE3B}" destId="{038AB265-7F2D-457E-87EA-CC1F93B7C748}" srcOrd="1" destOrd="0" presId="urn:microsoft.com/office/officeart/2008/layout/LinedList"/>
    <dgm:cxn modelId="{1C549204-1FD8-4DE2-B59D-BCB280FF6312}" type="presParOf" srcId="{B2651386-3B03-458D-A50F-5507C37B8AE0}" destId="{2C77D1AD-7A12-439A-9BB5-16FA654E1296}" srcOrd="10" destOrd="0" presId="urn:microsoft.com/office/officeart/2008/layout/LinedList"/>
    <dgm:cxn modelId="{3D31EBBD-FC07-4996-BC4A-E0FC2606D460}" type="presParOf" srcId="{B2651386-3B03-458D-A50F-5507C37B8AE0}" destId="{A8E57CDD-4CC1-465D-88C4-C58E5A2CCEEF}" srcOrd="11" destOrd="0" presId="urn:microsoft.com/office/officeart/2008/layout/LinedList"/>
    <dgm:cxn modelId="{BEA266BF-FD12-4613-AEAE-DBFE87FB51E1}" type="presParOf" srcId="{A8E57CDD-4CC1-465D-88C4-C58E5A2CCEEF}" destId="{DE43283A-9E19-44C6-B6DD-28CEE99EA0D3}" srcOrd="0" destOrd="0" presId="urn:microsoft.com/office/officeart/2008/layout/LinedList"/>
    <dgm:cxn modelId="{827A3F05-FAFA-409D-95B5-539B9F1AE227}" type="presParOf" srcId="{A8E57CDD-4CC1-465D-88C4-C58E5A2CCEEF}" destId="{C8E22DDF-24AE-4B17-933A-F78362AA2936}" srcOrd="1" destOrd="0" presId="urn:microsoft.com/office/officeart/2008/layout/LinedList"/>
    <dgm:cxn modelId="{59C027CC-C475-4ED7-96DB-DA2A458CA62A}" type="presParOf" srcId="{B2651386-3B03-458D-A50F-5507C37B8AE0}" destId="{107C224E-5629-458D-A6F7-96F109B1ADA8}" srcOrd="12" destOrd="0" presId="urn:microsoft.com/office/officeart/2008/layout/LinedList"/>
    <dgm:cxn modelId="{C9F19DED-AC5C-4D00-83AF-6A10A78D47E6}" type="presParOf" srcId="{B2651386-3B03-458D-A50F-5507C37B8AE0}" destId="{03AF94C1-6CBE-412E-BD0E-EBF3C2504C59}" srcOrd="13" destOrd="0" presId="urn:microsoft.com/office/officeart/2008/layout/LinedList"/>
    <dgm:cxn modelId="{8B19C9BE-799A-40BB-9C38-DD74B63B2115}" type="presParOf" srcId="{03AF94C1-6CBE-412E-BD0E-EBF3C2504C59}" destId="{1C48C49A-7410-4881-B6B9-A49AD1FB41C0}" srcOrd="0" destOrd="0" presId="urn:microsoft.com/office/officeart/2008/layout/LinedList"/>
    <dgm:cxn modelId="{0C0385DE-50AA-430A-A928-DA1A192D16B9}" type="presParOf" srcId="{03AF94C1-6CBE-412E-BD0E-EBF3C2504C59}" destId="{14D3D888-9E5F-467E-B70F-250066D5E6DF}" srcOrd="1" destOrd="0" presId="urn:microsoft.com/office/officeart/2008/layout/LinedList"/>
    <dgm:cxn modelId="{EF5AE14B-F047-4A4C-BBD2-09B10FE5175C}" type="presParOf" srcId="{B2651386-3B03-458D-A50F-5507C37B8AE0}" destId="{037D6791-1C8E-4A1D-9BD8-A0E699CFEF81}" srcOrd="14" destOrd="0" presId="urn:microsoft.com/office/officeart/2008/layout/LinedList"/>
    <dgm:cxn modelId="{2E44B414-7CA7-412F-9BD7-F4689B16EC08}" type="presParOf" srcId="{B2651386-3B03-458D-A50F-5507C37B8AE0}" destId="{75D3287C-09B4-4135-B21F-73E898C9ECDD}" srcOrd="15" destOrd="0" presId="urn:microsoft.com/office/officeart/2008/layout/LinedList"/>
    <dgm:cxn modelId="{AD6E19F7-569D-40AB-9015-E12D40313053}" type="presParOf" srcId="{75D3287C-09B4-4135-B21F-73E898C9ECDD}" destId="{CE8DE284-9D0F-4F88-BB8A-47A5C0A39FB6}" srcOrd="0" destOrd="0" presId="urn:microsoft.com/office/officeart/2008/layout/LinedList"/>
    <dgm:cxn modelId="{EC2B2C6B-7217-4264-A1C8-BAAF398074E0}" type="presParOf" srcId="{75D3287C-09B4-4135-B21F-73E898C9ECDD}" destId="{F580B066-76A9-4330-9DCE-ACCDA9E296A9}" srcOrd="1" destOrd="0" presId="urn:microsoft.com/office/officeart/2008/layout/LinedList"/>
    <dgm:cxn modelId="{D07C15F4-7AB9-4A7E-9198-79C4442B67DA}" type="presParOf" srcId="{B2651386-3B03-458D-A50F-5507C37B8AE0}" destId="{C93E7C68-321B-458E-92D3-71A94502DB55}" srcOrd="16" destOrd="0" presId="urn:microsoft.com/office/officeart/2008/layout/LinedList"/>
    <dgm:cxn modelId="{2DD80CF8-2D14-4309-909F-30927710931A}" type="presParOf" srcId="{B2651386-3B03-458D-A50F-5507C37B8AE0}" destId="{FFE9BAB9-28C9-4092-A418-5C13F4602B55}" srcOrd="17" destOrd="0" presId="urn:microsoft.com/office/officeart/2008/layout/LinedList"/>
    <dgm:cxn modelId="{DF4B5246-B370-4BD7-8E7E-B60F9AE1BE03}" type="presParOf" srcId="{FFE9BAB9-28C9-4092-A418-5C13F4602B55}" destId="{F02F948C-E79F-40D1-A14F-6352FC4EF629}" srcOrd="0" destOrd="0" presId="urn:microsoft.com/office/officeart/2008/layout/LinedList"/>
    <dgm:cxn modelId="{2210C5F6-DAC9-49E9-BD8A-BF3ACC4D0E34}" type="presParOf" srcId="{FFE9BAB9-28C9-4092-A418-5C13F4602B55}" destId="{383F36BD-747D-470B-8F90-92FC1C71829C}" srcOrd="1" destOrd="0" presId="urn:microsoft.com/office/officeart/2008/layout/LinedList"/>
    <dgm:cxn modelId="{F3E21F6C-1053-4E0D-BD6B-BCA9D570D86E}" type="presParOf" srcId="{B2651386-3B03-458D-A50F-5507C37B8AE0}" destId="{4CD6733B-19E9-4A38-9BE8-7B7589D3A9DB}" srcOrd="18" destOrd="0" presId="urn:microsoft.com/office/officeart/2008/layout/LinedList"/>
    <dgm:cxn modelId="{FBBF4D88-E6C6-4E2F-A679-A61C3EB96C7D}" type="presParOf" srcId="{B2651386-3B03-458D-A50F-5507C37B8AE0}" destId="{F24F8E92-B234-4315-B0C6-51173FBDB8A3}" srcOrd="19" destOrd="0" presId="urn:microsoft.com/office/officeart/2008/layout/LinedList"/>
    <dgm:cxn modelId="{3D7D7ADF-D78A-47FF-BE89-CE676F985B10}" type="presParOf" srcId="{F24F8E92-B234-4315-B0C6-51173FBDB8A3}" destId="{8544DC8D-6D40-4E5E-B80A-104D7D614734}" srcOrd="0" destOrd="0" presId="urn:microsoft.com/office/officeart/2008/layout/LinedList"/>
    <dgm:cxn modelId="{18F5CB0F-DB65-4B28-A380-CF68F0DD3088}" type="presParOf" srcId="{F24F8E92-B234-4315-B0C6-51173FBDB8A3}" destId="{F6A49A06-3204-4CE7-B170-14DEB0E84E2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65C8C9A-690D-4423-93B9-4D6CAD300A00}"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89585CEF-6605-4957-81F3-0073EB46F0B1}">
      <dgm:prSet custT="1"/>
      <dgm:spPr/>
      <dgm:t>
        <a:bodyPr/>
        <a:lstStyle/>
        <a:p>
          <a:r>
            <a:rPr lang="en-US" sz="2000" dirty="0"/>
            <a:t>Forcing or manipulating other to touch their genitals</a:t>
          </a:r>
        </a:p>
      </dgm:t>
    </dgm:pt>
    <dgm:pt modelId="{D8E8D724-71B4-4644-A487-C5866E6BD952}" type="parTrans" cxnId="{61DEBD02-D5BD-49E3-9BC1-F1752EA8CC00}">
      <dgm:prSet/>
      <dgm:spPr/>
      <dgm:t>
        <a:bodyPr/>
        <a:lstStyle/>
        <a:p>
          <a:endParaRPr lang="en-US" sz="2000"/>
        </a:p>
      </dgm:t>
    </dgm:pt>
    <dgm:pt modelId="{80DD1299-38EC-4870-92DB-FB3018D6D36C}" type="sibTrans" cxnId="{61DEBD02-D5BD-49E3-9BC1-F1752EA8CC00}">
      <dgm:prSet/>
      <dgm:spPr/>
      <dgm:t>
        <a:bodyPr/>
        <a:lstStyle/>
        <a:p>
          <a:endParaRPr lang="en-US" sz="2000"/>
        </a:p>
      </dgm:t>
    </dgm:pt>
    <dgm:pt modelId="{E0C52F91-6380-4DA1-8E06-90B415077505}">
      <dgm:prSet custT="1"/>
      <dgm:spPr/>
      <dgm:t>
        <a:bodyPr/>
        <a:lstStyle/>
        <a:p>
          <a:r>
            <a:rPr lang="en-US" sz="2000"/>
            <a:t>Forcing or manipulating other to show their genitals</a:t>
          </a:r>
        </a:p>
      </dgm:t>
    </dgm:pt>
    <dgm:pt modelId="{61E92DA3-72E2-42B9-9304-A33454866EF0}" type="parTrans" cxnId="{C9B8ABB6-D554-41CA-A30E-700189686F4A}">
      <dgm:prSet/>
      <dgm:spPr/>
      <dgm:t>
        <a:bodyPr/>
        <a:lstStyle/>
        <a:p>
          <a:endParaRPr lang="en-US" sz="2000"/>
        </a:p>
      </dgm:t>
    </dgm:pt>
    <dgm:pt modelId="{8E832785-4151-409F-9230-D69A44EFB391}" type="sibTrans" cxnId="{C9B8ABB6-D554-41CA-A30E-700189686F4A}">
      <dgm:prSet/>
      <dgm:spPr/>
      <dgm:t>
        <a:bodyPr/>
        <a:lstStyle/>
        <a:p>
          <a:endParaRPr lang="en-US" sz="2000"/>
        </a:p>
      </dgm:t>
    </dgm:pt>
    <dgm:pt modelId="{3C5083A9-7D79-459D-90C3-6B4A35396E91}">
      <dgm:prSet custT="1"/>
      <dgm:spPr/>
      <dgm:t>
        <a:bodyPr/>
        <a:lstStyle/>
        <a:p>
          <a:r>
            <a:rPr lang="en-US" sz="2000"/>
            <a:t>Exposing their genitals after being told it is not ok and receiving consequences</a:t>
          </a:r>
        </a:p>
      </dgm:t>
    </dgm:pt>
    <dgm:pt modelId="{5DE531D8-D8FB-4CBF-A74D-D9CB770EEA6E}" type="parTrans" cxnId="{90E4E2BB-FFC5-4C1C-8557-542CBDAC91AF}">
      <dgm:prSet/>
      <dgm:spPr/>
      <dgm:t>
        <a:bodyPr/>
        <a:lstStyle/>
        <a:p>
          <a:endParaRPr lang="en-US" sz="2000"/>
        </a:p>
      </dgm:t>
    </dgm:pt>
    <dgm:pt modelId="{2A0D5BE0-38E7-49AE-BD8B-CF9F1F5652D1}" type="sibTrans" cxnId="{90E4E2BB-FFC5-4C1C-8557-542CBDAC91AF}">
      <dgm:prSet/>
      <dgm:spPr/>
      <dgm:t>
        <a:bodyPr/>
        <a:lstStyle/>
        <a:p>
          <a:endParaRPr lang="en-US" sz="2000"/>
        </a:p>
      </dgm:t>
    </dgm:pt>
    <dgm:pt modelId="{32D92109-14A6-4F79-BDF8-A303A7C9E4F2}">
      <dgm:prSet custT="1"/>
      <dgm:spPr/>
      <dgm:t>
        <a:bodyPr/>
        <a:lstStyle/>
        <a:p>
          <a:r>
            <a:rPr lang="en-US" sz="2000"/>
            <a:t>Hates their own genitals</a:t>
          </a:r>
        </a:p>
      </dgm:t>
    </dgm:pt>
    <dgm:pt modelId="{8A721D12-7F93-4757-8A92-7C6DD044CF17}" type="parTrans" cxnId="{8D72CDCA-7EB3-4625-97B0-6F607BF85760}">
      <dgm:prSet/>
      <dgm:spPr/>
      <dgm:t>
        <a:bodyPr/>
        <a:lstStyle/>
        <a:p>
          <a:endParaRPr lang="en-US" sz="2000"/>
        </a:p>
      </dgm:t>
    </dgm:pt>
    <dgm:pt modelId="{EBBE633A-FE67-4F12-92F8-D2CEE37B3F5F}" type="sibTrans" cxnId="{8D72CDCA-7EB3-4625-97B0-6F607BF85760}">
      <dgm:prSet/>
      <dgm:spPr/>
      <dgm:t>
        <a:bodyPr/>
        <a:lstStyle/>
        <a:p>
          <a:endParaRPr lang="en-US" sz="2000"/>
        </a:p>
      </dgm:t>
    </dgm:pt>
    <dgm:pt modelId="{E7CDEA4D-3844-484B-9D2A-DE9A10C3EB9A}">
      <dgm:prSet custT="1"/>
      <dgm:spPr/>
      <dgm:t>
        <a:bodyPr/>
        <a:lstStyle/>
        <a:p>
          <a:r>
            <a:rPr lang="en-US" sz="2000"/>
            <a:t>Hates their own gender/sex</a:t>
          </a:r>
        </a:p>
      </dgm:t>
    </dgm:pt>
    <dgm:pt modelId="{4946E6EF-BB5D-471E-8101-7B399AA75FD4}" type="parTrans" cxnId="{E36E0CCB-725D-40DD-83FE-C347EE12EFEB}">
      <dgm:prSet/>
      <dgm:spPr/>
      <dgm:t>
        <a:bodyPr/>
        <a:lstStyle/>
        <a:p>
          <a:endParaRPr lang="en-US" sz="2000"/>
        </a:p>
      </dgm:t>
    </dgm:pt>
    <dgm:pt modelId="{9818BB44-E09F-49C3-8D56-76D859D8F739}" type="sibTrans" cxnId="{E36E0CCB-725D-40DD-83FE-C347EE12EFEB}">
      <dgm:prSet/>
      <dgm:spPr/>
      <dgm:t>
        <a:bodyPr/>
        <a:lstStyle/>
        <a:p>
          <a:endParaRPr lang="en-US" sz="2000"/>
        </a:p>
      </dgm:t>
    </dgm:pt>
    <dgm:pt modelId="{1794FAF8-028B-4993-AA79-F2533A4831E7}">
      <dgm:prSet custT="1"/>
      <dgm:spPr/>
      <dgm:t>
        <a:bodyPr/>
        <a:lstStyle/>
        <a:p>
          <a:r>
            <a:rPr lang="en-US" sz="2000"/>
            <a:t>Refuses to leave people alone when they’re in the bathroom</a:t>
          </a:r>
        </a:p>
      </dgm:t>
    </dgm:pt>
    <dgm:pt modelId="{E1A3866E-654E-4F3E-9880-938F7AE34F48}" type="parTrans" cxnId="{AA5A9DB3-796B-48F1-9122-A67D98431BDC}">
      <dgm:prSet/>
      <dgm:spPr/>
      <dgm:t>
        <a:bodyPr/>
        <a:lstStyle/>
        <a:p>
          <a:endParaRPr lang="en-US" sz="2000"/>
        </a:p>
      </dgm:t>
    </dgm:pt>
    <dgm:pt modelId="{1AE48562-A032-42E8-A488-66F9657FC0C6}" type="sibTrans" cxnId="{AA5A9DB3-796B-48F1-9122-A67D98431BDC}">
      <dgm:prSet/>
      <dgm:spPr/>
      <dgm:t>
        <a:bodyPr/>
        <a:lstStyle/>
        <a:p>
          <a:endParaRPr lang="en-US" sz="2000"/>
        </a:p>
      </dgm:t>
    </dgm:pt>
    <dgm:pt modelId="{A7E2021E-FCDA-4DE7-9918-8387C6475EBD}">
      <dgm:prSet custT="1"/>
      <dgm:spPr/>
      <dgm:t>
        <a:bodyPr/>
        <a:lstStyle/>
        <a:p>
          <a:r>
            <a:rPr lang="en-US" sz="2000"/>
            <a:t>Smearing of feces or urinating purposely in areas outside the bathroom</a:t>
          </a:r>
        </a:p>
      </dgm:t>
    </dgm:pt>
    <dgm:pt modelId="{E1A92664-079F-47F9-9BDF-38954BC31680}" type="parTrans" cxnId="{FF92ED56-F525-44DC-BB93-F9E2D1F09EC5}">
      <dgm:prSet/>
      <dgm:spPr/>
      <dgm:t>
        <a:bodyPr/>
        <a:lstStyle/>
        <a:p>
          <a:endParaRPr lang="en-US" sz="2000"/>
        </a:p>
      </dgm:t>
    </dgm:pt>
    <dgm:pt modelId="{601E5716-4AA3-41EA-BB6C-76196CEEA2B0}" type="sibTrans" cxnId="{FF92ED56-F525-44DC-BB93-F9E2D1F09EC5}">
      <dgm:prSet/>
      <dgm:spPr/>
      <dgm:t>
        <a:bodyPr/>
        <a:lstStyle/>
        <a:p>
          <a:endParaRPr lang="en-US" sz="2000"/>
        </a:p>
      </dgm:t>
    </dgm:pt>
    <dgm:pt modelId="{7161B6CB-CC49-4D90-B76E-3472E2E0E49F}">
      <dgm:prSet custT="1"/>
      <dgm:spPr/>
      <dgm:t>
        <a:bodyPr/>
        <a:lstStyle/>
        <a:p>
          <a:r>
            <a:rPr lang="en-US" sz="2000"/>
            <a:t>“Humping” the furniture, animals or other children</a:t>
          </a:r>
        </a:p>
      </dgm:t>
    </dgm:pt>
    <dgm:pt modelId="{6AA736E4-5D42-4A77-8E64-A92224EDB7B1}" type="parTrans" cxnId="{1566D780-05F3-4142-9A30-A4F14279BA12}">
      <dgm:prSet/>
      <dgm:spPr/>
      <dgm:t>
        <a:bodyPr/>
        <a:lstStyle/>
        <a:p>
          <a:endParaRPr lang="en-US" sz="2000"/>
        </a:p>
      </dgm:t>
    </dgm:pt>
    <dgm:pt modelId="{41335DA0-78A8-4C97-B803-16466B4F4B20}" type="sibTrans" cxnId="{1566D780-05F3-4142-9A30-A4F14279BA12}">
      <dgm:prSet/>
      <dgm:spPr/>
      <dgm:t>
        <a:bodyPr/>
        <a:lstStyle/>
        <a:p>
          <a:endParaRPr lang="en-US" sz="2000"/>
        </a:p>
      </dgm:t>
    </dgm:pt>
    <dgm:pt modelId="{9A24C64A-24AC-44BB-B473-6A8925226384}">
      <dgm:prSet custT="1"/>
      <dgm:spPr/>
      <dgm:t>
        <a:bodyPr/>
        <a:lstStyle/>
        <a:p>
          <a:r>
            <a:rPr lang="en-US" sz="2000"/>
            <a:t>Forcing or manipulating others to have sex</a:t>
          </a:r>
        </a:p>
      </dgm:t>
    </dgm:pt>
    <dgm:pt modelId="{B2F9A601-4220-4A6F-9A45-2F9BB3D82DE5}" type="parTrans" cxnId="{0EA90507-21AC-4F20-8162-56E7E7C08C8B}">
      <dgm:prSet/>
      <dgm:spPr/>
      <dgm:t>
        <a:bodyPr/>
        <a:lstStyle/>
        <a:p>
          <a:endParaRPr lang="en-US" sz="2000"/>
        </a:p>
      </dgm:t>
    </dgm:pt>
    <dgm:pt modelId="{9397D774-D359-4094-BE43-C06467300DC9}" type="sibTrans" cxnId="{0EA90507-21AC-4F20-8162-56E7E7C08C8B}">
      <dgm:prSet/>
      <dgm:spPr/>
      <dgm:t>
        <a:bodyPr/>
        <a:lstStyle/>
        <a:p>
          <a:endParaRPr lang="en-US" sz="2000"/>
        </a:p>
      </dgm:t>
    </dgm:pt>
    <dgm:pt modelId="{2D80EB03-32F3-4CEF-BDBF-00B30D39E919}">
      <dgm:prSet custT="1"/>
      <dgm:spPr/>
      <dgm:t>
        <a:bodyPr/>
        <a:lstStyle/>
        <a:p>
          <a:r>
            <a:rPr lang="en-US" sz="2000"/>
            <a:t>Inability to stop engaging in sexual behaviors</a:t>
          </a:r>
        </a:p>
      </dgm:t>
    </dgm:pt>
    <dgm:pt modelId="{FD110BC4-23E7-4302-88B2-A543B2B7D1D4}" type="parTrans" cxnId="{FCDD9E37-24BA-465B-971D-9609F6F5D559}">
      <dgm:prSet/>
      <dgm:spPr/>
      <dgm:t>
        <a:bodyPr/>
        <a:lstStyle/>
        <a:p>
          <a:endParaRPr lang="en-US" sz="2000"/>
        </a:p>
      </dgm:t>
    </dgm:pt>
    <dgm:pt modelId="{06214E26-3EE1-4F5F-80C5-A94D7C819176}" type="sibTrans" cxnId="{FCDD9E37-24BA-465B-971D-9609F6F5D559}">
      <dgm:prSet/>
      <dgm:spPr/>
      <dgm:t>
        <a:bodyPr/>
        <a:lstStyle/>
        <a:p>
          <a:endParaRPr lang="en-US" sz="2000"/>
        </a:p>
      </dgm:t>
    </dgm:pt>
    <dgm:pt modelId="{558B8BFD-CD96-4C20-A935-F918355D5953}" type="pres">
      <dgm:prSet presAssocID="{365C8C9A-690D-4423-93B9-4D6CAD300A00}" presName="vert0" presStyleCnt="0">
        <dgm:presLayoutVars>
          <dgm:dir/>
          <dgm:animOne val="branch"/>
          <dgm:animLvl val="lvl"/>
        </dgm:presLayoutVars>
      </dgm:prSet>
      <dgm:spPr/>
    </dgm:pt>
    <dgm:pt modelId="{F8FB38F6-55B1-4E13-8ECD-4C88316959A0}" type="pres">
      <dgm:prSet presAssocID="{89585CEF-6605-4957-81F3-0073EB46F0B1}" presName="thickLine" presStyleLbl="alignNode1" presStyleIdx="0" presStyleCnt="10"/>
      <dgm:spPr/>
    </dgm:pt>
    <dgm:pt modelId="{FEFF3D9E-CE9F-4BC8-B8A1-B6A3C5211641}" type="pres">
      <dgm:prSet presAssocID="{89585CEF-6605-4957-81F3-0073EB46F0B1}" presName="horz1" presStyleCnt="0"/>
      <dgm:spPr/>
    </dgm:pt>
    <dgm:pt modelId="{E9D032DA-7AC0-4C60-977B-883E8C615D09}" type="pres">
      <dgm:prSet presAssocID="{89585CEF-6605-4957-81F3-0073EB46F0B1}" presName="tx1" presStyleLbl="revTx" presStyleIdx="0" presStyleCnt="10"/>
      <dgm:spPr/>
    </dgm:pt>
    <dgm:pt modelId="{77363A47-8B62-4DB9-BA77-80C066960257}" type="pres">
      <dgm:prSet presAssocID="{89585CEF-6605-4957-81F3-0073EB46F0B1}" presName="vert1" presStyleCnt="0"/>
      <dgm:spPr/>
    </dgm:pt>
    <dgm:pt modelId="{6D6FB1F0-DD45-4B5B-BA50-AA2B072B7292}" type="pres">
      <dgm:prSet presAssocID="{E0C52F91-6380-4DA1-8E06-90B415077505}" presName="thickLine" presStyleLbl="alignNode1" presStyleIdx="1" presStyleCnt="10"/>
      <dgm:spPr/>
    </dgm:pt>
    <dgm:pt modelId="{D7937F8A-B076-46B9-89E4-277738554DD6}" type="pres">
      <dgm:prSet presAssocID="{E0C52F91-6380-4DA1-8E06-90B415077505}" presName="horz1" presStyleCnt="0"/>
      <dgm:spPr/>
    </dgm:pt>
    <dgm:pt modelId="{6693B420-F6F1-4E91-8838-93C9DDBDE6FE}" type="pres">
      <dgm:prSet presAssocID="{E0C52F91-6380-4DA1-8E06-90B415077505}" presName="tx1" presStyleLbl="revTx" presStyleIdx="1" presStyleCnt="10"/>
      <dgm:spPr/>
    </dgm:pt>
    <dgm:pt modelId="{5AD35A53-E16F-434E-811E-A5CF85EDBF96}" type="pres">
      <dgm:prSet presAssocID="{E0C52F91-6380-4DA1-8E06-90B415077505}" presName="vert1" presStyleCnt="0"/>
      <dgm:spPr/>
    </dgm:pt>
    <dgm:pt modelId="{DA55BF62-F232-496C-99A0-FEF06632E290}" type="pres">
      <dgm:prSet presAssocID="{3C5083A9-7D79-459D-90C3-6B4A35396E91}" presName="thickLine" presStyleLbl="alignNode1" presStyleIdx="2" presStyleCnt="10"/>
      <dgm:spPr/>
    </dgm:pt>
    <dgm:pt modelId="{B6B873A3-14F1-414C-8C3D-9304E1A34FED}" type="pres">
      <dgm:prSet presAssocID="{3C5083A9-7D79-459D-90C3-6B4A35396E91}" presName="horz1" presStyleCnt="0"/>
      <dgm:spPr/>
    </dgm:pt>
    <dgm:pt modelId="{6CBFF7FE-BCC1-4BED-92F9-5689DD124217}" type="pres">
      <dgm:prSet presAssocID="{3C5083A9-7D79-459D-90C3-6B4A35396E91}" presName="tx1" presStyleLbl="revTx" presStyleIdx="2" presStyleCnt="10"/>
      <dgm:spPr/>
    </dgm:pt>
    <dgm:pt modelId="{32A6DDBF-3CD9-462D-BBA2-AACDD400DF76}" type="pres">
      <dgm:prSet presAssocID="{3C5083A9-7D79-459D-90C3-6B4A35396E91}" presName="vert1" presStyleCnt="0"/>
      <dgm:spPr/>
    </dgm:pt>
    <dgm:pt modelId="{A7CEB698-A2A9-4C3C-931C-3E91CC6FE5CA}" type="pres">
      <dgm:prSet presAssocID="{32D92109-14A6-4F79-BDF8-A303A7C9E4F2}" presName="thickLine" presStyleLbl="alignNode1" presStyleIdx="3" presStyleCnt="10"/>
      <dgm:spPr/>
    </dgm:pt>
    <dgm:pt modelId="{FA4F065B-12F7-4945-9842-18C4CE84538D}" type="pres">
      <dgm:prSet presAssocID="{32D92109-14A6-4F79-BDF8-A303A7C9E4F2}" presName="horz1" presStyleCnt="0"/>
      <dgm:spPr/>
    </dgm:pt>
    <dgm:pt modelId="{A0FB315C-FC6A-4853-97F9-853D6C193B9D}" type="pres">
      <dgm:prSet presAssocID="{32D92109-14A6-4F79-BDF8-A303A7C9E4F2}" presName="tx1" presStyleLbl="revTx" presStyleIdx="3" presStyleCnt="10"/>
      <dgm:spPr/>
    </dgm:pt>
    <dgm:pt modelId="{F720D7F7-3DA0-4166-BB76-9B186F4BDE98}" type="pres">
      <dgm:prSet presAssocID="{32D92109-14A6-4F79-BDF8-A303A7C9E4F2}" presName="vert1" presStyleCnt="0"/>
      <dgm:spPr/>
    </dgm:pt>
    <dgm:pt modelId="{A1AC2E66-B4E4-4FF0-97F8-DCE2AE5A4E0E}" type="pres">
      <dgm:prSet presAssocID="{E7CDEA4D-3844-484B-9D2A-DE9A10C3EB9A}" presName="thickLine" presStyleLbl="alignNode1" presStyleIdx="4" presStyleCnt="10"/>
      <dgm:spPr/>
    </dgm:pt>
    <dgm:pt modelId="{A308064A-8766-4180-9D11-CBF3EAFFD4B3}" type="pres">
      <dgm:prSet presAssocID="{E7CDEA4D-3844-484B-9D2A-DE9A10C3EB9A}" presName="horz1" presStyleCnt="0"/>
      <dgm:spPr/>
    </dgm:pt>
    <dgm:pt modelId="{4AD1CCD5-AF05-4596-8A32-0252D49BC8AC}" type="pres">
      <dgm:prSet presAssocID="{E7CDEA4D-3844-484B-9D2A-DE9A10C3EB9A}" presName="tx1" presStyleLbl="revTx" presStyleIdx="4" presStyleCnt="10"/>
      <dgm:spPr/>
    </dgm:pt>
    <dgm:pt modelId="{D866DBA8-84E4-42D8-956B-148F434B7F8F}" type="pres">
      <dgm:prSet presAssocID="{E7CDEA4D-3844-484B-9D2A-DE9A10C3EB9A}" presName="vert1" presStyleCnt="0"/>
      <dgm:spPr/>
    </dgm:pt>
    <dgm:pt modelId="{0FD13745-3B10-41B0-8CAD-B9AD51ABF1E1}" type="pres">
      <dgm:prSet presAssocID="{1794FAF8-028B-4993-AA79-F2533A4831E7}" presName="thickLine" presStyleLbl="alignNode1" presStyleIdx="5" presStyleCnt="10"/>
      <dgm:spPr/>
    </dgm:pt>
    <dgm:pt modelId="{478F7260-0138-43C9-84E2-3AE8192BF46B}" type="pres">
      <dgm:prSet presAssocID="{1794FAF8-028B-4993-AA79-F2533A4831E7}" presName="horz1" presStyleCnt="0"/>
      <dgm:spPr/>
    </dgm:pt>
    <dgm:pt modelId="{BCD5B1F7-EFB7-4983-B84F-3EC903604EF3}" type="pres">
      <dgm:prSet presAssocID="{1794FAF8-028B-4993-AA79-F2533A4831E7}" presName="tx1" presStyleLbl="revTx" presStyleIdx="5" presStyleCnt="10"/>
      <dgm:spPr/>
    </dgm:pt>
    <dgm:pt modelId="{CFFF5F2B-3E96-4561-A425-0268A80381F7}" type="pres">
      <dgm:prSet presAssocID="{1794FAF8-028B-4993-AA79-F2533A4831E7}" presName="vert1" presStyleCnt="0"/>
      <dgm:spPr/>
    </dgm:pt>
    <dgm:pt modelId="{54E2172A-4AF2-4ADE-8AFA-EF0933EBA308}" type="pres">
      <dgm:prSet presAssocID="{A7E2021E-FCDA-4DE7-9918-8387C6475EBD}" presName="thickLine" presStyleLbl="alignNode1" presStyleIdx="6" presStyleCnt="10"/>
      <dgm:spPr/>
    </dgm:pt>
    <dgm:pt modelId="{5ED382ED-4893-493B-B539-5A699ABEAD06}" type="pres">
      <dgm:prSet presAssocID="{A7E2021E-FCDA-4DE7-9918-8387C6475EBD}" presName="horz1" presStyleCnt="0"/>
      <dgm:spPr/>
    </dgm:pt>
    <dgm:pt modelId="{E2E0FCB5-322B-472B-B37E-DC7867DD3B2E}" type="pres">
      <dgm:prSet presAssocID="{A7E2021E-FCDA-4DE7-9918-8387C6475EBD}" presName="tx1" presStyleLbl="revTx" presStyleIdx="6" presStyleCnt="10"/>
      <dgm:spPr/>
    </dgm:pt>
    <dgm:pt modelId="{C324CA3E-F570-479A-BF29-ED08BFAB145F}" type="pres">
      <dgm:prSet presAssocID="{A7E2021E-FCDA-4DE7-9918-8387C6475EBD}" presName="vert1" presStyleCnt="0"/>
      <dgm:spPr/>
    </dgm:pt>
    <dgm:pt modelId="{0CF94F00-999C-440B-80E6-66F5614F8493}" type="pres">
      <dgm:prSet presAssocID="{7161B6CB-CC49-4D90-B76E-3472E2E0E49F}" presName="thickLine" presStyleLbl="alignNode1" presStyleIdx="7" presStyleCnt="10"/>
      <dgm:spPr/>
    </dgm:pt>
    <dgm:pt modelId="{8C12268B-5F5A-4B16-9808-A308AA48C78C}" type="pres">
      <dgm:prSet presAssocID="{7161B6CB-CC49-4D90-B76E-3472E2E0E49F}" presName="horz1" presStyleCnt="0"/>
      <dgm:spPr/>
    </dgm:pt>
    <dgm:pt modelId="{8C21A7E5-4644-4D05-831F-7C68F3292AD6}" type="pres">
      <dgm:prSet presAssocID="{7161B6CB-CC49-4D90-B76E-3472E2E0E49F}" presName="tx1" presStyleLbl="revTx" presStyleIdx="7" presStyleCnt="10"/>
      <dgm:spPr/>
    </dgm:pt>
    <dgm:pt modelId="{B8F6FCF8-6061-4A08-A901-4693B06B049D}" type="pres">
      <dgm:prSet presAssocID="{7161B6CB-CC49-4D90-B76E-3472E2E0E49F}" presName="vert1" presStyleCnt="0"/>
      <dgm:spPr/>
    </dgm:pt>
    <dgm:pt modelId="{3FFB7004-3C48-4F06-A7DD-77B34CD24759}" type="pres">
      <dgm:prSet presAssocID="{9A24C64A-24AC-44BB-B473-6A8925226384}" presName="thickLine" presStyleLbl="alignNode1" presStyleIdx="8" presStyleCnt="10"/>
      <dgm:spPr/>
    </dgm:pt>
    <dgm:pt modelId="{2D04B085-5505-4E87-A07D-F855E4495014}" type="pres">
      <dgm:prSet presAssocID="{9A24C64A-24AC-44BB-B473-6A8925226384}" presName="horz1" presStyleCnt="0"/>
      <dgm:spPr/>
    </dgm:pt>
    <dgm:pt modelId="{65253E99-5E71-4100-B2EC-BC62B4A5B336}" type="pres">
      <dgm:prSet presAssocID="{9A24C64A-24AC-44BB-B473-6A8925226384}" presName="tx1" presStyleLbl="revTx" presStyleIdx="8" presStyleCnt="10"/>
      <dgm:spPr/>
    </dgm:pt>
    <dgm:pt modelId="{11DB85F5-0F4F-4A52-8270-75CD6BAB981B}" type="pres">
      <dgm:prSet presAssocID="{9A24C64A-24AC-44BB-B473-6A8925226384}" presName="vert1" presStyleCnt="0"/>
      <dgm:spPr/>
    </dgm:pt>
    <dgm:pt modelId="{E564F94E-4637-4770-A4DC-910D874EA019}" type="pres">
      <dgm:prSet presAssocID="{2D80EB03-32F3-4CEF-BDBF-00B30D39E919}" presName="thickLine" presStyleLbl="alignNode1" presStyleIdx="9" presStyleCnt="10"/>
      <dgm:spPr/>
    </dgm:pt>
    <dgm:pt modelId="{90D2C1B4-4573-4C82-865D-DDE88A299443}" type="pres">
      <dgm:prSet presAssocID="{2D80EB03-32F3-4CEF-BDBF-00B30D39E919}" presName="horz1" presStyleCnt="0"/>
      <dgm:spPr/>
    </dgm:pt>
    <dgm:pt modelId="{CA3272E9-37F4-42B4-A267-BEE3355686D8}" type="pres">
      <dgm:prSet presAssocID="{2D80EB03-32F3-4CEF-BDBF-00B30D39E919}" presName="tx1" presStyleLbl="revTx" presStyleIdx="9" presStyleCnt="10"/>
      <dgm:spPr/>
    </dgm:pt>
    <dgm:pt modelId="{8949017A-A28E-4DEA-BC0E-7D4ECE41CD9C}" type="pres">
      <dgm:prSet presAssocID="{2D80EB03-32F3-4CEF-BDBF-00B30D39E919}" presName="vert1" presStyleCnt="0"/>
      <dgm:spPr/>
    </dgm:pt>
  </dgm:ptLst>
  <dgm:cxnLst>
    <dgm:cxn modelId="{61DEBD02-D5BD-49E3-9BC1-F1752EA8CC00}" srcId="{365C8C9A-690D-4423-93B9-4D6CAD300A00}" destId="{89585CEF-6605-4957-81F3-0073EB46F0B1}" srcOrd="0" destOrd="0" parTransId="{D8E8D724-71B4-4644-A487-C5866E6BD952}" sibTransId="{80DD1299-38EC-4870-92DB-FB3018D6D36C}"/>
    <dgm:cxn modelId="{0EA90507-21AC-4F20-8162-56E7E7C08C8B}" srcId="{365C8C9A-690D-4423-93B9-4D6CAD300A00}" destId="{9A24C64A-24AC-44BB-B473-6A8925226384}" srcOrd="8" destOrd="0" parTransId="{B2F9A601-4220-4A6F-9A45-2F9BB3D82DE5}" sibTransId="{9397D774-D359-4094-BE43-C06467300DC9}"/>
    <dgm:cxn modelId="{2602B507-DF09-4797-A3D5-80B1CB0A3685}" type="presOf" srcId="{A7E2021E-FCDA-4DE7-9918-8387C6475EBD}" destId="{E2E0FCB5-322B-472B-B37E-DC7867DD3B2E}" srcOrd="0" destOrd="0" presId="urn:microsoft.com/office/officeart/2008/layout/LinedList"/>
    <dgm:cxn modelId="{426FE617-885A-4DCA-9CE6-8016CCC2E7E0}" type="presOf" srcId="{E0C52F91-6380-4DA1-8E06-90B415077505}" destId="{6693B420-F6F1-4E91-8838-93C9DDBDE6FE}" srcOrd="0" destOrd="0" presId="urn:microsoft.com/office/officeart/2008/layout/LinedList"/>
    <dgm:cxn modelId="{74E59220-E8C4-4ACA-AC0D-25C91E0B0268}" type="presOf" srcId="{89585CEF-6605-4957-81F3-0073EB46F0B1}" destId="{E9D032DA-7AC0-4C60-977B-883E8C615D09}" srcOrd="0" destOrd="0" presId="urn:microsoft.com/office/officeart/2008/layout/LinedList"/>
    <dgm:cxn modelId="{FCDD9E37-24BA-465B-971D-9609F6F5D559}" srcId="{365C8C9A-690D-4423-93B9-4D6CAD300A00}" destId="{2D80EB03-32F3-4CEF-BDBF-00B30D39E919}" srcOrd="9" destOrd="0" parTransId="{FD110BC4-23E7-4302-88B2-A543B2B7D1D4}" sibTransId="{06214E26-3EE1-4F5F-80C5-A94D7C819176}"/>
    <dgm:cxn modelId="{6FD18550-26C9-4F16-BA02-3F81EF57D980}" type="presOf" srcId="{2D80EB03-32F3-4CEF-BDBF-00B30D39E919}" destId="{CA3272E9-37F4-42B4-A267-BEE3355686D8}" srcOrd="0" destOrd="0" presId="urn:microsoft.com/office/officeart/2008/layout/LinedList"/>
    <dgm:cxn modelId="{FF92ED56-F525-44DC-BB93-F9E2D1F09EC5}" srcId="{365C8C9A-690D-4423-93B9-4D6CAD300A00}" destId="{A7E2021E-FCDA-4DE7-9918-8387C6475EBD}" srcOrd="6" destOrd="0" parTransId="{E1A92664-079F-47F9-9BDF-38954BC31680}" sibTransId="{601E5716-4AA3-41EA-BB6C-76196CEEA2B0}"/>
    <dgm:cxn modelId="{FB623D7E-03BC-430D-B822-79ED12D7AB98}" type="presOf" srcId="{9A24C64A-24AC-44BB-B473-6A8925226384}" destId="{65253E99-5E71-4100-B2EC-BC62B4A5B336}" srcOrd="0" destOrd="0" presId="urn:microsoft.com/office/officeart/2008/layout/LinedList"/>
    <dgm:cxn modelId="{1566D780-05F3-4142-9A30-A4F14279BA12}" srcId="{365C8C9A-690D-4423-93B9-4D6CAD300A00}" destId="{7161B6CB-CC49-4D90-B76E-3472E2E0E49F}" srcOrd="7" destOrd="0" parTransId="{6AA736E4-5D42-4A77-8E64-A92224EDB7B1}" sibTransId="{41335DA0-78A8-4C97-B803-16466B4F4B20}"/>
    <dgm:cxn modelId="{3C8E0388-A322-417F-93AD-FC037FE25E9F}" type="presOf" srcId="{32D92109-14A6-4F79-BDF8-A303A7C9E4F2}" destId="{A0FB315C-FC6A-4853-97F9-853D6C193B9D}" srcOrd="0" destOrd="0" presId="urn:microsoft.com/office/officeart/2008/layout/LinedList"/>
    <dgm:cxn modelId="{B6AE6B8E-387E-4870-87C3-AC8871DB5B75}" type="presOf" srcId="{365C8C9A-690D-4423-93B9-4D6CAD300A00}" destId="{558B8BFD-CD96-4C20-A935-F918355D5953}" srcOrd="0" destOrd="0" presId="urn:microsoft.com/office/officeart/2008/layout/LinedList"/>
    <dgm:cxn modelId="{613EF9A2-CE97-486A-B2E7-240EF61C313D}" type="presOf" srcId="{3C5083A9-7D79-459D-90C3-6B4A35396E91}" destId="{6CBFF7FE-BCC1-4BED-92F9-5689DD124217}" srcOrd="0" destOrd="0" presId="urn:microsoft.com/office/officeart/2008/layout/LinedList"/>
    <dgm:cxn modelId="{AA5A9DB3-796B-48F1-9122-A67D98431BDC}" srcId="{365C8C9A-690D-4423-93B9-4D6CAD300A00}" destId="{1794FAF8-028B-4993-AA79-F2533A4831E7}" srcOrd="5" destOrd="0" parTransId="{E1A3866E-654E-4F3E-9880-938F7AE34F48}" sibTransId="{1AE48562-A032-42E8-A488-66F9657FC0C6}"/>
    <dgm:cxn modelId="{C9B8ABB6-D554-41CA-A30E-700189686F4A}" srcId="{365C8C9A-690D-4423-93B9-4D6CAD300A00}" destId="{E0C52F91-6380-4DA1-8E06-90B415077505}" srcOrd="1" destOrd="0" parTransId="{61E92DA3-72E2-42B9-9304-A33454866EF0}" sibTransId="{8E832785-4151-409F-9230-D69A44EFB391}"/>
    <dgm:cxn modelId="{032457B9-D9B0-4652-B83F-43156735EAF1}" type="presOf" srcId="{7161B6CB-CC49-4D90-B76E-3472E2E0E49F}" destId="{8C21A7E5-4644-4D05-831F-7C68F3292AD6}" srcOrd="0" destOrd="0" presId="urn:microsoft.com/office/officeart/2008/layout/LinedList"/>
    <dgm:cxn modelId="{90E4E2BB-FFC5-4C1C-8557-542CBDAC91AF}" srcId="{365C8C9A-690D-4423-93B9-4D6CAD300A00}" destId="{3C5083A9-7D79-459D-90C3-6B4A35396E91}" srcOrd="2" destOrd="0" parTransId="{5DE531D8-D8FB-4CBF-A74D-D9CB770EEA6E}" sibTransId="{2A0D5BE0-38E7-49AE-BD8B-CF9F1F5652D1}"/>
    <dgm:cxn modelId="{EAA934CA-C2CA-4770-908C-C79315970AD1}" type="presOf" srcId="{1794FAF8-028B-4993-AA79-F2533A4831E7}" destId="{BCD5B1F7-EFB7-4983-B84F-3EC903604EF3}" srcOrd="0" destOrd="0" presId="urn:microsoft.com/office/officeart/2008/layout/LinedList"/>
    <dgm:cxn modelId="{8D72CDCA-7EB3-4625-97B0-6F607BF85760}" srcId="{365C8C9A-690D-4423-93B9-4D6CAD300A00}" destId="{32D92109-14A6-4F79-BDF8-A303A7C9E4F2}" srcOrd="3" destOrd="0" parTransId="{8A721D12-7F93-4757-8A92-7C6DD044CF17}" sibTransId="{EBBE633A-FE67-4F12-92F8-D2CEE37B3F5F}"/>
    <dgm:cxn modelId="{E36E0CCB-725D-40DD-83FE-C347EE12EFEB}" srcId="{365C8C9A-690D-4423-93B9-4D6CAD300A00}" destId="{E7CDEA4D-3844-484B-9D2A-DE9A10C3EB9A}" srcOrd="4" destOrd="0" parTransId="{4946E6EF-BB5D-471E-8101-7B399AA75FD4}" sibTransId="{9818BB44-E09F-49C3-8D56-76D859D8F739}"/>
    <dgm:cxn modelId="{0D1FEFFA-2849-4F76-B194-5C2CE5E8926F}" type="presOf" srcId="{E7CDEA4D-3844-484B-9D2A-DE9A10C3EB9A}" destId="{4AD1CCD5-AF05-4596-8A32-0252D49BC8AC}" srcOrd="0" destOrd="0" presId="urn:microsoft.com/office/officeart/2008/layout/LinedList"/>
    <dgm:cxn modelId="{954C0610-798B-47F4-9D11-553881764BAE}" type="presParOf" srcId="{558B8BFD-CD96-4C20-A935-F918355D5953}" destId="{F8FB38F6-55B1-4E13-8ECD-4C88316959A0}" srcOrd="0" destOrd="0" presId="urn:microsoft.com/office/officeart/2008/layout/LinedList"/>
    <dgm:cxn modelId="{8CCADF3D-B30D-4B69-853B-96F43E2D9E76}" type="presParOf" srcId="{558B8BFD-CD96-4C20-A935-F918355D5953}" destId="{FEFF3D9E-CE9F-4BC8-B8A1-B6A3C5211641}" srcOrd="1" destOrd="0" presId="urn:microsoft.com/office/officeart/2008/layout/LinedList"/>
    <dgm:cxn modelId="{3C36A575-3A86-4C0D-B5B3-585550B35D0A}" type="presParOf" srcId="{FEFF3D9E-CE9F-4BC8-B8A1-B6A3C5211641}" destId="{E9D032DA-7AC0-4C60-977B-883E8C615D09}" srcOrd="0" destOrd="0" presId="urn:microsoft.com/office/officeart/2008/layout/LinedList"/>
    <dgm:cxn modelId="{18DBEB79-C1E2-490C-972C-06DE7CCCE633}" type="presParOf" srcId="{FEFF3D9E-CE9F-4BC8-B8A1-B6A3C5211641}" destId="{77363A47-8B62-4DB9-BA77-80C066960257}" srcOrd="1" destOrd="0" presId="urn:microsoft.com/office/officeart/2008/layout/LinedList"/>
    <dgm:cxn modelId="{1F90EF21-916D-47EB-82BF-31B2D3315CA2}" type="presParOf" srcId="{558B8BFD-CD96-4C20-A935-F918355D5953}" destId="{6D6FB1F0-DD45-4B5B-BA50-AA2B072B7292}" srcOrd="2" destOrd="0" presId="urn:microsoft.com/office/officeart/2008/layout/LinedList"/>
    <dgm:cxn modelId="{724F27BF-621E-4122-9977-350377CFC12F}" type="presParOf" srcId="{558B8BFD-CD96-4C20-A935-F918355D5953}" destId="{D7937F8A-B076-46B9-89E4-277738554DD6}" srcOrd="3" destOrd="0" presId="urn:microsoft.com/office/officeart/2008/layout/LinedList"/>
    <dgm:cxn modelId="{101F4160-A442-47EF-A0CC-523D7A80B03A}" type="presParOf" srcId="{D7937F8A-B076-46B9-89E4-277738554DD6}" destId="{6693B420-F6F1-4E91-8838-93C9DDBDE6FE}" srcOrd="0" destOrd="0" presId="urn:microsoft.com/office/officeart/2008/layout/LinedList"/>
    <dgm:cxn modelId="{5BD7FF3B-9C90-46DC-9727-8E051AEAD457}" type="presParOf" srcId="{D7937F8A-B076-46B9-89E4-277738554DD6}" destId="{5AD35A53-E16F-434E-811E-A5CF85EDBF96}" srcOrd="1" destOrd="0" presId="urn:microsoft.com/office/officeart/2008/layout/LinedList"/>
    <dgm:cxn modelId="{BA794249-E396-4501-9554-00E27F7369A7}" type="presParOf" srcId="{558B8BFD-CD96-4C20-A935-F918355D5953}" destId="{DA55BF62-F232-496C-99A0-FEF06632E290}" srcOrd="4" destOrd="0" presId="urn:microsoft.com/office/officeart/2008/layout/LinedList"/>
    <dgm:cxn modelId="{FD558105-1132-4F99-B33A-E6399FF977AA}" type="presParOf" srcId="{558B8BFD-CD96-4C20-A935-F918355D5953}" destId="{B6B873A3-14F1-414C-8C3D-9304E1A34FED}" srcOrd="5" destOrd="0" presId="urn:microsoft.com/office/officeart/2008/layout/LinedList"/>
    <dgm:cxn modelId="{EA78B0BA-924D-4008-8A8C-DC02D6AA0D4E}" type="presParOf" srcId="{B6B873A3-14F1-414C-8C3D-9304E1A34FED}" destId="{6CBFF7FE-BCC1-4BED-92F9-5689DD124217}" srcOrd="0" destOrd="0" presId="urn:microsoft.com/office/officeart/2008/layout/LinedList"/>
    <dgm:cxn modelId="{5EEE725A-E024-4FEF-8505-4DA6B2F94E62}" type="presParOf" srcId="{B6B873A3-14F1-414C-8C3D-9304E1A34FED}" destId="{32A6DDBF-3CD9-462D-BBA2-AACDD400DF76}" srcOrd="1" destOrd="0" presId="urn:microsoft.com/office/officeart/2008/layout/LinedList"/>
    <dgm:cxn modelId="{6907B9FE-C4C2-48BE-9342-54CAF4E58F93}" type="presParOf" srcId="{558B8BFD-CD96-4C20-A935-F918355D5953}" destId="{A7CEB698-A2A9-4C3C-931C-3E91CC6FE5CA}" srcOrd="6" destOrd="0" presId="urn:microsoft.com/office/officeart/2008/layout/LinedList"/>
    <dgm:cxn modelId="{38670C1E-51C3-46FD-B4EA-85297A582457}" type="presParOf" srcId="{558B8BFD-CD96-4C20-A935-F918355D5953}" destId="{FA4F065B-12F7-4945-9842-18C4CE84538D}" srcOrd="7" destOrd="0" presId="urn:microsoft.com/office/officeart/2008/layout/LinedList"/>
    <dgm:cxn modelId="{D4F8FC76-0DA8-4C6E-804A-FC4D35C331C4}" type="presParOf" srcId="{FA4F065B-12F7-4945-9842-18C4CE84538D}" destId="{A0FB315C-FC6A-4853-97F9-853D6C193B9D}" srcOrd="0" destOrd="0" presId="urn:microsoft.com/office/officeart/2008/layout/LinedList"/>
    <dgm:cxn modelId="{301966DF-41F2-4F65-BE8C-D4AD03657DAB}" type="presParOf" srcId="{FA4F065B-12F7-4945-9842-18C4CE84538D}" destId="{F720D7F7-3DA0-4166-BB76-9B186F4BDE98}" srcOrd="1" destOrd="0" presId="urn:microsoft.com/office/officeart/2008/layout/LinedList"/>
    <dgm:cxn modelId="{A7674382-B8E8-443E-9E8C-672E7A59EDA1}" type="presParOf" srcId="{558B8BFD-CD96-4C20-A935-F918355D5953}" destId="{A1AC2E66-B4E4-4FF0-97F8-DCE2AE5A4E0E}" srcOrd="8" destOrd="0" presId="urn:microsoft.com/office/officeart/2008/layout/LinedList"/>
    <dgm:cxn modelId="{5DA3BCE9-68F1-4368-ADBD-A25387A49237}" type="presParOf" srcId="{558B8BFD-CD96-4C20-A935-F918355D5953}" destId="{A308064A-8766-4180-9D11-CBF3EAFFD4B3}" srcOrd="9" destOrd="0" presId="urn:microsoft.com/office/officeart/2008/layout/LinedList"/>
    <dgm:cxn modelId="{AA378082-5E65-4AA3-AC0B-1A3736B85D1E}" type="presParOf" srcId="{A308064A-8766-4180-9D11-CBF3EAFFD4B3}" destId="{4AD1CCD5-AF05-4596-8A32-0252D49BC8AC}" srcOrd="0" destOrd="0" presId="urn:microsoft.com/office/officeart/2008/layout/LinedList"/>
    <dgm:cxn modelId="{F025CFF8-68C0-4051-AF7A-739F19FC7E83}" type="presParOf" srcId="{A308064A-8766-4180-9D11-CBF3EAFFD4B3}" destId="{D866DBA8-84E4-42D8-956B-148F434B7F8F}" srcOrd="1" destOrd="0" presId="urn:microsoft.com/office/officeart/2008/layout/LinedList"/>
    <dgm:cxn modelId="{23AD4776-03A7-44DE-B3B6-34368E9CF156}" type="presParOf" srcId="{558B8BFD-CD96-4C20-A935-F918355D5953}" destId="{0FD13745-3B10-41B0-8CAD-B9AD51ABF1E1}" srcOrd="10" destOrd="0" presId="urn:microsoft.com/office/officeart/2008/layout/LinedList"/>
    <dgm:cxn modelId="{5BC5B338-6AC2-45F1-8DB3-21BF17E5B35F}" type="presParOf" srcId="{558B8BFD-CD96-4C20-A935-F918355D5953}" destId="{478F7260-0138-43C9-84E2-3AE8192BF46B}" srcOrd="11" destOrd="0" presId="urn:microsoft.com/office/officeart/2008/layout/LinedList"/>
    <dgm:cxn modelId="{7F10EB3F-E5A1-4A13-A0E3-FA55CA161980}" type="presParOf" srcId="{478F7260-0138-43C9-84E2-3AE8192BF46B}" destId="{BCD5B1F7-EFB7-4983-B84F-3EC903604EF3}" srcOrd="0" destOrd="0" presId="urn:microsoft.com/office/officeart/2008/layout/LinedList"/>
    <dgm:cxn modelId="{28F651F6-7B59-420B-8D13-A0CF98741C27}" type="presParOf" srcId="{478F7260-0138-43C9-84E2-3AE8192BF46B}" destId="{CFFF5F2B-3E96-4561-A425-0268A80381F7}" srcOrd="1" destOrd="0" presId="urn:microsoft.com/office/officeart/2008/layout/LinedList"/>
    <dgm:cxn modelId="{EF6D850A-CC76-4745-9CD6-42BBF2E87A39}" type="presParOf" srcId="{558B8BFD-CD96-4C20-A935-F918355D5953}" destId="{54E2172A-4AF2-4ADE-8AFA-EF0933EBA308}" srcOrd="12" destOrd="0" presId="urn:microsoft.com/office/officeart/2008/layout/LinedList"/>
    <dgm:cxn modelId="{86C5BE5D-6800-4758-BD32-0E2EA3651BFB}" type="presParOf" srcId="{558B8BFD-CD96-4C20-A935-F918355D5953}" destId="{5ED382ED-4893-493B-B539-5A699ABEAD06}" srcOrd="13" destOrd="0" presId="urn:microsoft.com/office/officeart/2008/layout/LinedList"/>
    <dgm:cxn modelId="{9C300D63-371A-4F4C-8F66-6162EF2B51D8}" type="presParOf" srcId="{5ED382ED-4893-493B-B539-5A699ABEAD06}" destId="{E2E0FCB5-322B-472B-B37E-DC7867DD3B2E}" srcOrd="0" destOrd="0" presId="urn:microsoft.com/office/officeart/2008/layout/LinedList"/>
    <dgm:cxn modelId="{D6B38AC8-5B5D-49F6-95EF-7B46148A1BBD}" type="presParOf" srcId="{5ED382ED-4893-493B-B539-5A699ABEAD06}" destId="{C324CA3E-F570-479A-BF29-ED08BFAB145F}" srcOrd="1" destOrd="0" presId="urn:microsoft.com/office/officeart/2008/layout/LinedList"/>
    <dgm:cxn modelId="{7BAE92CD-F729-423D-9CDE-DBE956F0E64A}" type="presParOf" srcId="{558B8BFD-CD96-4C20-A935-F918355D5953}" destId="{0CF94F00-999C-440B-80E6-66F5614F8493}" srcOrd="14" destOrd="0" presId="urn:microsoft.com/office/officeart/2008/layout/LinedList"/>
    <dgm:cxn modelId="{4FA1FB6C-CEF4-4FC1-8AC8-40801848F1DB}" type="presParOf" srcId="{558B8BFD-CD96-4C20-A935-F918355D5953}" destId="{8C12268B-5F5A-4B16-9808-A308AA48C78C}" srcOrd="15" destOrd="0" presId="urn:microsoft.com/office/officeart/2008/layout/LinedList"/>
    <dgm:cxn modelId="{DC69D948-8F8B-4D49-A2ED-0B7B5B5D862F}" type="presParOf" srcId="{8C12268B-5F5A-4B16-9808-A308AA48C78C}" destId="{8C21A7E5-4644-4D05-831F-7C68F3292AD6}" srcOrd="0" destOrd="0" presId="urn:microsoft.com/office/officeart/2008/layout/LinedList"/>
    <dgm:cxn modelId="{6CF61E64-1B10-41CE-97E8-4B31876CB6B6}" type="presParOf" srcId="{8C12268B-5F5A-4B16-9808-A308AA48C78C}" destId="{B8F6FCF8-6061-4A08-A901-4693B06B049D}" srcOrd="1" destOrd="0" presId="urn:microsoft.com/office/officeart/2008/layout/LinedList"/>
    <dgm:cxn modelId="{F55703CE-6704-4C52-928D-1DA594300639}" type="presParOf" srcId="{558B8BFD-CD96-4C20-A935-F918355D5953}" destId="{3FFB7004-3C48-4F06-A7DD-77B34CD24759}" srcOrd="16" destOrd="0" presId="urn:microsoft.com/office/officeart/2008/layout/LinedList"/>
    <dgm:cxn modelId="{3727656F-7101-45B8-AF11-DFC97D788552}" type="presParOf" srcId="{558B8BFD-CD96-4C20-A935-F918355D5953}" destId="{2D04B085-5505-4E87-A07D-F855E4495014}" srcOrd="17" destOrd="0" presId="urn:microsoft.com/office/officeart/2008/layout/LinedList"/>
    <dgm:cxn modelId="{72C34BED-8CE0-4495-8C86-D74364ECD4BF}" type="presParOf" srcId="{2D04B085-5505-4E87-A07D-F855E4495014}" destId="{65253E99-5E71-4100-B2EC-BC62B4A5B336}" srcOrd="0" destOrd="0" presId="urn:microsoft.com/office/officeart/2008/layout/LinedList"/>
    <dgm:cxn modelId="{F6E5F600-3717-4689-BAEF-AF9B01AA3818}" type="presParOf" srcId="{2D04B085-5505-4E87-A07D-F855E4495014}" destId="{11DB85F5-0F4F-4A52-8270-75CD6BAB981B}" srcOrd="1" destOrd="0" presId="urn:microsoft.com/office/officeart/2008/layout/LinedList"/>
    <dgm:cxn modelId="{B89642A2-B399-4825-8FE8-C7629D60DCA2}" type="presParOf" srcId="{558B8BFD-CD96-4C20-A935-F918355D5953}" destId="{E564F94E-4637-4770-A4DC-910D874EA019}" srcOrd="18" destOrd="0" presId="urn:microsoft.com/office/officeart/2008/layout/LinedList"/>
    <dgm:cxn modelId="{76C0B16A-BA4B-4126-9013-C592B3CBCA38}" type="presParOf" srcId="{558B8BFD-CD96-4C20-A935-F918355D5953}" destId="{90D2C1B4-4573-4C82-865D-DDE88A299443}" srcOrd="19" destOrd="0" presId="urn:microsoft.com/office/officeart/2008/layout/LinedList"/>
    <dgm:cxn modelId="{04032024-6133-43D2-B272-BA00E022C4F5}" type="presParOf" srcId="{90D2C1B4-4573-4C82-865D-DDE88A299443}" destId="{CA3272E9-37F4-42B4-A267-BEE3355686D8}" srcOrd="0" destOrd="0" presId="urn:microsoft.com/office/officeart/2008/layout/LinedList"/>
    <dgm:cxn modelId="{1714E2DE-E71E-43CE-AD62-0574317D61A9}" type="presParOf" srcId="{90D2C1B4-4573-4C82-865D-DDE88A299443}" destId="{8949017A-A28E-4DEA-BC0E-7D4ECE41CD9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30A2CFE-BE08-456E-A62D-000C08B3E248}" type="doc">
      <dgm:prSet loTypeId="urn:microsoft.com/office/officeart/2016/7/layout/ChevronBlockProcess" loCatId="process" qsTypeId="urn:microsoft.com/office/officeart/2005/8/quickstyle/simple1" qsCatId="simple" csTypeId="urn:microsoft.com/office/officeart/2005/8/colors/colorful2" csCatId="colorful" phldr="1"/>
      <dgm:spPr/>
      <dgm:t>
        <a:bodyPr/>
        <a:lstStyle/>
        <a:p>
          <a:endParaRPr lang="en-US"/>
        </a:p>
      </dgm:t>
    </dgm:pt>
    <dgm:pt modelId="{39159D8C-2080-4A69-86A5-84D314A196AF}">
      <dgm:prSet custT="1"/>
      <dgm:spPr/>
      <dgm:t>
        <a:bodyPr/>
        <a:lstStyle/>
        <a:p>
          <a:r>
            <a:rPr lang="en-US" sz="1900"/>
            <a:t>Give</a:t>
          </a:r>
        </a:p>
      </dgm:t>
    </dgm:pt>
    <dgm:pt modelId="{7C59C994-DC09-47A5-B6D0-C68926611A9D}" type="parTrans" cxnId="{EEB75AF2-6D5A-4B21-AB2C-838AFAD48C4E}">
      <dgm:prSet/>
      <dgm:spPr/>
      <dgm:t>
        <a:bodyPr/>
        <a:lstStyle/>
        <a:p>
          <a:endParaRPr lang="en-US" sz="1900"/>
        </a:p>
      </dgm:t>
    </dgm:pt>
    <dgm:pt modelId="{ACED7140-D4DF-4F42-9EB1-E3C3B19BCB6D}" type="sibTrans" cxnId="{EEB75AF2-6D5A-4B21-AB2C-838AFAD48C4E}">
      <dgm:prSet/>
      <dgm:spPr/>
      <dgm:t>
        <a:bodyPr/>
        <a:lstStyle/>
        <a:p>
          <a:endParaRPr lang="en-US" sz="1900"/>
        </a:p>
      </dgm:t>
    </dgm:pt>
    <dgm:pt modelId="{B18A5DEF-0872-4D87-8EBB-AE33379B6DE6}">
      <dgm:prSet custT="1"/>
      <dgm:spPr/>
      <dgm:t>
        <a:bodyPr/>
        <a:lstStyle/>
        <a:p>
          <a:r>
            <a:rPr lang="en-US" sz="1900" dirty="0"/>
            <a:t>Give children some control over activities that make them feel anxious and unsafe</a:t>
          </a:r>
        </a:p>
      </dgm:t>
    </dgm:pt>
    <dgm:pt modelId="{34F6C559-F32F-4CEE-B32C-254AEBBD0F4A}" type="parTrans" cxnId="{14445B4B-A417-43F0-B405-B941EA53CDF3}">
      <dgm:prSet/>
      <dgm:spPr/>
      <dgm:t>
        <a:bodyPr/>
        <a:lstStyle/>
        <a:p>
          <a:endParaRPr lang="en-US" sz="1900"/>
        </a:p>
      </dgm:t>
    </dgm:pt>
    <dgm:pt modelId="{E5E60045-CA1D-4D46-83F7-65F882FFF51A}" type="sibTrans" cxnId="{14445B4B-A417-43F0-B405-B941EA53CDF3}">
      <dgm:prSet/>
      <dgm:spPr/>
      <dgm:t>
        <a:bodyPr/>
        <a:lstStyle/>
        <a:p>
          <a:endParaRPr lang="en-US" sz="1900"/>
        </a:p>
      </dgm:t>
    </dgm:pt>
    <dgm:pt modelId="{8CA4FFBD-FEE0-4E3B-989B-93AE92DEA5B3}">
      <dgm:prSet custT="1"/>
      <dgm:spPr/>
      <dgm:t>
        <a:bodyPr/>
        <a:lstStyle/>
        <a:p>
          <a:r>
            <a:rPr lang="en-US" sz="1900"/>
            <a:t>Recognize</a:t>
          </a:r>
        </a:p>
      </dgm:t>
    </dgm:pt>
    <dgm:pt modelId="{C7F9C8EE-2252-4719-8AB2-7D2BD34226DC}" type="parTrans" cxnId="{AB1B6209-D4B7-4EBF-BEB3-503D0220D638}">
      <dgm:prSet/>
      <dgm:spPr/>
      <dgm:t>
        <a:bodyPr/>
        <a:lstStyle/>
        <a:p>
          <a:endParaRPr lang="en-US" sz="1900"/>
        </a:p>
      </dgm:t>
    </dgm:pt>
    <dgm:pt modelId="{29075631-F194-4EC0-841D-06ABCB79AECA}" type="sibTrans" cxnId="{AB1B6209-D4B7-4EBF-BEB3-503D0220D638}">
      <dgm:prSet/>
      <dgm:spPr/>
      <dgm:t>
        <a:bodyPr/>
        <a:lstStyle/>
        <a:p>
          <a:endParaRPr lang="en-US" sz="1900"/>
        </a:p>
      </dgm:t>
    </dgm:pt>
    <dgm:pt modelId="{45D977F1-8057-4A3B-B11A-ED44FDF909C7}">
      <dgm:prSet custT="1"/>
      <dgm:spPr/>
      <dgm:t>
        <a:bodyPr/>
        <a:lstStyle/>
        <a:p>
          <a:r>
            <a:rPr lang="en-US" sz="1900"/>
            <a:t>Recognize that behavior problems in children may come from their history of sexual abuse</a:t>
          </a:r>
        </a:p>
      </dgm:t>
    </dgm:pt>
    <dgm:pt modelId="{3E13CA0F-8F11-40FA-9A21-9D9059A7F15B}" type="parTrans" cxnId="{13FAEFFA-A998-4B2F-A052-0A1B331648C6}">
      <dgm:prSet/>
      <dgm:spPr/>
      <dgm:t>
        <a:bodyPr/>
        <a:lstStyle/>
        <a:p>
          <a:endParaRPr lang="en-US" sz="1900"/>
        </a:p>
      </dgm:t>
    </dgm:pt>
    <dgm:pt modelId="{293AE404-AD37-4FD7-AB4F-3DD8E69EBBBA}" type="sibTrans" cxnId="{13FAEFFA-A998-4B2F-A052-0A1B331648C6}">
      <dgm:prSet/>
      <dgm:spPr/>
      <dgm:t>
        <a:bodyPr/>
        <a:lstStyle/>
        <a:p>
          <a:endParaRPr lang="en-US" sz="1900"/>
        </a:p>
      </dgm:t>
    </dgm:pt>
    <dgm:pt modelId="{EEF5327A-435B-485C-9EE0-4D9DCAB12E0A}">
      <dgm:prSet custT="1"/>
      <dgm:spPr/>
      <dgm:t>
        <a:bodyPr/>
        <a:lstStyle/>
        <a:p>
          <a:r>
            <a:rPr lang="en-US" sz="1900"/>
            <a:t>Remember</a:t>
          </a:r>
        </a:p>
      </dgm:t>
    </dgm:pt>
    <dgm:pt modelId="{E80F4AE0-4C7B-4FF3-8F70-D197DD77211E}" type="parTrans" cxnId="{E3EE4901-97CF-4305-A626-0CEDDF2C7562}">
      <dgm:prSet/>
      <dgm:spPr/>
      <dgm:t>
        <a:bodyPr/>
        <a:lstStyle/>
        <a:p>
          <a:endParaRPr lang="en-US" sz="1900"/>
        </a:p>
      </dgm:t>
    </dgm:pt>
    <dgm:pt modelId="{5C9C26CB-AF25-49FA-B931-40EE53794E9B}" type="sibTrans" cxnId="{E3EE4901-97CF-4305-A626-0CEDDF2C7562}">
      <dgm:prSet/>
      <dgm:spPr/>
      <dgm:t>
        <a:bodyPr/>
        <a:lstStyle/>
        <a:p>
          <a:endParaRPr lang="en-US" sz="1900"/>
        </a:p>
      </dgm:t>
    </dgm:pt>
    <dgm:pt modelId="{AD3045E5-987B-4B19-A9AC-1E66F0E0C9AD}">
      <dgm:prSet custT="1"/>
      <dgm:spPr/>
      <dgm:t>
        <a:bodyPr/>
        <a:lstStyle/>
        <a:p>
          <a:r>
            <a:rPr lang="en-US" sz="1900" dirty="0"/>
            <a:t>Remember that sexual abuse can cause children to express justifiable feelings in ways that may hurt themselves or others.</a:t>
          </a:r>
        </a:p>
      </dgm:t>
    </dgm:pt>
    <dgm:pt modelId="{0453C87F-58D5-4569-AE75-5823C22B40F1}" type="parTrans" cxnId="{E95A7EED-8E2F-4706-8A8C-93576C6850A2}">
      <dgm:prSet/>
      <dgm:spPr/>
      <dgm:t>
        <a:bodyPr/>
        <a:lstStyle/>
        <a:p>
          <a:endParaRPr lang="en-US" sz="1900"/>
        </a:p>
      </dgm:t>
    </dgm:pt>
    <dgm:pt modelId="{5D34A52E-01A7-47F9-9F2E-5B59DD3D78E8}" type="sibTrans" cxnId="{E95A7EED-8E2F-4706-8A8C-93576C6850A2}">
      <dgm:prSet/>
      <dgm:spPr/>
      <dgm:t>
        <a:bodyPr/>
        <a:lstStyle/>
        <a:p>
          <a:endParaRPr lang="en-US" sz="1900"/>
        </a:p>
      </dgm:t>
    </dgm:pt>
    <dgm:pt modelId="{4369CE23-3962-431F-AC70-0C77461FCCB3}">
      <dgm:prSet custT="1"/>
      <dgm:spPr/>
      <dgm:t>
        <a:bodyPr/>
        <a:lstStyle/>
        <a:p>
          <a:r>
            <a:rPr lang="en-US" sz="1900"/>
            <a:t>Affirm</a:t>
          </a:r>
        </a:p>
      </dgm:t>
    </dgm:pt>
    <dgm:pt modelId="{16A6B1CC-3B5D-4ACB-9CBC-89220509BE40}" type="parTrans" cxnId="{3995124A-FB6D-46A7-B2C1-E564C0A0272A}">
      <dgm:prSet/>
      <dgm:spPr/>
      <dgm:t>
        <a:bodyPr/>
        <a:lstStyle/>
        <a:p>
          <a:endParaRPr lang="en-US" sz="1900"/>
        </a:p>
      </dgm:t>
    </dgm:pt>
    <dgm:pt modelId="{2E856D37-EE6A-43D7-A33D-9E9CA00BFAB0}" type="sibTrans" cxnId="{3995124A-FB6D-46A7-B2C1-E564C0A0272A}">
      <dgm:prSet/>
      <dgm:spPr/>
      <dgm:t>
        <a:bodyPr/>
        <a:lstStyle/>
        <a:p>
          <a:endParaRPr lang="en-US" sz="1900"/>
        </a:p>
      </dgm:t>
    </dgm:pt>
    <dgm:pt modelId="{C35EB56C-EBB4-4FA0-8C91-DBE05B1A306C}">
      <dgm:prSet custT="1"/>
      <dgm:spPr/>
      <dgm:t>
        <a:bodyPr/>
        <a:lstStyle/>
        <a:p>
          <a:r>
            <a:rPr lang="en-US" sz="1900" dirty="0"/>
            <a:t>Affirm children’s feelings, not expression, when they  behave in-appropriately</a:t>
          </a:r>
        </a:p>
      </dgm:t>
    </dgm:pt>
    <dgm:pt modelId="{B6A22614-95B1-4CC4-BA64-A78130F9A3DD}" type="parTrans" cxnId="{F563AF3A-DBF8-4B4B-8DDF-E57674833A01}">
      <dgm:prSet/>
      <dgm:spPr/>
      <dgm:t>
        <a:bodyPr/>
        <a:lstStyle/>
        <a:p>
          <a:endParaRPr lang="en-US" sz="1900"/>
        </a:p>
      </dgm:t>
    </dgm:pt>
    <dgm:pt modelId="{C160B7FB-73D9-4753-82CE-4331AB6E68E4}" type="sibTrans" cxnId="{F563AF3A-DBF8-4B4B-8DDF-E57674833A01}">
      <dgm:prSet/>
      <dgm:spPr/>
      <dgm:t>
        <a:bodyPr/>
        <a:lstStyle/>
        <a:p>
          <a:endParaRPr lang="en-US" sz="1900"/>
        </a:p>
      </dgm:t>
    </dgm:pt>
    <dgm:pt modelId="{467FA2CE-C041-457C-920F-73DB501B62ED}">
      <dgm:prSet custT="1"/>
      <dgm:spPr/>
      <dgm:t>
        <a:bodyPr/>
        <a:lstStyle/>
        <a:p>
          <a:r>
            <a:rPr lang="en-US" sz="1900"/>
            <a:t>Set and enforce</a:t>
          </a:r>
        </a:p>
      </dgm:t>
    </dgm:pt>
    <dgm:pt modelId="{701AD2A0-D277-4D96-870E-1341F9240C12}" type="parTrans" cxnId="{CB219AF5-DAFE-41EA-9920-F81DE44652DC}">
      <dgm:prSet/>
      <dgm:spPr/>
      <dgm:t>
        <a:bodyPr/>
        <a:lstStyle/>
        <a:p>
          <a:endParaRPr lang="en-US" sz="1900"/>
        </a:p>
      </dgm:t>
    </dgm:pt>
    <dgm:pt modelId="{A4B3A65C-5CF9-4883-8461-5CC64DB55848}" type="sibTrans" cxnId="{CB219AF5-DAFE-41EA-9920-F81DE44652DC}">
      <dgm:prSet/>
      <dgm:spPr/>
      <dgm:t>
        <a:bodyPr/>
        <a:lstStyle/>
        <a:p>
          <a:endParaRPr lang="en-US" sz="1900"/>
        </a:p>
      </dgm:t>
    </dgm:pt>
    <dgm:pt modelId="{3187694F-9137-4D6A-A366-93477E5C86A8}">
      <dgm:prSet custT="1"/>
      <dgm:spPr/>
      <dgm:t>
        <a:bodyPr/>
        <a:lstStyle/>
        <a:p>
          <a:r>
            <a:rPr lang="en-US" sz="1900"/>
            <a:t>Set and enforce limits when children express their feelings in inappropriate ways</a:t>
          </a:r>
        </a:p>
      </dgm:t>
    </dgm:pt>
    <dgm:pt modelId="{7D416428-1CC4-404F-A0D1-FF45D48EB5E4}" type="parTrans" cxnId="{57CE6AFA-9C22-4F91-BB05-7F8976C8340B}">
      <dgm:prSet/>
      <dgm:spPr/>
      <dgm:t>
        <a:bodyPr/>
        <a:lstStyle/>
        <a:p>
          <a:endParaRPr lang="en-US" sz="1900"/>
        </a:p>
      </dgm:t>
    </dgm:pt>
    <dgm:pt modelId="{8715198C-D8B3-4BD0-BE8F-525FC4047B83}" type="sibTrans" cxnId="{57CE6AFA-9C22-4F91-BB05-7F8976C8340B}">
      <dgm:prSet/>
      <dgm:spPr/>
      <dgm:t>
        <a:bodyPr/>
        <a:lstStyle/>
        <a:p>
          <a:endParaRPr lang="en-US" sz="1900"/>
        </a:p>
      </dgm:t>
    </dgm:pt>
    <dgm:pt modelId="{06E7984D-22CA-427B-BA97-9E360D9CE5A0}">
      <dgm:prSet custT="1"/>
      <dgm:spPr/>
      <dgm:t>
        <a:bodyPr/>
        <a:lstStyle/>
        <a:p>
          <a:r>
            <a:rPr lang="en-US" sz="1900"/>
            <a:t>Provide</a:t>
          </a:r>
        </a:p>
      </dgm:t>
    </dgm:pt>
    <dgm:pt modelId="{F1E105C5-2A84-462C-AEF6-E9806E424DDC}" type="parTrans" cxnId="{216749AD-565F-46D6-AC57-2C78FAF8577B}">
      <dgm:prSet/>
      <dgm:spPr/>
      <dgm:t>
        <a:bodyPr/>
        <a:lstStyle/>
        <a:p>
          <a:endParaRPr lang="en-US" sz="1900"/>
        </a:p>
      </dgm:t>
    </dgm:pt>
    <dgm:pt modelId="{9741B38F-272F-49E5-99AE-E5E963B353D3}" type="sibTrans" cxnId="{216749AD-565F-46D6-AC57-2C78FAF8577B}">
      <dgm:prSet/>
      <dgm:spPr/>
      <dgm:t>
        <a:bodyPr/>
        <a:lstStyle/>
        <a:p>
          <a:endParaRPr lang="en-US" sz="1900"/>
        </a:p>
      </dgm:t>
    </dgm:pt>
    <dgm:pt modelId="{023A8A19-BC6B-4AA8-84AA-14C7F8205192}">
      <dgm:prSet custT="1"/>
      <dgm:spPr/>
      <dgm:t>
        <a:bodyPr/>
        <a:lstStyle/>
        <a:p>
          <a:r>
            <a:rPr lang="en-US" sz="1900"/>
            <a:t>Provide safe, appropriate ways for children to air feelings related to their history of sexual abuse</a:t>
          </a:r>
        </a:p>
      </dgm:t>
    </dgm:pt>
    <dgm:pt modelId="{6AB4AE64-7603-47B4-B4DB-049862FEF543}" type="parTrans" cxnId="{C5C758FA-E03D-409E-8F19-D75570C3A7F6}">
      <dgm:prSet/>
      <dgm:spPr/>
      <dgm:t>
        <a:bodyPr/>
        <a:lstStyle/>
        <a:p>
          <a:endParaRPr lang="en-US" sz="1900"/>
        </a:p>
      </dgm:t>
    </dgm:pt>
    <dgm:pt modelId="{48CCC282-3B66-4560-A0B7-991C233F4144}" type="sibTrans" cxnId="{C5C758FA-E03D-409E-8F19-D75570C3A7F6}">
      <dgm:prSet/>
      <dgm:spPr/>
      <dgm:t>
        <a:bodyPr/>
        <a:lstStyle/>
        <a:p>
          <a:endParaRPr lang="en-US" sz="1900"/>
        </a:p>
      </dgm:t>
    </dgm:pt>
    <dgm:pt modelId="{A97C81EB-5899-4B1E-867C-68C2B8E5A53B}">
      <dgm:prSet custT="1"/>
      <dgm:spPr/>
      <dgm:t>
        <a:bodyPr/>
        <a:lstStyle/>
        <a:p>
          <a:r>
            <a:rPr lang="en-US" sz="1900"/>
            <a:t>Praise</a:t>
          </a:r>
        </a:p>
      </dgm:t>
    </dgm:pt>
    <dgm:pt modelId="{4FB8A0C3-A7FB-42B1-867F-20DD168D3F82}" type="parTrans" cxnId="{7B954936-61D6-42E4-951D-9918D3939931}">
      <dgm:prSet/>
      <dgm:spPr/>
      <dgm:t>
        <a:bodyPr/>
        <a:lstStyle/>
        <a:p>
          <a:endParaRPr lang="en-US" sz="1900"/>
        </a:p>
      </dgm:t>
    </dgm:pt>
    <dgm:pt modelId="{343BA4B8-7E3C-4DF5-91E6-4A74CCC1C207}" type="sibTrans" cxnId="{7B954936-61D6-42E4-951D-9918D3939931}">
      <dgm:prSet/>
      <dgm:spPr/>
      <dgm:t>
        <a:bodyPr/>
        <a:lstStyle/>
        <a:p>
          <a:endParaRPr lang="en-US" sz="1900"/>
        </a:p>
      </dgm:t>
    </dgm:pt>
    <dgm:pt modelId="{EE525297-2A96-467A-90DA-4414B38516FE}">
      <dgm:prSet custT="1"/>
      <dgm:spPr/>
      <dgm:t>
        <a:bodyPr/>
        <a:lstStyle/>
        <a:p>
          <a:r>
            <a:rPr lang="en-US" sz="1900"/>
            <a:t>Praise children as they gain self-awareness, self-control and skill in redirecting their feelings in healthier ways</a:t>
          </a:r>
        </a:p>
      </dgm:t>
    </dgm:pt>
    <dgm:pt modelId="{3528F5CA-88CB-4B25-8D4C-0640DE13B363}" type="parTrans" cxnId="{B16A4340-9DC0-4E62-A01B-1687E6A404DE}">
      <dgm:prSet/>
      <dgm:spPr/>
      <dgm:t>
        <a:bodyPr/>
        <a:lstStyle/>
        <a:p>
          <a:endParaRPr lang="en-US" sz="1900"/>
        </a:p>
      </dgm:t>
    </dgm:pt>
    <dgm:pt modelId="{206BD25D-0307-4A5E-B215-8C3CE631F05C}" type="sibTrans" cxnId="{B16A4340-9DC0-4E62-A01B-1687E6A404DE}">
      <dgm:prSet/>
      <dgm:spPr/>
      <dgm:t>
        <a:bodyPr/>
        <a:lstStyle/>
        <a:p>
          <a:endParaRPr lang="en-US" sz="1900"/>
        </a:p>
      </dgm:t>
    </dgm:pt>
    <dgm:pt modelId="{152D7DCD-C59E-4F33-BF3D-67A7C09AD273}" type="pres">
      <dgm:prSet presAssocID="{830A2CFE-BE08-456E-A62D-000C08B3E248}" presName="Name0" presStyleCnt="0">
        <dgm:presLayoutVars>
          <dgm:dir/>
          <dgm:animLvl val="lvl"/>
          <dgm:resizeHandles val="exact"/>
        </dgm:presLayoutVars>
      </dgm:prSet>
      <dgm:spPr/>
    </dgm:pt>
    <dgm:pt modelId="{43A22F20-FB28-4A66-BC13-59C11183232F}" type="pres">
      <dgm:prSet presAssocID="{39159D8C-2080-4A69-86A5-84D314A196AF}" presName="composite" presStyleCnt="0"/>
      <dgm:spPr/>
    </dgm:pt>
    <dgm:pt modelId="{9A4223E6-3997-452C-81BE-3D94A7B22336}" type="pres">
      <dgm:prSet presAssocID="{39159D8C-2080-4A69-86A5-84D314A196AF}" presName="parTx" presStyleLbl="alignNode1" presStyleIdx="0" presStyleCnt="7">
        <dgm:presLayoutVars>
          <dgm:chMax val="0"/>
          <dgm:chPref val="0"/>
        </dgm:presLayoutVars>
      </dgm:prSet>
      <dgm:spPr/>
    </dgm:pt>
    <dgm:pt modelId="{59CA090C-76B2-4E53-BB54-756CAADB1910}" type="pres">
      <dgm:prSet presAssocID="{39159D8C-2080-4A69-86A5-84D314A196AF}" presName="desTx" presStyleLbl="alignAccFollowNode1" presStyleIdx="0" presStyleCnt="7">
        <dgm:presLayoutVars/>
      </dgm:prSet>
      <dgm:spPr/>
    </dgm:pt>
    <dgm:pt modelId="{DA699A0A-7717-4C8D-8061-2804C3B068E5}" type="pres">
      <dgm:prSet presAssocID="{ACED7140-D4DF-4F42-9EB1-E3C3B19BCB6D}" presName="space" presStyleCnt="0"/>
      <dgm:spPr/>
    </dgm:pt>
    <dgm:pt modelId="{6327BF75-119A-4F81-9A29-8397ABDF5019}" type="pres">
      <dgm:prSet presAssocID="{8CA4FFBD-FEE0-4E3B-989B-93AE92DEA5B3}" presName="composite" presStyleCnt="0"/>
      <dgm:spPr/>
    </dgm:pt>
    <dgm:pt modelId="{3BBA9985-9F52-42C9-85DD-FACC5C85E366}" type="pres">
      <dgm:prSet presAssocID="{8CA4FFBD-FEE0-4E3B-989B-93AE92DEA5B3}" presName="parTx" presStyleLbl="alignNode1" presStyleIdx="1" presStyleCnt="7">
        <dgm:presLayoutVars>
          <dgm:chMax val="0"/>
          <dgm:chPref val="0"/>
        </dgm:presLayoutVars>
      </dgm:prSet>
      <dgm:spPr/>
    </dgm:pt>
    <dgm:pt modelId="{60916C97-F162-4283-8B14-253D8C930FB8}" type="pres">
      <dgm:prSet presAssocID="{8CA4FFBD-FEE0-4E3B-989B-93AE92DEA5B3}" presName="desTx" presStyleLbl="alignAccFollowNode1" presStyleIdx="1" presStyleCnt="7">
        <dgm:presLayoutVars/>
      </dgm:prSet>
      <dgm:spPr/>
    </dgm:pt>
    <dgm:pt modelId="{0BCDB8CA-90CB-4A06-8E49-68EC299339F4}" type="pres">
      <dgm:prSet presAssocID="{29075631-F194-4EC0-841D-06ABCB79AECA}" presName="space" presStyleCnt="0"/>
      <dgm:spPr/>
    </dgm:pt>
    <dgm:pt modelId="{B788D222-155C-4E91-BEF8-563F986F8C82}" type="pres">
      <dgm:prSet presAssocID="{EEF5327A-435B-485C-9EE0-4D9DCAB12E0A}" presName="composite" presStyleCnt="0"/>
      <dgm:spPr/>
    </dgm:pt>
    <dgm:pt modelId="{69E135EC-A655-4E62-B4A4-98AC22C8A429}" type="pres">
      <dgm:prSet presAssocID="{EEF5327A-435B-485C-9EE0-4D9DCAB12E0A}" presName="parTx" presStyleLbl="alignNode1" presStyleIdx="2" presStyleCnt="7">
        <dgm:presLayoutVars>
          <dgm:chMax val="0"/>
          <dgm:chPref val="0"/>
        </dgm:presLayoutVars>
      </dgm:prSet>
      <dgm:spPr/>
    </dgm:pt>
    <dgm:pt modelId="{5B8FDF41-0CC9-4E81-AEAD-FF74FD5C486E}" type="pres">
      <dgm:prSet presAssocID="{EEF5327A-435B-485C-9EE0-4D9DCAB12E0A}" presName="desTx" presStyleLbl="alignAccFollowNode1" presStyleIdx="2" presStyleCnt="7">
        <dgm:presLayoutVars/>
      </dgm:prSet>
      <dgm:spPr/>
    </dgm:pt>
    <dgm:pt modelId="{1F7022B4-2D27-4C3F-8CFF-B0D3C25C8F86}" type="pres">
      <dgm:prSet presAssocID="{5C9C26CB-AF25-49FA-B931-40EE53794E9B}" presName="space" presStyleCnt="0"/>
      <dgm:spPr/>
    </dgm:pt>
    <dgm:pt modelId="{E7A29910-E591-48FD-9281-B6A340551FCB}" type="pres">
      <dgm:prSet presAssocID="{4369CE23-3962-431F-AC70-0C77461FCCB3}" presName="composite" presStyleCnt="0"/>
      <dgm:spPr/>
    </dgm:pt>
    <dgm:pt modelId="{415EB94F-117D-4307-8EA9-390E35C2F29B}" type="pres">
      <dgm:prSet presAssocID="{4369CE23-3962-431F-AC70-0C77461FCCB3}" presName="parTx" presStyleLbl="alignNode1" presStyleIdx="3" presStyleCnt="7">
        <dgm:presLayoutVars>
          <dgm:chMax val="0"/>
          <dgm:chPref val="0"/>
        </dgm:presLayoutVars>
      </dgm:prSet>
      <dgm:spPr/>
    </dgm:pt>
    <dgm:pt modelId="{4833FBD9-E37D-40E4-8B52-B1B77C7E2093}" type="pres">
      <dgm:prSet presAssocID="{4369CE23-3962-431F-AC70-0C77461FCCB3}" presName="desTx" presStyleLbl="alignAccFollowNode1" presStyleIdx="3" presStyleCnt="7">
        <dgm:presLayoutVars/>
      </dgm:prSet>
      <dgm:spPr/>
    </dgm:pt>
    <dgm:pt modelId="{747B14DA-D738-4C0F-8A28-D37EF98CEE38}" type="pres">
      <dgm:prSet presAssocID="{2E856D37-EE6A-43D7-A33D-9E9CA00BFAB0}" presName="space" presStyleCnt="0"/>
      <dgm:spPr/>
    </dgm:pt>
    <dgm:pt modelId="{F35F6809-B2DF-4095-9477-52DF13F590EC}" type="pres">
      <dgm:prSet presAssocID="{467FA2CE-C041-457C-920F-73DB501B62ED}" presName="composite" presStyleCnt="0"/>
      <dgm:spPr/>
    </dgm:pt>
    <dgm:pt modelId="{A0BC9B4A-5BCC-4132-AD11-E42958AD7A4D}" type="pres">
      <dgm:prSet presAssocID="{467FA2CE-C041-457C-920F-73DB501B62ED}" presName="parTx" presStyleLbl="alignNode1" presStyleIdx="4" presStyleCnt="7">
        <dgm:presLayoutVars>
          <dgm:chMax val="0"/>
          <dgm:chPref val="0"/>
        </dgm:presLayoutVars>
      </dgm:prSet>
      <dgm:spPr/>
    </dgm:pt>
    <dgm:pt modelId="{E3C64B9B-33DF-4F91-9D9F-C89685263DFE}" type="pres">
      <dgm:prSet presAssocID="{467FA2CE-C041-457C-920F-73DB501B62ED}" presName="desTx" presStyleLbl="alignAccFollowNode1" presStyleIdx="4" presStyleCnt="7">
        <dgm:presLayoutVars/>
      </dgm:prSet>
      <dgm:spPr/>
    </dgm:pt>
    <dgm:pt modelId="{B08E9DEE-DC8E-43FF-8FFE-5121CD8C6D40}" type="pres">
      <dgm:prSet presAssocID="{A4B3A65C-5CF9-4883-8461-5CC64DB55848}" presName="space" presStyleCnt="0"/>
      <dgm:spPr/>
    </dgm:pt>
    <dgm:pt modelId="{E65B9AA6-E3C0-4C33-B23C-488A8A798ED4}" type="pres">
      <dgm:prSet presAssocID="{06E7984D-22CA-427B-BA97-9E360D9CE5A0}" presName="composite" presStyleCnt="0"/>
      <dgm:spPr/>
    </dgm:pt>
    <dgm:pt modelId="{B48CCABB-70E9-4FF4-897E-3B2B6AAE7AB4}" type="pres">
      <dgm:prSet presAssocID="{06E7984D-22CA-427B-BA97-9E360D9CE5A0}" presName="parTx" presStyleLbl="alignNode1" presStyleIdx="5" presStyleCnt="7">
        <dgm:presLayoutVars>
          <dgm:chMax val="0"/>
          <dgm:chPref val="0"/>
        </dgm:presLayoutVars>
      </dgm:prSet>
      <dgm:spPr/>
    </dgm:pt>
    <dgm:pt modelId="{02D56E9D-35DA-4EB2-B65C-B1C338E8B200}" type="pres">
      <dgm:prSet presAssocID="{06E7984D-22CA-427B-BA97-9E360D9CE5A0}" presName="desTx" presStyleLbl="alignAccFollowNode1" presStyleIdx="5" presStyleCnt="7">
        <dgm:presLayoutVars/>
      </dgm:prSet>
      <dgm:spPr/>
    </dgm:pt>
    <dgm:pt modelId="{FBB7010D-89DB-41D0-8024-73F442FB5EBA}" type="pres">
      <dgm:prSet presAssocID="{9741B38F-272F-49E5-99AE-E5E963B353D3}" presName="space" presStyleCnt="0"/>
      <dgm:spPr/>
    </dgm:pt>
    <dgm:pt modelId="{5AA39894-42B0-4B12-86B1-AAEDE4C3CBA0}" type="pres">
      <dgm:prSet presAssocID="{A97C81EB-5899-4B1E-867C-68C2B8E5A53B}" presName="composite" presStyleCnt="0"/>
      <dgm:spPr/>
    </dgm:pt>
    <dgm:pt modelId="{CF694057-5489-4637-A57D-351354930BBB}" type="pres">
      <dgm:prSet presAssocID="{A97C81EB-5899-4B1E-867C-68C2B8E5A53B}" presName="parTx" presStyleLbl="alignNode1" presStyleIdx="6" presStyleCnt="7">
        <dgm:presLayoutVars>
          <dgm:chMax val="0"/>
          <dgm:chPref val="0"/>
        </dgm:presLayoutVars>
      </dgm:prSet>
      <dgm:spPr/>
    </dgm:pt>
    <dgm:pt modelId="{3E97C785-896A-4D24-AC83-7EF905D7738C}" type="pres">
      <dgm:prSet presAssocID="{A97C81EB-5899-4B1E-867C-68C2B8E5A53B}" presName="desTx" presStyleLbl="alignAccFollowNode1" presStyleIdx="6" presStyleCnt="7">
        <dgm:presLayoutVars/>
      </dgm:prSet>
      <dgm:spPr/>
    </dgm:pt>
  </dgm:ptLst>
  <dgm:cxnLst>
    <dgm:cxn modelId="{E3EE4901-97CF-4305-A626-0CEDDF2C7562}" srcId="{830A2CFE-BE08-456E-A62D-000C08B3E248}" destId="{EEF5327A-435B-485C-9EE0-4D9DCAB12E0A}" srcOrd="2" destOrd="0" parTransId="{E80F4AE0-4C7B-4FF3-8F70-D197DD77211E}" sibTransId="{5C9C26CB-AF25-49FA-B931-40EE53794E9B}"/>
    <dgm:cxn modelId="{AB1B6209-D4B7-4EBF-BEB3-503D0220D638}" srcId="{830A2CFE-BE08-456E-A62D-000C08B3E248}" destId="{8CA4FFBD-FEE0-4E3B-989B-93AE92DEA5B3}" srcOrd="1" destOrd="0" parTransId="{C7F9C8EE-2252-4719-8AB2-7D2BD34226DC}" sibTransId="{29075631-F194-4EC0-841D-06ABCB79AECA}"/>
    <dgm:cxn modelId="{5518CC29-9B42-40CB-851B-409E4D77C133}" type="presOf" srcId="{C35EB56C-EBB4-4FA0-8C91-DBE05B1A306C}" destId="{4833FBD9-E37D-40E4-8B52-B1B77C7E2093}" srcOrd="0" destOrd="0" presId="urn:microsoft.com/office/officeart/2016/7/layout/ChevronBlockProcess"/>
    <dgm:cxn modelId="{3787C72C-9D3D-4D67-B725-5A218D511B59}" type="presOf" srcId="{39159D8C-2080-4A69-86A5-84D314A196AF}" destId="{9A4223E6-3997-452C-81BE-3D94A7B22336}" srcOrd="0" destOrd="0" presId="urn:microsoft.com/office/officeart/2016/7/layout/ChevronBlockProcess"/>
    <dgm:cxn modelId="{7B954936-61D6-42E4-951D-9918D3939931}" srcId="{830A2CFE-BE08-456E-A62D-000C08B3E248}" destId="{A97C81EB-5899-4B1E-867C-68C2B8E5A53B}" srcOrd="6" destOrd="0" parTransId="{4FB8A0C3-A7FB-42B1-867F-20DD168D3F82}" sibTransId="{343BA4B8-7E3C-4DF5-91E6-4A74CCC1C207}"/>
    <dgm:cxn modelId="{F563AF3A-DBF8-4B4B-8DDF-E57674833A01}" srcId="{4369CE23-3962-431F-AC70-0C77461FCCB3}" destId="{C35EB56C-EBB4-4FA0-8C91-DBE05B1A306C}" srcOrd="0" destOrd="0" parTransId="{B6A22614-95B1-4CC4-BA64-A78130F9A3DD}" sibTransId="{C160B7FB-73D9-4753-82CE-4331AB6E68E4}"/>
    <dgm:cxn modelId="{B16A4340-9DC0-4E62-A01B-1687E6A404DE}" srcId="{A97C81EB-5899-4B1E-867C-68C2B8E5A53B}" destId="{EE525297-2A96-467A-90DA-4414B38516FE}" srcOrd="0" destOrd="0" parTransId="{3528F5CA-88CB-4B25-8D4C-0640DE13B363}" sibTransId="{206BD25D-0307-4A5E-B215-8C3CE631F05C}"/>
    <dgm:cxn modelId="{77DB2A69-1CE4-43C3-9571-38079E08126B}" type="presOf" srcId="{8CA4FFBD-FEE0-4E3B-989B-93AE92DEA5B3}" destId="{3BBA9985-9F52-42C9-85DD-FACC5C85E366}" srcOrd="0" destOrd="0" presId="urn:microsoft.com/office/officeart/2016/7/layout/ChevronBlockProcess"/>
    <dgm:cxn modelId="{45B0D049-83AE-4474-8B36-ECEC2938E000}" type="presOf" srcId="{467FA2CE-C041-457C-920F-73DB501B62ED}" destId="{A0BC9B4A-5BCC-4132-AD11-E42958AD7A4D}" srcOrd="0" destOrd="0" presId="urn:microsoft.com/office/officeart/2016/7/layout/ChevronBlockProcess"/>
    <dgm:cxn modelId="{3995124A-FB6D-46A7-B2C1-E564C0A0272A}" srcId="{830A2CFE-BE08-456E-A62D-000C08B3E248}" destId="{4369CE23-3962-431F-AC70-0C77461FCCB3}" srcOrd="3" destOrd="0" parTransId="{16A6B1CC-3B5D-4ACB-9CBC-89220509BE40}" sibTransId="{2E856D37-EE6A-43D7-A33D-9E9CA00BFAB0}"/>
    <dgm:cxn modelId="{14445B4B-A417-43F0-B405-B941EA53CDF3}" srcId="{39159D8C-2080-4A69-86A5-84D314A196AF}" destId="{B18A5DEF-0872-4D87-8EBB-AE33379B6DE6}" srcOrd="0" destOrd="0" parTransId="{34F6C559-F32F-4CEE-B32C-254AEBBD0F4A}" sibTransId="{E5E60045-CA1D-4D46-83F7-65F882FFF51A}"/>
    <dgm:cxn modelId="{C9605F4C-EAF4-4712-849F-1F7C86EF9BD8}" type="presOf" srcId="{4369CE23-3962-431F-AC70-0C77461FCCB3}" destId="{415EB94F-117D-4307-8EA9-390E35C2F29B}" srcOrd="0" destOrd="0" presId="urn:microsoft.com/office/officeart/2016/7/layout/ChevronBlockProcess"/>
    <dgm:cxn modelId="{0737F770-85E0-4F39-8434-4F8F69DA385F}" type="presOf" srcId="{AD3045E5-987B-4B19-A9AC-1E66F0E0C9AD}" destId="{5B8FDF41-0CC9-4E81-AEAD-FF74FD5C486E}" srcOrd="0" destOrd="0" presId="urn:microsoft.com/office/officeart/2016/7/layout/ChevronBlockProcess"/>
    <dgm:cxn modelId="{8FA2E851-A3F3-49F7-92A8-C0FC12892BC1}" type="presOf" srcId="{EE525297-2A96-467A-90DA-4414B38516FE}" destId="{3E97C785-896A-4D24-AC83-7EF905D7738C}" srcOrd="0" destOrd="0" presId="urn:microsoft.com/office/officeart/2016/7/layout/ChevronBlockProcess"/>
    <dgm:cxn modelId="{46E61281-6436-4185-BE65-162F71D37B59}" type="presOf" srcId="{45D977F1-8057-4A3B-B11A-ED44FDF909C7}" destId="{60916C97-F162-4283-8B14-253D8C930FB8}" srcOrd="0" destOrd="0" presId="urn:microsoft.com/office/officeart/2016/7/layout/ChevronBlockProcess"/>
    <dgm:cxn modelId="{2A6DF795-535F-4F29-9CE0-22DF1824FB16}" type="presOf" srcId="{06E7984D-22CA-427B-BA97-9E360D9CE5A0}" destId="{B48CCABB-70E9-4FF4-897E-3B2B6AAE7AB4}" srcOrd="0" destOrd="0" presId="urn:microsoft.com/office/officeart/2016/7/layout/ChevronBlockProcess"/>
    <dgm:cxn modelId="{6E7855A7-D1CC-47FE-AF8E-2698918A5418}" type="presOf" srcId="{EEF5327A-435B-485C-9EE0-4D9DCAB12E0A}" destId="{69E135EC-A655-4E62-B4A4-98AC22C8A429}" srcOrd="0" destOrd="0" presId="urn:microsoft.com/office/officeart/2016/7/layout/ChevronBlockProcess"/>
    <dgm:cxn modelId="{216749AD-565F-46D6-AC57-2C78FAF8577B}" srcId="{830A2CFE-BE08-456E-A62D-000C08B3E248}" destId="{06E7984D-22CA-427B-BA97-9E360D9CE5A0}" srcOrd="5" destOrd="0" parTransId="{F1E105C5-2A84-462C-AEF6-E9806E424DDC}" sibTransId="{9741B38F-272F-49E5-99AE-E5E963B353D3}"/>
    <dgm:cxn modelId="{73A28EB2-23B8-43DA-A95A-6574C39A2A5F}" type="presOf" srcId="{B18A5DEF-0872-4D87-8EBB-AE33379B6DE6}" destId="{59CA090C-76B2-4E53-BB54-756CAADB1910}" srcOrd="0" destOrd="0" presId="urn:microsoft.com/office/officeart/2016/7/layout/ChevronBlockProcess"/>
    <dgm:cxn modelId="{D8CDA2B9-256C-4A14-8605-46EE5C522248}" type="presOf" srcId="{830A2CFE-BE08-456E-A62D-000C08B3E248}" destId="{152D7DCD-C59E-4F33-BF3D-67A7C09AD273}" srcOrd="0" destOrd="0" presId="urn:microsoft.com/office/officeart/2016/7/layout/ChevronBlockProcess"/>
    <dgm:cxn modelId="{7D3E6CC0-A140-4EF3-A9EA-C748FB21B5FA}" type="presOf" srcId="{A97C81EB-5899-4B1E-867C-68C2B8E5A53B}" destId="{CF694057-5489-4637-A57D-351354930BBB}" srcOrd="0" destOrd="0" presId="urn:microsoft.com/office/officeart/2016/7/layout/ChevronBlockProcess"/>
    <dgm:cxn modelId="{ECF6F1CD-E764-46EA-9B57-CC021CD88548}" type="presOf" srcId="{023A8A19-BC6B-4AA8-84AA-14C7F8205192}" destId="{02D56E9D-35DA-4EB2-B65C-B1C338E8B200}" srcOrd="0" destOrd="0" presId="urn:microsoft.com/office/officeart/2016/7/layout/ChevronBlockProcess"/>
    <dgm:cxn modelId="{E95A7EED-8E2F-4706-8A8C-93576C6850A2}" srcId="{EEF5327A-435B-485C-9EE0-4D9DCAB12E0A}" destId="{AD3045E5-987B-4B19-A9AC-1E66F0E0C9AD}" srcOrd="0" destOrd="0" parTransId="{0453C87F-58D5-4569-AE75-5823C22B40F1}" sibTransId="{5D34A52E-01A7-47F9-9F2E-5B59DD3D78E8}"/>
    <dgm:cxn modelId="{D1062CEE-673F-4D7E-B588-443436F198C3}" type="presOf" srcId="{3187694F-9137-4D6A-A366-93477E5C86A8}" destId="{E3C64B9B-33DF-4F91-9D9F-C89685263DFE}" srcOrd="0" destOrd="0" presId="urn:microsoft.com/office/officeart/2016/7/layout/ChevronBlockProcess"/>
    <dgm:cxn modelId="{EEB75AF2-6D5A-4B21-AB2C-838AFAD48C4E}" srcId="{830A2CFE-BE08-456E-A62D-000C08B3E248}" destId="{39159D8C-2080-4A69-86A5-84D314A196AF}" srcOrd="0" destOrd="0" parTransId="{7C59C994-DC09-47A5-B6D0-C68926611A9D}" sibTransId="{ACED7140-D4DF-4F42-9EB1-E3C3B19BCB6D}"/>
    <dgm:cxn modelId="{CB219AF5-DAFE-41EA-9920-F81DE44652DC}" srcId="{830A2CFE-BE08-456E-A62D-000C08B3E248}" destId="{467FA2CE-C041-457C-920F-73DB501B62ED}" srcOrd="4" destOrd="0" parTransId="{701AD2A0-D277-4D96-870E-1341F9240C12}" sibTransId="{A4B3A65C-5CF9-4883-8461-5CC64DB55848}"/>
    <dgm:cxn modelId="{57CE6AFA-9C22-4F91-BB05-7F8976C8340B}" srcId="{467FA2CE-C041-457C-920F-73DB501B62ED}" destId="{3187694F-9137-4D6A-A366-93477E5C86A8}" srcOrd="0" destOrd="0" parTransId="{7D416428-1CC4-404F-A0D1-FF45D48EB5E4}" sibTransId="{8715198C-D8B3-4BD0-BE8F-525FC4047B83}"/>
    <dgm:cxn modelId="{C5C758FA-E03D-409E-8F19-D75570C3A7F6}" srcId="{06E7984D-22CA-427B-BA97-9E360D9CE5A0}" destId="{023A8A19-BC6B-4AA8-84AA-14C7F8205192}" srcOrd="0" destOrd="0" parTransId="{6AB4AE64-7603-47B4-B4DB-049862FEF543}" sibTransId="{48CCC282-3B66-4560-A0B7-991C233F4144}"/>
    <dgm:cxn modelId="{13FAEFFA-A998-4B2F-A052-0A1B331648C6}" srcId="{8CA4FFBD-FEE0-4E3B-989B-93AE92DEA5B3}" destId="{45D977F1-8057-4A3B-B11A-ED44FDF909C7}" srcOrd="0" destOrd="0" parTransId="{3E13CA0F-8F11-40FA-9A21-9D9059A7F15B}" sibTransId="{293AE404-AD37-4FD7-AB4F-3DD8E69EBBBA}"/>
    <dgm:cxn modelId="{55604FA1-2E29-49B8-9C5E-79AFF4E7C8D1}" type="presParOf" srcId="{152D7DCD-C59E-4F33-BF3D-67A7C09AD273}" destId="{43A22F20-FB28-4A66-BC13-59C11183232F}" srcOrd="0" destOrd="0" presId="urn:microsoft.com/office/officeart/2016/7/layout/ChevronBlockProcess"/>
    <dgm:cxn modelId="{85AA1485-44E3-41AF-AB1A-C0EC0FDCCB98}" type="presParOf" srcId="{43A22F20-FB28-4A66-BC13-59C11183232F}" destId="{9A4223E6-3997-452C-81BE-3D94A7B22336}" srcOrd="0" destOrd="0" presId="urn:microsoft.com/office/officeart/2016/7/layout/ChevronBlockProcess"/>
    <dgm:cxn modelId="{2414B682-5FFE-43F7-85E0-B802377A71A9}" type="presParOf" srcId="{43A22F20-FB28-4A66-BC13-59C11183232F}" destId="{59CA090C-76B2-4E53-BB54-756CAADB1910}" srcOrd="1" destOrd="0" presId="urn:microsoft.com/office/officeart/2016/7/layout/ChevronBlockProcess"/>
    <dgm:cxn modelId="{7F99982E-1ACA-4403-9D14-124C7D714409}" type="presParOf" srcId="{152D7DCD-C59E-4F33-BF3D-67A7C09AD273}" destId="{DA699A0A-7717-4C8D-8061-2804C3B068E5}" srcOrd="1" destOrd="0" presId="urn:microsoft.com/office/officeart/2016/7/layout/ChevronBlockProcess"/>
    <dgm:cxn modelId="{E8CDF7CD-AE7A-4FDE-B2D8-8F797494C607}" type="presParOf" srcId="{152D7DCD-C59E-4F33-BF3D-67A7C09AD273}" destId="{6327BF75-119A-4F81-9A29-8397ABDF5019}" srcOrd="2" destOrd="0" presId="urn:microsoft.com/office/officeart/2016/7/layout/ChevronBlockProcess"/>
    <dgm:cxn modelId="{8265876C-E82D-4EB2-837F-222C91FB9F40}" type="presParOf" srcId="{6327BF75-119A-4F81-9A29-8397ABDF5019}" destId="{3BBA9985-9F52-42C9-85DD-FACC5C85E366}" srcOrd="0" destOrd="0" presId="urn:microsoft.com/office/officeart/2016/7/layout/ChevronBlockProcess"/>
    <dgm:cxn modelId="{A1520223-E277-43A0-9BC6-FC4A49046A2C}" type="presParOf" srcId="{6327BF75-119A-4F81-9A29-8397ABDF5019}" destId="{60916C97-F162-4283-8B14-253D8C930FB8}" srcOrd="1" destOrd="0" presId="urn:microsoft.com/office/officeart/2016/7/layout/ChevronBlockProcess"/>
    <dgm:cxn modelId="{61BB75E4-5E41-4D70-977A-4B9A2A60CF36}" type="presParOf" srcId="{152D7DCD-C59E-4F33-BF3D-67A7C09AD273}" destId="{0BCDB8CA-90CB-4A06-8E49-68EC299339F4}" srcOrd="3" destOrd="0" presId="urn:microsoft.com/office/officeart/2016/7/layout/ChevronBlockProcess"/>
    <dgm:cxn modelId="{928A928B-F28F-48DB-96A7-833BCD8B8CB4}" type="presParOf" srcId="{152D7DCD-C59E-4F33-BF3D-67A7C09AD273}" destId="{B788D222-155C-4E91-BEF8-563F986F8C82}" srcOrd="4" destOrd="0" presId="urn:microsoft.com/office/officeart/2016/7/layout/ChevronBlockProcess"/>
    <dgm:cxn modelId="{593862E4-6BCC-476C-A89D-EE04E36605DE}" type="presParOf" srcId="{B788D222-155C-4E91-BEF8-563F986F8C82}" destId="{69E135EC-A655-4E62-B4A4-98AC22C8A429}" srcOrd="0" destOrd="0" presId="urn:microsoft.com/office/officeart/2016/7/layout/ChevronBlockProcess"/>
    <dgm:cxn modelId="{55E06016-BBC0-495E-8F5A-332F8BAFB0B3}" type="presParOf" srcId="{B788D222-155C-4E91-BEF8-563F986F8C82}" destId="{5B8FDF41-0CC9-4E81-AEAD-FF74FD5C486E}" srcOrd="1" destOrd="0" presId="urn:microsoft.com/office/officeart/2016/7/layout/ChevronBlockProcess"/>
    <dgm:cxn modelId="{33465D6E-C447-48DE-BF08-737E3DFA140E}" type="presParOf" srcId="{152D7DCD-C59E-4F33-BF3D-67A7C09AD273}" destId="{1F7022B4-2D27-4C3F-8CFF-B0D3C25C8F86}" srcOrd="5" destOrd="0" presId="urn:microsoft.com/office/officeart/2016/7/layout/ChevronBlockProcess"/>
    <dgm:cxn modelId="{16050BEF-BC7A-40E7-81D7-93CBA2F72672}" type="presParOf" srcId="{152D7DCD-C59E-4F33-BF3D-67A7C09AD273}" destId="{E7A29910-E591-48FD-9281-B6A340551FCB}" srcOrd="6" destOrd="0" presId="urn:microsoft.com/office/officeart/2016/7/layout/ChevronBlockProcess"/>
    <dgm:cxn modelId="{817B6D8D-29B3-44A2-ADE3-514964EAE314}" type="presParOf" srcId="{E7A29910-E591-48FD-9281-B6A340551FCB}" destId="{415EB94F-117D-4307-8EA9-390E35C2F29B}" srcOrd="0" destOrd="0" presId="urn:microsoft.com/office/officeart/2016/7/layout/ChevronBlockProcess"/>
    <dgm:cxn modelId="{A2BB60ED-6C22-41CF-B45D-6E333E8CC043}" type="presParOf" srcId="{E7A29910-E591-48FD-9281-B6A340551FCB}" destId="{4833FBD9-E37D-40E4-8B52-B1B77C7E2093}" srcOrd="1" destOrd="0" presId="urn:microsoft.com/office/officeart/2016/7/layout/ChevronBlockProcess"/>
    <dgm:cxn modelId="{AF4A2A2C-84EF-4DA9-8763-A0B056F3F89F}" type="presParOf" srcId="{152D7DCD-C59E-4F33-BF3D-67A7C09AD273}" destId="{747B14DA-D738-4C0F-8A28-D37EF98CEE38}" srcOrd="7" destOrd="0" presId="urn:microsoft.com/office/officeart/2016/7/layout/ChevronBlockProcess"/>
    <dgm:cxn modelId="{06C78BBB-6F0C-4A32-AF63-58B74400AA92}" type="presParOf" srcId="{152D7DCD-C59E-4F33-BF3D-67A7C09AD273}" destId="{F35F6809-B2DF-4095-9477-52DF13F590EC}" srcOrd="8" destOrd="0" presId="urn:microsoft.com/office/officeart/2016/7/layout/ChevronBlockProcess"/>
    <dgm:cxn modelId="{D702D35E-8968-45E8-BECE-487C7CC536AF}" type="presParOf" srcId="{F35F6809-B2DF-4095-9477-52DF13F590EC}" destId="{A0BC9B4A-5BCC-4132-AD11-E42958AD7A4D}" srcOrd="0" destOrd="0" presId="urn:microsoft.com/office/officeart/2016/7/layout/ChevronBlockProcess"/>
    <dgm:cxn modelId="{414A0996-584D-4C3B-83DD-3A3997C18B5E}" type="presParOf" srcId="{F35F6809-B2DF-4095-9477-52DF13F590EC}" destId="{E3C64B9B-33DF-4F91-9D9F-C89685263DFE}" srcOrd="1" destOrd="0" presId="urn:microsoft.com/office/officeart/2016/7/layout/ChevronBlockProcess"/>
    <dgm:cxn modelId="{D69BF609-53A8-44F3-AE75-A4B59BBFE271}" type="presParOf" srcId="{152D7DCD-C59E-4F33-BF3D-67A7C09AD273}" destId="{B08E9DEE-DC8E-43FF-8FFE-5121CD8C6D40}" srcOrd="9" destOrd="0" presId="urn:microsoft.com/office/officeart/2016/7/layout/ChevronBlockProcess"/>
    <dgm:cxn modelId="{F30FA5DB-25A0-4A50-99E7-B6F0075BE6F2}" type="presParOf" srcId="{152D7DCD-C59E-4F33-BF3D-67A7C09AD273}" destId="{E65B9AA6-E3C0-4C33-B23C-488A8A798ED4}" srcOrd="10" destOrd="0" presId="urn:microsoft.com/office/officeart/2016/7/layout/ChevronBlockProcess"/>
    <dgm:cxn modelId="{3705677E-C538-44CF-96B8-5B0B0E639F4D}" type="presParOf" srcId="{E65B9AA6-E3C0-4C33-B23C-488A8A798ED4}" destId="{B48CCABB-70E9-4FF4-897E-3B2B6AAE7AB4}" srcOrd="0" destOrd="0" presId="urn:microsoft.com/office/officeart/2016/7/layout/ChevronBlockProcess"/>
    <dgm:cxn modelId="{85DDBDCF-DC22-4875-9D74-62FEBE72B4DA}" type="presParOf" srcId="{E65B9AA6-E3C0-4C33-B23C-488A8A798ED4}" destId="{02D56E9D-35DA-4EB2-B65C-B1C338E8B200}" srcOrd="1" destOrd="0" presId="urn:microsoft.com/office/officeart/2016/7/layout/ChevronBlockProcess"/>
    <dgm:cxn modelId="{18200614-AF03-49E9-8435-2732F568CCBB}" type="presParOf" srcId="{152D7DCD-C59E-4F33-BF3D-67A7C09AD273}" destId="{FBB7010D-89DB-41D0-8024-73F442FB5EBA}" srcOrd="11" destOrd="0" presId="urn:microsoft.com/office/officeart/2016/7/layout/ChevronBlockProcess"/>
    <dgm:cxn modelId="{7EAA7685-7D75-4509-80A5-89D07FE7F0A6}" type="presParOf" srcId="{152D7DCD-C59E-4F33-BF3D-67A7C09AD273}" destId="{5AA39894-42B0-4B12-86B1-AAEDE4C3CBA0}" srcOrd="12" destOrd="0" presId="urn:microsoft.com/office/officeart/2016/7/layout/ChevronBlockProcess"/>
    <dgm:cxn modelId="{FF4B4F88-44E4-4B44-B9EA-FDF8E84B9D98}" type="presParOf" srcId="{5AA39894-42B0-4B12-86B1-AAEDE4C3CBA0}" destId="{CF694057-5489-4637-A57D-351354930BBB}" srcOrd="0" destOrd="0" presId="urn:microsoft.com/office/officeart/2016/7/layout/ChevronBlockProcess"/>
    <dgm:cxn modelId="{DC6E6E62-6B31-4923-BACB-5A32DDE358AB}" type="presParOf" srcId="{5AA39894-42B0-4B12-86B1-AAEDE4C3CBA0}" destId="{3E97C785-896A-4D24-AC83-7EF905D7738C}"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7C678FA-F769-4055-B196-1857C0F9A801}" type="doc">
      <dgm:prSet loTypeId="urn:microsoft.com/office/officeart/2005/8/layout/vList2" loCatId="list" qsTypeId="urn:microsoft.com/office/officeart/2005/8/quickstyle/simple2" qsCatId="simple" csTypeId="urn:microsoft.com/office/officeart/2005/8/colors/colorful2" csCatId="colorful"/>
      <dgm:spPr/>
      <dgm:t>
        <a:bodyPr/>
        <a:lstStyle/>
        <a:p>
          <a:endParaRPr lang="en-US"/>
        </a:p>
      </dgm:t>
    </dgm:pt>
    <dgm:pt modelId="{8EF2DDA6-0A85-4163-B512-D521C0B00F30}">
      <dgm:prSet custT="1"/>
      <dgm:spPr/>
      <dgm:t>
        <a:bodyPr/>
        <a:lstStyle/>
        <a:p>
          <a:r>
            <a:rPr lang="en-US" sz="2000"/>
            <a:t>Children who have been sexually abused respond to a sense of danger inside themselves, often viewing safe situations as terrifying. They may refuse to do what you tell them.</a:t>
          </a:r>
        </a:p>
      </dgm:t>
    </dgm:pt>
    <dgm:pt modelId="{81E88300-465B-4CB9-A1A8-CFBB93B891B2}" type="parTrans" cxnId="{C844E1D0-BD84-4B84-9CF1-9A7CE774EFC2}">
      <dgm:prSet/>
      <dgm:spPr/>
      <dgm:t>
        <a:bodyPr/>
        <a:lstStyle/>
        <a:p>
          <a:endParaRPr lang="en-US" sz="2000"/>
        </a:p>
      </dgm:t>
    </dgm:pt>
    <dgm:pt modelId="{E8D437CE-4E05-42E3-9B9D-1E39C71FE7A0}" type="sibTrans" cxnId="{C844E1D0-BD84-4B84-9CF1-9A7CE774EFC2}">
      <dgm:prSet/>
      <dgm:spPr/>
      <dgm:t>
        <a:bodyPr/>
        <a:lstStyle/>
        <a:p>
          <a:endParaRPr lang="en-US"/>
        </a:p>
      </dgm:t>
    </dgm:pt>
    <dgm:pt modelId="{8D6A9C98-19DB-41F3-8850-7C3BB56A6B96}">
      <dgm:prSet/>
      <dgm:spPr/>
      <dgm:t>
        <a:bodyPr/>
        <a:lstStyle/>
        <a:p>
          <a:r>
            <a:rPr lang="en-US"/>
            <a:t>Terrified children feel a fierce need to protect themselves, causing them to become defiant and aggressive when forced to obey. It helps to understand the source of the terror, validate the fear and give them some control rather than telling them everything will be ok.</a:t>
          </a:r>
        </a:p>
      </dgm:t>
    </dgm:pt>
    <dgm:pt modelId="{D06FE7E0-5ADE-47A1-93C3-C52812EEB0E4}" type="parTrans" cxnId="{8DAB531B-C6F8-4783-B2B2-E0E666A67C38}">
      <dgm:prSet/>
      <dgm:spPr/>
      <dgm:t>
        <a:bodyPr/>
        <a:lstStyle/>
        <a:p>
          <a:endParaRPr lang="en-US" sz="2000"/>
        </a:p>
      </dgm:t>
    </dgm:pt>
    <dgm:pt modelId="{DF85CCC6-1928-4B0D-8C85-592BBB8E09C2}" type="sibTrans" cxnId="{8DAB531B-C6F8-4783-B2B2-E0E666A67C38}">
      <dgm:prSet/>
      <dgm:spPr/>
      <dgm:t>
        <a:bodyPr/>
        <a:lstStyle/>
        <a:p>
          <a:endParaRPr lang="en-US"/>
        </a:p>
      </dgm:t>
    </dgm:pt>
    <dgm:pt modelId="{838B8F87-1F5A-4B81-B91A-5289DE37AAF8}">
      <dgm:prSet/>
      <dgm:spPr/>
      <dgm:t>
        <a:bodyPr/>
        <a:lstStyle/>
        <a:p>
          <a:r>
            <a:rPr lang="en-US"/>
            <a:t>Explain that being safe from abuse will help them feel more secure and less fearful. Just being in a nonabusive home where feelings are discussed make them feel safer with fewer behavior problems.</a:t>
          </a:r>
        </a:p>
      </dgm:t>
    </dgm:pt>
    <dgm:pt modelId="{0987DB33-AF49-4745-8AD4-9ECA8D6C733A}" type="parTrans" cxnId="{508B9E37-7302-4B86-9CC6-25BBBB82C1AF}">
      <dgm:prSet/>
      <dgm:spPr/>
      <dgm:t>
        <a:bodyPr/>
        <a:lstStyle/>
        <a:p>
          <a:endParaRPr lang="en-US" sz="2000"/>
        </a:p>
      </dgm:t>
    </dgm:pt>
    <dgm:pt modelId="{4E97BAC9-4ABB-4D72-8384-C9F732526E76}" type="sibTrans" cxnId="{508B9E37-7302-4B86-9CC6-25BBBB82C1AF}">
      <dgm:prSet/>
      <dgm:spPr/>
      <dgm:t>
        <a:bodyPr/>
        <a:lstStyle/>
        <a:p>
          <a:endParaRPr lang="en-US"/>
        </a:p>
      </dgm:t>
    </dgm:pt>
    <dgm:pt modelId="{BED1E015-1FFF-46BD-A77C-FD301A31F386}" type="pres">
      <dgm:prSet presAssocID="{77C678FA-F769-4055-B196-1857C0F9A801}" presName="linear" presStyleCnt="0">
        <dgm:presLayoutVars>
          <dgm:animLvl val="lvl"/>
          <dgm:resizeHandles val="exact"/>
        </dgm:presLayoutVars>
      </dgm:prSet>
      <dgm:spPr/>
    </dgm:pt>
    <dgm:pt modelId="{4F5EA591-7DD0-411E-85AA-D89C5A81C4CC}" type="pres">
      <dgm:prSet presAssocID="{8EF2DDA6-0A85-4163-B512-D521C0B00F30}" presName="parentText" presStyleLbl="node1" presStyleIdx="0" presStyleCnt="3">
        <dgm:presLayoutVars>
          <dgm:chMax val="0"/>
          <dgm:bulletEnabled val="1"/>
        </dgm:presLayoutVars>
      </dgm:prSet>
      <dgm:spPr/>
    </dgm:pt>
    <dgm:pt modelId="{558BC7CB-73E7-4E16-BBA4-CA3F2379D0D0}" type="pres">
      <dgm:prSet presAssocID="{E8D437CE-4E05-42E3-9B9D-1E39C71FE7A0}" presName="spacer" presStyleCnt="0"/>
      <dgm:spPr/>
    </dgm:pt>
    <dgm:pt modelId="{5C926B9B-4C15-4AFF-BD0E-6E652B39626B}" type="pres">
      <dgm:prSet presAssocID="{8D6A9C98-19DB-41F3-8850-7C3BB56A6B96}" presName="parentText" presStyleLbl="node1" presStyleIdx="1" presStyleCnt="3">
        <dgm:presLayoutVars>
          <dgm:chMax val="0"/>
          <dgm:bulletEnabled val="1"/>
        </dgm:presLayoutVars>
      </dgm:prSet>
      <dgm:spPr/>
    </dgm:pt>
    <dgm:pt modelId="{45A046B9-9247-4582-A38F-A1D2F3E682D0}" type="pres">
      <dgm:prSet presAssocID="{DF85CCC6-1928-4B0D-8C85-592BBB8E09C2}" presName="spacer" presStyleCnt="0"/>
      <dgm:spPr/>
    </dgm:pt>
    <dgm:pt modelId="{2A288766-5CD6-401D-AB76-C263B8266F2E}" type="pres">
      <dgm:prSet presAssocID="{838B8F87-1F5A-4B81-B91A-5289DE37AAF8}" presName="parentText" presStyleLbl="node1" presStyleIdx="2" presStyleCnt="3">
        <dgm:presLayoutVars>
          <dgm:chMax val="0"/>
          <dgm:bulletEnabled val="1"/>
        </dgm:presLayoutVars>
      </dgm:prSet>
      <dgm:spPr/>
    </dgm:pt>
  </dgm:ptLst>
  <dgm:cxnLst>
    <dgm:cxn modelId="{60728F04-5D5C-4C7E-BAEF-C1A41ED5482C}" type="presOf" srcId="{77C678FA-F769-4055-B196-1857C0F9A801}" destId="{BED1E015-1FFF-46BD-A77C-FD301A31F386}" srcOrd="0" destOrd="0" presId="urn:microsoft.com/office/officeart/2005/8/layout/vList2"/>
    <dgm:cxn modelId="{8DAB531B-C6F8-4783-B2B2-E0E666A67C38}" srcId="{77C678FA-F769-4055-B196-1857C0F9A801}" destId="{8D6A9C98-19DB-41F3-8850-7C3BB56A6B96}" srcOrd="1" destOrd="0" parTransId="{D06FE7E0-5ADE-47A1-93C3-C52812EEB0E4}" sibTransId="{DF85CCC6-1928-4B0D-8C85-592BBB8E09C2}"/>
    <dgm:cxn modelId="{508B9E37-7302-4B86-9CC6-25BBBB82C1AF}" srcId="{77C678FA-F769-4055-B196-1857C0F9A801}" destId="{838B8F87-1F5A-4B81-B91A-5289DE37AAF8}" srcOrd="2" destOrd="0" parTransId="{0987DB33-AF49-4745-8AD4-9ECA8D6C733A}" sibTransId="{4E97BAC9-4ABB-4D72-8384-C9F732526E76}"/>
    <dgm:cxn modelId="{1B85F43C-3FCC-4C71-87F2-C8CDCC354661}" type="presOf" srcId="{8EF2DDA6-0A85-4163-B512-D521C0B00F30}" destId="{4F5EA591-7DD0-411E-85AA-D89C5A81C4CC}" srcOrd="0" destOrd="0" presId="urn:microsoft.com/office/officeart/2005/8/layout/vList2"/>
    <dgm:cxn modelId="{285A46A4-FE9F-4569-ACB4-7A567856D107}" type="presOf" srcId="{838B8F87-1F5A-4B81-B91A-5289DE37AAF8}" destId="{2A288766-5CD6-401D-AB76-C263B8266F2E}" srcOrd="0" destOrd="0" presId="urn:microsoft.com/office/officeart/2005/8/layout/vList2"/>
    <dgm:cxn modelId="{C844E1D0-BD84-4B84-9CF1-9A7CE774EFC2}" srcId="{77C678FA-F769-4055-B196-1857C0F9A801}" destId="{8EF2DDA6-0A85-4163-B512-D521C0B00F30}" srcOrd="0" destOrd="0" parTransId="{81E88300-465B-4CB9-A1A8-CFBB93B891B2}" sibTransId="{E8D437CE-4E05-42E3-9B9D-1E39C71FE7A0}"/>
    <dgm:cxn modelId="{C2763CF9-FEB8-4435-AD9A-37A3F7DCF3A2}" type="presOf" srcId="{8D6A9C98-19DB-41F3-8850-7C3BB56A6B96}" destId="{5C926B9B-4C15-4AFF-BD0E-6E652B39626B}" srcOrd="0" destOrd="0" presId="urn:microsoft.com/office/officeart/2005/8/layout/vList2"/>
    <dgm:cxn modelId="{39B8085D-7DFC-4C9C-AA4D-9DEE6558EEE0}" type="presParOf" srcId="{BED1E015-1FFF-46BD-A77C-FD301A31F386}" destId="{4F5EA591-7DD0-411E-85AA-D89C5A81C4CC}" srcOrd="0" destOrd="0" presId="urn:microsoft.com/office/officeart/2005/8/layout/vList2"/>
    <dgm:cxn modelId="{848BB4D0-0039-4932-BFF9-7665581BC3A6}" type="presParOf" srcId="{BED1E015-1FFF-46BD-A77C-FD301A31F386}" destId="{558BC7CB-73E7-4E16-BBA4-CA3F2379D0D0}" srcOrd="1" destOrd="0" presId="urn:microsoft.com/office/officeart/2005/8/layout/vList2"/>
    <dgm:cxn modelId="{71CC6618-2BFE-4E7B-A780-66619DB37AD3}" type="presParOf" srcId="{BED1E015-1FFF-46BD-A77C-FD301A31F386}" destId="{5C926B9B-4C15-4AFF-BD0E-6E652B39626B}" srcOrd="2" destOrd="0" presId="urn:microsoft.com/office/officeart/2005/8/layout/vList2"/>
    <dgm:cxn modelId="{56991D0A-1194-4C10-ACE6-1CF7C0100573}" type="presParOf" srcId="{BED1E015-1FFF-46BD-A77C-FD301A31F386}" destId="{45A046B9-9247-4582-A38F-A1D2F3E682D0}" srcOrd="3" destOrd="0" presId="urn:microsoft.com/office/officeart/2005/8/layout/vList2"/>
    <dgm:cxn modelId="{21BBB8BE-6454-4210-B9E8-3A6EEDE04E8B}" type="presParOf" srcId="{BED1E015-1FFF-46BD-A77C-FD301A31F386}" destId="{2A288766-5CD6-401D-AB76-C263B8266F2E}"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566989-F5FF-49B1-8BDC-5B4BA511BC0A}"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3FEBA249-E0DB-432D-A870-833B0C28B59D}">
      <dgm:prSet/>
      <dgm:spPr/>
      <dgm:t>
        <a:bodyPr/>
        <a:lstStyle/>
        <a:p>
          <a:pPr>
            <a:lnSpc>
              <a:spcPct val="100000"/>
            </a:lnSpc>
            <a:defRPr cap="all"/>
          </a:pPr>
          <a:r>
            <a:rPr lang="en-US" dirty="0"/>
            <a:t>Facing Discomfort</a:t>
          </a:r>
        </a:p>
      </dgm:t>
    </dgm:pt>
    <dgm:pt modelId="{4FDCDAD1-9548-4E11-A748-E31213C68314}" type="parTrans" cxnId="{69FBAECA-176B-48C1-82F7-C7256FAB87E8}">
      <dgm:prSet/>
      <dgm:spPr/>
      <dgm:t>
        <a:bodyPr/>
        <a:lstStyle/>
        <a:p>
          <a:endParaRPr lang="en-US"/>
        </a:p>
      </dgm:t>
    </dgm:pt>
    <dgm:pt modelId="{6BF65DAA-0A8F-4926-BD24-144FB2DA14D1}" type="sibTrans" cxnId="{69FBAECA-176B-48C1-82F7-C7256FAB87E8}">
      <dgm:prSet/>
      <dgm:spPr/>
      <dgm:t>
        <a:bodyPr/>
        <a:lstStyle/>
        <a:p>
          <a:endParaRPr lang="en-US"/>
        </a:p>
      </dgm:t>
    </dgm:pt>
    <dgm:pt modelId="{197DF7EF-0F1A-4B57-BA92-F222EB811306}">
      <dgm:prSet/>
      <dgm:spPr/>
      <dgm:t>
        <a:bodyPr/>
        <a:lstStyle/>
        <a:p>
          <a:pPr>
            <a:lnSpc>
              <a:spcPct val="100000"/>
            </a:lnSpc>
            <a:defRPr cap="all"/>
          </a:pPr>
          <a:r>
            <a:rPr lang="en-US"/>
            <a:t>Managing our own Reactions</a:t>
          </a:r>
        </a:p>
      </dgm:t>
    </dgm:pt>
    <dgm:pt modelId="{C4E80277-99E7-4227-97DE-7CD08ED0CA1E}" type="parTrans" cxnId="{CF287C13-D7BE-472C-A373-8EC54A54D476}">
      <dgm:prSet/>
      <dgm:spPr/>
      <dgm:t>
        <a:bodyPr/>
        <a:lstStyle/>
        <a:p>
          <a:endParaRPr lang="en-US"/>
        </a:p>
      </dgm:t>
    </dgm:pt>
    <dgm:pt modelId="{FD4AD5BA-04B7-4750-BD2C-2D0660A8B3F0}" type="sibTrans" cxnId="{CF287C13-D7BE-472C-A373-8EC54A54D476}">
      <dgm:prSet/>
      <dgm:spPr/>
      <dgm:t>
        <a:bodyPr/>
        <a:lstStyle/>
        <a:p>
          <a:endParaRPr lang="en-US"/>
        </a:p>
      </dgm:t>
    </dgm:pt>
    <dgm:pt modelId="{E9D53FDA-7EFD-481A-8263-143C207DB82B}">
      <dgm:prSet/>
      <dgm:spPr/>
      <dgm:t>
        <a:bodyPr/>
        <a:lstStyle/>
        <a:p>
          <a:pPr>
            <a:lnSpc>
              <a:spcPct val="100000"/>
            </a:lnSpc>
            <a:defRPr cap="all"/>
          </a:pPr>
          <a:r>
            <a:rPr lang="en-US" dirty="0"/>
            <a:t>Gaining Understanding</a:t>
          </a:r>
        </a:p>
      </dgm:t>
    </dgm:pt>
    <dgm:pt modelId="{673821B6-0986-4B07-A131-1F7C886D9A76}" type="parTrans" cxnId="{56FEC4A8-EB1E-426F-96C3-8F92DD07FD78}">
      <dgm:prSet/>
      <dgm:spPr/>
      <dgm:t>
        <a:bodyPr/>
        <a:lstStyle/>
        <a:p>
          <a:endParaRPr lang="en-US"/>
        </a:p>
      </dgm:t>
    </dgm:pt>
    <dgm:pt modelId="{B9858311-A88E-467B-A00C-25A80149B1A3}" type="sibTrans" cxnId="{56FEC4A8-EB1E-426F-96C3-8F92DD07FD78}">
      <dgm:prSet/>
      <dgm:spPr/>
      <dgm:t>
        <a:bodyPr/>
        <a:lstStyle/>
        <a:p>
          <a:endParaRPr lang="en-US"/>
        </a:p>
      </dgm:t>
    </dgm:pt>
    <dgm:pt modelId="{60EB8755-44FE-469D-B36A-C927EADE61E3}" type="pres">
      <dgm:prSet presAssocID="{7F566989-F5FF-49B1-8BDC-5B4BA511BC0A}" presName="root" presStyleCnt="0">
        <dgm:presLayoutVars>
          <dgm:dir/>
          <dgm:resizeHandles val="exact"/>
        </dgm:presLayoutVars>
      </dgm:prSet>
      <dgm:spPr/>
    </dgm:pt>
    <dgm:pt modelId="{28CC0007-8A31-4071-8AD1-4B94E226474C}" type="pres">
      <dgm:prSet presAssocID="{3FEBA249-E0DB-432D-A870-833B0C28B59D}" presName="compNode" presStyleCnt="0"/>
      <dgm:spPr/>
    </dgm:pt>
    <dgm:pt modelId="{4B2B4DF8-F109-4CEA-8DDE-F5C605776057}" type="pres">
      <dgm:prSet presAssocID="{3FEBA249-E0DB-432D-A870-833B0C28B59D}" presName="iconBgRect" presStyleLbl="bgShp" presStyleIdx="0" presStyleCnt="3"/>
      <dgm:spPr/>
    </dgm:pt>
    <dgm:pt modelId="{2E9990B9-9622-470D-9648-7212E96C9274}" type="pres">
      <dgm:prSet presAssocID="{3FEBA249-E0DB-432D-A870-833B0C28B59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nfused Face with No Fill"/>
        </a:ext>
      </dgm:extLst>
    </dgm:pt>
    <dgm:pt modelId="{6F46766B-54D6-4EFB-88C9-0B89DC949162}" type="pres">
      <dgm:prSet presAssocID="{3FEBA249-E0DB-432D-A870-833B0C28B59D}" presName="spaceRect" presStyleCnt="0"/>
      <dgm:spPr/>
    </dgm:pt>
    <dgm:pt modelId="{65BFA82A-C692-4194-93D8-3508169CFF2F}" type="pres">
      <dgm:prSet presAssocID="{3FEBA249-E0DB-432D-A870-833B0C28B59D}" presName="textRect" presStyleLbl="revTx" presStyleIdx="0" presStyleCnt="3">
        <dgm:presLayoutVars>
          <dgm:chMax val="1"/>
          <dgm:chPref val="1"/>
        </dgm:presLayoutVars>
      </dgm:prSet>
      <dgm:spPr/>
    </dgm:pt>
    <dgm:pt modelId="{3042909C-427D-42FC-900C-E15A475DCD5C}" type="pres">
      <dgm:prSet presAssocID="{6BF65DAA-0A8F-4926-BD24-144FB2DA14D1}" presName="sibTrans" presStyleCnt="0"/>
      <dgm:spPr/>
    </dgm:pt>
    <dgm:pt modelId="{93A9C7A0-D3E3-4779-B7C7-ABDFC7135498}" type="pres">
      <dgm:prSet presAssocID="{197DF7EF-0F1A-4B57-BA92-F222EB811306}" presName="compNode" presStyleCnt="0"/>
      <dgm:spPr/>
    </dgm:pt>
    <dgm:pt modelId="{A70E1341-7206-4AD0-9E90-46BE75E3A412}" type="pres">
      <dgm:prSet presAssocID="{197DF7EF-0F1A-4B57-BA92-F222EB811306}" presName="iconBgRect" presStyleLbl="bgShp" presStyleIdx="1" presStyleCnt="3"/>
      <dgm:spPr/>
    </dgm:pt>
    <dgm:pt modelId="{8D7BEEC7-B350-4011-9F72-FD1CD3717A07}" type="pres">
      <dgm:prSet presAssocID="{197DF7EF-0F1A-4B57-BA92-F222EB81130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ead with Gears"/>
        </a:ext>
      </dgm:extLst>
    </dgm:pt>
    <dgm:pt modelId="{3CC6AAA6-2C8B-4529-95C3-AF33E823E670}" type="pres">
      <dgm:prSet presAssocID="{197DF7EF-0F1A-4B57-BA92-F222EB811306}" presName="spaceRect" presStyleCnt="0"/>
      <dgm:spPr/>
    </dgm:pt>
    <dgm:pt modelId="{35F2D3BF-008B-4D3A-B1EE-980B734C6CF6}" type="pres">
      <dgm:prSet presAssocID="{197DF7EF-0F1A-4B57-BA92-F222EB811306}" presName="textRect" presStyleLbl="revTx" presStyleIdx="1" presStyleCnt="3">
        <dgm:presLayoutVars>
          <dgm:chMax val="1"/>
          <dgm:chPref val="1"/>
        </dgm:presLayoutVars>
      </dgm:prSet>
      <dgm:spPr/>
    </dgm:pt>
    <dgm:pt modelId="{8F152F49-E4BD-4A98-9BD6-5D77D0579B7B}" type="pres">
      <dgm:prSet presAssocID="{FD4AD5BA-04B7-4750-BD2C-2D0660A8B3F0}" presName="sibTrans" presStyleCnt="0"/>
      <dgm:spPr/>
    </dgm:pt>
    <dgm:pt modelId="{4EF65FF9-43EC-4404-9441-9AEE082FD604}" type="pres">
      <dgm:prSet presAssocID="{E9D53FDA-7EFD-481A-8263-143C207DB82B}" presName="compNode" presStyleCnt="0"/>
      <dgm:spPr/>
    </dgm:pt>
    <dgm:pt modelId="{D413A7BD-D78C-402D-9B66-097048E248BA}" type="pres">
      <dgm:prSet presAssocID="{E9D53FDA-7EFD-481A-8263-143C207DB82B}" presName="iconBgRect" presStyleLbl="bgShp" presStyleIdx="2" presStyleCnt="3"/>
      <dgm:spPr/>
    </dgm:pt>
    <dgm:pt modelId="{CE1CB940-6492-47E5-B156-E5168A2D9315}" type="pres">
      <dgm:prSet presAssocID="{E9D53FDA-7EFD-481A-8263-143C207DB82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rain in head"/>
        </a:ext>
      </dgm:extLst>
    </dgm:pt>
    <dgm:pt modelId="{7D7BA155-F5BF-42A6-BC23-BAF7294B94CF}" type="pres">
      <dgm:prSet presAssocID="{E9D53FDA-7EFD-481A-8263-143C207DB82B}" presName="spaceRect" presStyleCnt="0"/>
      <dgm:spPr/>
    </dgm:pt>
    <dgm:pt modelId="{96C7E599-6644-4C76-93C1-30D97B7D6B2D}" type="pres">
      <dgm:prSet presAssocID="{E9D53FDA-7EFD-481A-8263-143C207DB82B}" presName="textRect" presStyleLbl="revTx" presStyleIdx="2" presStyleCnt="3">
        <dgm:presLayoutVars>
          <dgm:chMax val="1"/>
          <dgm:chPref val="1"/>
        </dgm:presLayoutVars>
      </dgm:prSet>
      <dgm:spPr/>
    </dgm:pt>
  </dgm:ptLst>
  <dgm:cxnLst>
    <dgm:cxn modelId="{CF287C13-D7BE-472C-A373-8EC54A54D476}" srcId="{7F566989-F5FF-49B1-8BDC-5B4BA511BC0A}" destId="{197DF7EF-0F1A-4B57-BA92-F222EB811306}" srcOrd="1" destOrd="0" parTransId="{C4E80277-99E7-4227-97DE-7CD08ED0CA1E}" sibTransId="{FD4AD5BA-04B7-4750-BD2C-2D0660A8B3F0}"/>
    <dgm:cxn modelId="{1DC58B43-D35A-40DF-B5B1-B982A5730E57}" type="presOf" srcId="{3FEBA249-E0DB-432D-A870-833B0C28B59D}" destId="{65BFA82A-C692-4194-93D8-3508169CFF2F}" srcOrd="0" destOrd="0" presId="urn:microsoft.com/office/officeart/2018/5/layout/IconCircleLabelList"/>
    <dgm:cxn modelId="{F1ED7866-9420-4F89-A77C-1210287DC14E}" type="presOf" srcId="{E9D53FDA-7EFD-481A-8263-143C207DB82B}" destId="{96C7E599-6644-4C76-93C1-30D97B7D6B2D}" srcOrd="0" destOrd="0" presId="urn:microsoft.com/office/officeart/2018/5/layout/IconCircleLabelList"/>
    <dgm:cxn modelId="{56FEC4A8-EB1E-426F-96C3-8F92DD07FD78}" srcId="{7F566989-F5FF-49B1-8BDC-5B4BA511BC0A}" destId="{E9D53FDA-7EFD-481A-8263-143C207DB82B}" srcOrd="2" destOrd="0" parTransId="{673821B6-0986-4B07-A131-1F7C886D9A76}" sibTransId="{B9858311-A88E-467B-A00C-25A80149B1A3}"/>
    <dgm:cxn modelId="{A23004BF-92C4-49B7-9DCD-7937C3FC8373}" type="presOf" srcId="{7F566989-F5FF-49B1-8BDC-5B4BA511BC0A}" destId="{60EB8755-44FE-469D-B36A-C927EADE61E3}" srcOrd="0" destOrd="0" presId="urn:microsoft.com/office/officeart/2018/5/layout/IconCircleLabelList"/>
    <dgm:cxn modelId="{E2D9DDC5-D995-4041-844E-853C4998F285}" type="presOf" srcId="{197DF7EF-0F1A-4B57-BA92-F222EB811306}" destId="{35F2D3BF-008B-4D3A-B1EE-980B734C6CF6}" srcOrd="0" destOrd="0" presId="urn:microsoft.com/office/officeart/2018/5/layout/IconCircleLabelList"/>
    <dgm:cxn modelId="{69FBAECA-176B-48C1-82F7-C7256FAB87E8}" srcId="{7F566989-F5FF-49B1-8BDC-5B4BA511BC0A}" destId="{3FEBA249-E0DB-432D-A870-833B0C28B59D}" srcOrd="0" destOrd="0" parTransId="{4FDCDAD1-9548-4E11-A748-E31213C68314}" sibTransId="{6BF65DAA-0A8F-4926-BD24-144FB2DA14D1}"/>
    <dgm:cxn modelId="{7BB632BB-F9E3-434E-A7AB-8C99D869321F}" type="presParOf" srcId="{60EB8755-44FE-469D-B36A-C927EADE61E3}" destId="{28CC0007-8A31-4071-8AD1-4B94E226474C}" srcOrd="0" destOrd="0" presId="urn:microsoft.com/office/officeart/2018/5/layout/IconCircleLabelList"/>
    <dgm:cxn modelId="{80CF604D-2674-411C-812D-060568E3E623}" type="presParOf" srcId="{28CC0007-8A31-4071-8AD1-4B94E226474C}" destId="{4B2B4DF8-F109-4CEA-8DDE-F5C605776057}" srcOrd="0" destOrd="0" presId="urn:microsoft.com/office/officeart/2018/5/layout/IconCircleLabelList"/>
    <dgm:cxn modelId="{598FFB4E-CB98-4300-89AE-278DE5C3D6CE}" type="presParOf" srcId="{28CC0007-8A31-4071-8AD1-4B94E226474C}" destId="{2E9990B9-9622-470D-9648-7212E96C9274}" srcOrd="1" destOrd="0" presId="urn:microsoft.com/office/officeart/2018/5/layout/IconCircleLabelList"/>
    <dgm:cxn modelId="{44535994-933E-424C-BEC9-2AEFA2C5DE7C}" type="presParOf" srcId="{28CC0007-8A31-4071-8AD1-4B94E226474C}" destId="{6F46766B-54D6-4EFB-88C9-0B89DC949162}" srcOrd="2" destOrd="0" presId="urn:microsoft.com/office/officeart/2018/5/layout/IconCircleLabelList"/>
    <dgm:cxn modelId="{B281AF7A-3E1A-4180-8BDE-DEB4A0AE8A01}" type="presParOf" srcId="{28CC0007-8A31-4071-8AD1-4B94E226474C}" destId="{65BFA82A-C692-4194-93D8-3508169CFF2F}" srcOrd="3" destOrd="0" presId="urn:microsoft.com/office/officeart/2018/5/layout/IconCircleLabelList"/>
    <dgm:cxn modelId="{D8BCEB99-38CF-4B3C-8A7D-9A9E95517914}" type="presParOf" srcId="{60EB8755-44FE-469D-B36A-C927EADE61E3}" destId="{3042909C-427D-42FC-900C-E15A475DCD5C}" srcOrd="1" destOrd="0" presId="urn:microsoft.com/office/officeart/2018/5/layout/IconCircleLabelList"/>
    <dgm:cxn modelId="{31EF625D-16BE-4C4A-B184-D96C724372FD}" type="presParOf" srcId="{60EB8755-44FE-469D-B36A-C927EADE61E3}" destId="{93A9C7A0-D3E3-4779-B7C7-ABDFC7135498}" srcOrd="2" destOrd="0" presId="urn:microsoft.com/office/officeart/2018/5/layout/IconCircleLabelList"/>
    <dgm:cxn modelId="{C05BD9D9-72BD-4748-A3EF-51109A5A3313}" type="presParOf" srcId="{93A9C7A0-D3E3-4779-B7C7-ABDFC7135498}" destId="{A70E1341-7206-4AD0-9E90-46BE75E3A412}" srcOrd="0" destOrd="0" presId="urn:microsoft.com/office/officeart/2018/5/layout/IconCircleLabelList"/>
    <dgm:cxn modelId="{CDBF593D-9CF7-4FC5-876E-9D78F45DE871}" type="presParOf" srcId="{93A9C7A0-D3E3-4779-B7C7-ABDFC7135498}" destId="{8D7BEEC7-B350-4011-9F72-FD1CD3717A07}" srcOrd="1" destOrd="0" presId="urn:microsoft.com/office/officeart/2018/5/layout/IconCircleLabelList"/>
    <dgm:cxn modelId="{13B47C1B-03E3-42A6-A457-E6CE80034045}" type="presParOf" srcId="{93A9C7A0-D3E3-4779-B7C7-ABDFC7135498}" destId="{3CC6AAA6-2C8B-4529-95C3-AF33E823E670}" srcOrd="2" destOrd="0" presId="urn:microsoft.com/office/officeart/2018/5/layout/IconCircleLabelList"/>
    <dgm:cxn modelId="{2C09BE12-C456-48A3-80E4-DA39D2CC85AE}" type="presParOf" srcId="{93A9C7A0-D3E3-4779-B7C7-ABDFC7135498}" destId="{35F2D3BF-008B-4D3A-B1EE-980B734C6CF6}" srcOrd="3" destOrd="0" presId="urn:microsoft.com/office/officeart/2018/5/layout/IconCircleLabelList"/>
    <dgm:cxn modelId="{F92F611F-C8E0-4BCC-8759-AC4071B83038}" type="presParOf" srcId="{60EB8755-44FE-469D-B36A-C927EADE61E3}" destId="{8F152F49-E4BD-4A98-9BD6-5D77D0579B7B}" srcOrd="3" destOrd="0" presId="urn:microsoft.com/office/officeart/2018/5/layout/IconCircleLabelList"/>
    <dgm:cxn modelId="{0CE36BD3-087D-4B6C-85D3-A7877FEDD831}" type="presParOf" srcId="{60EB8755-44FE-469D-B36A-C927EADE61E3}" destId="{4EF65FF9-43EC-4404-9441-9AEE082FD604}" srcOrd="4" destOrd="0" presId="urn:microsoft.com/office/officeart/2018/5/layout/IconCircleLabelList"/>
    <dgm:cxn modelId="{21F02FC1-C29A-4F1E-90A7-F1E2F3C9C6AF}" type="presParOf" srcId="{4EF65FF9-43EC-4404-9441-9AEE082FD604}" destId="{D413A7BD-D78C-402D-9B66-097048E248BA}" srcOrd="0" destOrd="0" presId="urn:microsoft.com/office/officeart/2018/5/layout/IconCircleLabelList"/>
    <dgm:cxn modelId="{8E2642A0-7809-4A2F-9BAC-01F61E721C5E}" type="presParOf" srcId="{4EF65FF9-43EC-4404-9441-9AEE082FD604}" destId="{CE1CB940-6492-47E5-B156-E5168A2D9315}" srcOrd="1" destOrd="0" presId="urn:microsoft.com/office/officeart/2018/5/layout/IconCircleLabelList"/>
    <dgm:cxn modelId="{AF83947B-D3FF-4FAD-BDC2-D2D6656B5F8D}" type="presParOf" srcId="{4EF65FF9-43EC-4404-9441-9AEE082FD604}" destId="{7D7BA155-F5BF-42A6-BC23-BAF7294B94CF}" srcOrd="2" destOrd="0" presId="urn:microsoft.com/office/officeart/2018/5/layout/IconCircleLabelList"/>
    <dgm:cxn modelId="{9DEC0CD7-3F54-44C5-B26B-B6D5F5823E22}" type="presParOf" srcId="{4EF65FF9-43EC-4404-9441-9AEE082FD604}" destId="{96C7E599-6644-4C76-93C1-30D97B7D6B2D}"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8032334-EF62-4C06-BBD2-27C8263C10B0}"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5751A5C3-59A3-4170-A155-444BB0DA5A2A}">
      <dgm:prSet custT="1"/>
      <dgm:spPr/>
      <dgm:t>
        <a:bodyPr/>
        <a:lstStyle/>
        <a:p>
          <a:pPr>
            <a:lnSpc>
              <a:spcPct val="100000"/>
            </a:lnSpc>
          </a:pPr>
          <a:r>
            <a:rPr lang="en-US" sz="2000" dirty="0"/>
            <a:t>Children with anger problems need firm, patient assistance from caring foster parents.</a:t>
          </a:r>
        </a:p>
      </dgm:t>
    </dgm:pt>
    <dgm:pt modelId="{8FDE459F-1B7C-4624-8A16-6C95FE49685B}" type="parTrans" cxnId="{CFDFECF2-54EB-4556-B02A-1BAA5B0F9050}">
      <dgm:prSet/>
      <dgm:spPr/>
      <dgm:t>
        <a:bodyPr/>
        <a:lstStyle/>
        <a:p>
          <a:endParaRPr lang="en-US" sz="2400"/>
        </a:p>
      </dgm:t>
    </dgm:pt>
    <dgm:pt modelId="{82BB6A3B-A280-4F11-B4FE-820E5B9DEAA6}" type="sibTrans" cxnId="{CFDFECF2-54EB-4556-B02A-1BAA5B0F9050}">
      <dgm:prSet/>
      <dgm:spPr/>
      <dgm:t>
        <a:bodyPr/>
        <a:lstStyle/>
        <a:p>
          <a:pPr>
            <a:lnSpc>
              <a:spcPct val="100000"/>
            </a:lnSpc>
          </a:pPr>
          <a:endParaRPr lang="en-US" sz="2400"/>
        </a:p>
      </dgm:t>
    </dgm:pt>
    <dgm:pt modelId="{8D8CC181-DD36-4D12-970C-60BB57BFF9E9}">
      <dgm:prSet custT="1"/>
      <dgm:spPr/>
      <dgm:t>
        <a:bodyPr/>
        <a:lstStyle/>
        <a:p>
          <a:pPr>
            <a:lnSpc>
              <a:spcPct val="100000"/>
            </a:lnSpc>
          </a:pPr>
          <a:r>
            <a:rPr lang="en-US" sz="2000" dirty="0"/>
            <a:t>Provide safe and appropriate outlets to avoid children finding their own dangerous and harmful outlets.</a:t>
          </a:r>
        </a:p>
      </dgm:t>
    </dgm:pt>
    <dgm:pt modelId="{16C60BBC-2C74-44CC-AD86-4DF57ABE54ED}" type="parTrans" cxnId="{785BF1B5-9FAE-4F00-BE9B-122E9AED6BFD}">
      <dgm:prSet/>
      <dgm:spPr/>
      <dgm:t>
        <a:bodyPr/>
        <a:lstStyle/>
        <a:p>
          <a:endParaRPr lang="en-US" sz="2400"/>
        </a:p>
      </dgm:t>
    </dgm:pt>
    <dgm:pt modelId="{858F63DA-38EA-49A1-B7F3-52100ED59E5D}" type="sibTrans" cxnId="{785BF1B5-9FAE-4F00-BE9B-122E9AED6BFD}">
      <dgm:prSet/>
      <dgm:spPr/>
      <dgm:t>
        <a:bodyPr/>
        <a:lstStyle/>
        <a:p>
          <a:pPr>
            <a:lnSpc>
              <a:spcPct val="100000"/>
            </a:lnSpc>
          </a:pPr>
          <a:endParaRPr lang="en-US" sz="2400"/>
        </a:p>
      </dgm:t>
    </dgm:pt>
    <dgm:pt modelId="{4D5F5686-8C93-4CD1-AB81-648EE2907886}">
      <dgm:prSet custT="1"/>
      <dgm:spPr/>
      <dgm:t>
        <a:bodyPr/>
        <a:lstStyle/>
        <a:p>
          <a:pPr>
            <a:lnSpc>
              <a:spcPct val="100000"/>
            </a:lnSpc>
          </a:pPr>
          <a:r>
            <a:rPr lang="en-US" sz="2000"/>
            <a:t>Set and enforce safety rules about expressing anger many times before children internalize and follow them.</a:t>
          </a:r>
        </a:p>
      </dgm:t>
    </dgm:pt>
    <dgm:pt modelId="{FC6A5690-1B2C-4C5A-9CC2-FA306BEF3914}" type="parTrans" cxnId="{1B449DB9-029C-4A5F-A4BB-852D9CAFC5B3}">
      <dgm:prSet/>
      <dgm:spPr/>
      <dgm:t>
        <a:bodyPr/>
        <a:lstStyle/>
        <a:p>
          <a:endParaRPr lang="en-US" sz="2400"/>
        </a:p>
      </dgm:t>
    </dgm:pt>
    <dgm:pt modelId="{BC5C79AB-575D-4808-B86C-390F59D01A05}" type="sibTrans" cxnId="{1B449DB9-029C-4A5F-A4BB-852D9CAFC5B3}">
      <dgm:prSet/>
      <dgm:spPr/>
      <dgm:t>
        <a:bodyPr/>
        <a:lstStyle/>
        <a:p>
          <a:pPr>
            <a:lnSpc>
              <a:spcPct val="100000"/>
            </a:lnSpc>
          </a:pPr>
          <a:endParaRPr lang="en-US" sz="2400"/>
        </a:p>
      </dgm:t>
    </dgm:pt>
    <dgm:pt modelId="{E6327DF9-AFAC-45B3-9A1A-2DAE70E52887}">
      <dgm:prSet custT="1"/>
      <dgm:spPr/>
      <dgm:t>
        <a:bodyPr/>
        <a:lstStyle/>
        <a:p>
          <a:pPr>
            <a:lnSpc>
              <a:spcPct val="100000"/>
            </a:lnSpc>
          </a:pPr>
          <a:r>
            <a:rPr lang="en-US" sz="2000"/>
            <a:t>Give children socially acceptable outlets for their rage such as creative writing (adolescents) or nonviolent sports (older children).</a:t>
          </a:r>
        </a:p>
      </dgm:t>
    </dgm:pt>
    <dgm:pt modelId="{7142BE7C-B3E5-40A9-9F72-B3643C66FB92}" type="parTrans" cxnId="{FB15458E-6AE6-4AC0-AD13-EA6F1D53FE19}">
      <dgm:prSet/>
      <dgm:spPr/>
      <dgm:t>
        <a:bodyPr/>
        <a:lstStyle/>
        <a:p>
          <a:endParaRPr lang="en-US" sz="2400"/>
        </a:p>
      </dgm:t>
    </dgm:pt>
    <dgm:pt modelId="{7F764D95-40A0-4B6E-8BB2-499287B43F16}" type="sibTrans" cxnId="{FB15458E-6AE6-4AC0-AD13-EA6F1D53FE19}">
      <dgm:prSet/>
      <dgm:spPr/>
      <dgm:t>
        <a:bodyPr/>
        <a:lstStyle/>
        <a:p>
          <a:endParaRPr lang="en-US" sz="2400"/>
        </a:p>
      </dgm:t>
    </dgm:pt>
    <dgm:pt modelId="{7649AC64-3C3A-4243-BFE5-AD9512416CCC}" type="pres">
      <dgm:prSet presAssocID="{98032334-EF62-4C06-BBD2-27C8263C10B0}" presName="root" presStyleCnt="0">
        <dgm:presLayoutVars>
          <dgm:dir/>
          <dgm:resizeHandles val="exact"/>
        </dgm:presLayoutVars>
      </dgm:prSet>
      <dgm:spPr/>
    </dgm:pt>
    <dgm:pt modelId="{643701E8-9ED0-41D8-AF54-1ED0D0B3BF2F}" type="pres">
      <dgm:prSet presAssocID="{98032334-EF62-4C06-BBD2-27C8263C10B0}" presName="container" presStyleCnt="0">
        <dgm:presLayoutVars>
          <dgm:dir/>
          <dgm:resizeHandles val="exact"/>
        </dgm:presLayoutVars>
      </dgm:prSet>
      <dgm:spPr/>
    </dgm:pt>
    <dgm:pt modelId="{095D3D75-143C-4DC2-BE39-4C96A86F8E0A}" type="pres">
      <dgm:prSet presAssocID="{5751A5C3-59A3-4170-A155-444BB0DA5A2A}" presName="compNode" presStyleCnt="0"/>
      <dgm:spPr/>
    </dgm:pt>
    <dgm:pt modelId="{2B3AEDA6-4874-4328-B3D9-9129742B8B8A}" type="pres">
      <dgm:prSet presAssocID="{5751A5C3-59A3-4170-A155-444BB0DA5A2A}" presName="iconBgRect" presStyleLbl="bgShp" presStyleIdx="0" presStyleCnt="4"/>
      <dgm:spPr/>
    </dgm:pt>
    <dgm:pt modelId="{15F97CF8-68A9-49FC-993F-69E370A668DC}" type="pres">
      <dgm:prSet presAssocID="{5751A5C3-59A3-4170-A155-444BB0DA5A2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lth"/>
        </a:ext>
      </dgm:extLst>
    </dgm:pt>
    <dgm:pt modelId="{5B98BDEE-0EB1-4168-9B26-22BC21627268}" type="pres">
      <dgm:prSet presAssocID="{5751A5C3-59A3-4170-A155-444BB0DA5A2A}" presName="spaceRect" presStyleCnt="0"/>
      <dgm:spPr/>
    </dgm:pt>
    <dgm:pt modelId="{146B93D6-459E-451E-AA03-D230DFAD2296}" type="pres">
      <dgm:prSet presAssocID="{5751A5C3-59A3-4170-A155-444BB0DA5A2A}" presName="textRect" presStyleLbl="revTx" presStyleIdx="0" presStyleCnt="4">
        <dgm:presLayoutVars>
          <dgm:chMax val="1"/>
          <dgm:chPref val="1"/>
        </dgm:presLayoutVars>
      </dgm:prSet>
      <dgm:spPr/>
    </dgm:pt>
    <dgm:pt modelId="{8D0B46FB-5DAA-4D54-8D0D-B20C7D74ECCE}" type="pres">
      <dgm:prSet presAssocID="{82BB6A3B-A280-4F11-B4FE-820E5B9DEAA6}" presName="sibTrans" presStyleLbl="sibTrans2D1" presStyleIdx="0" presStyleCnt="0"/>
      <dgm:spPr/>
    </dgm:pt>
    <dgm:pt modelId="{EA2E287D-3F07-4A9F-B1F1-3E1DD45DFD38}" type="pres">
      <dgm:prSet presAssocID="{8D8CC181-DD36-4D12-970C-60BB57BFF9E9}" presName="compNode" presStyleCnt="0"/>
      <dgm:spPr/>
    </dgm:pt>
    <dgm:pt modelId="{81DB89DB-4386-452B-8423-E286793F177D}" type="pres">
      <dgm:prSet presAssocID="{8D8CC181-DD36-4D12-970C-60BB57BFF9E9}" presName="iconBgRect" presStyleLbl="bgShp" presStyleIdx="1" presStyleCnt="4"/>
      <dgm:spPr/>
    </dgm:pt>
    <dgm:pt modelId="{230A5E80-3FCD-4F4E-9694-8C68884B17EC}" type="pres">
      <dgm:prSet presAssocID="{8D8CC181-DD36-4D12-970C-60BB57BFF9E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bot"/>
        </a:ext>
      </dgm:extLst>
    </dgm:pt>
    <dgm:pt modelId="{5D1C630D-AAB5-4E9B-8B4F-909B2481005F}" type="pres">
      <dgm:prSet presAssocID="{8D8CC181-DD36-4D12-970C-60BB57BFF9E9}" presName="spaceRect" presStyleCnt="0"/>
      <dgm:spPr/>
    </dgm:pt>
    <dgm:pt modelId="{BAB647EA-4ABE-4E37-B949-0BCC84A3E442}" type="pres">
      <dgm:prSet presAssocID="{8D8CC181-DD36-4D12-970C-60BB57BFF9E9}" presName="textRect" presStyleLbl="revTx" presStyleIdx="1" presStyleCnt="4">
        <dgm:presLayoutVars>
          <dgm:chMax val="1"/>
          <dgm:chPref val="1"/>
        </dgm:presLayoutVars>
      </dgm:prSet>
      <dgm:spPr/>
    </dgm:pt>
    <dgm:pt modelId="{1840B4D2-F229-4BE7-B866-384F095CFB19}" type="pres">
      <dgm:prSet presAssocID="{858F63DA-38EA-49A1-B7F3-52100ED59E5D}" presName="sibTrans" presStyleLbl="sibTrans2D1" presStyleIdx="0" presStyleCnt="0"/>
      <dgm:spPr/>
    </dgm:pt>
    <dgm:pt modelId="{263F5A2C-29E9-4E91-82D4-AC91DE8B4B0B}" type="pres">
      <dgm:prSet presAssocID="{4D5F5686-8C93-4CD1-AB81-648EE2907886}" presName="compNode" presStyleCnt="0"/>
      <dgm:spPr/>
    </dgm:pt>
    <dgm:pt modelId="{15FE9B2B-9E77-4328-A615-C216FCBB5F95}" type="pres">
      <dgm:prSet presAssocID="{4D5F5686-8C93-4CD1-AB81-648EE2907886}" presName="iconBgRect" presStyleLbl="bgShp" presStyleIdx="2" presStyleCnt="4"/>
      <dgm:spPr/>
    </dgm:pt>
    <dgm:pt modelId="{496F176B-BB91-4E2A-80EE-698C40299EDD}" type="pres">
      <dgm:prSet presAssocID="{4D5F5686-8C93-4CD1-AB81-648EE290788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at"/>
        </a:ext>
      </dgm:extLst>
    </dgm:pt>
    <dgm:pt modelId="{1270D159-3341-4691-A6E6-091805A1E953}" type="pres">
      <dgm:prSet presAssocID="{4D5F5686-8C93-4CD1-AB81-648EE2907886}" presName="spaceRect" presStyleCnt="0"/>
      <dgm:spPr/>
    </dgm:pt>
    <dgm:pt modelId="{106228E1-D0F8-4C49-BBEE-25A98AEB98D0}" type="pres">
      <dgm:prSet presAssocID="{4D5F5686-8C93-4CD1-AB81-648EE2907886}" presName="textRect" presStyleLbl="revTx" presStyleIdx="2" presStyleCnt="4">
        <dgm:presLayoutVars>
          <dgm:chMax val="1"/>
          <dgm:chPref val="1"/>
        </dgm:presLayoutVars>
      </dgm:prSet>
      <dgm:spPr/>
    </dgm:pt>
    <dgm:pt modelId="{DD12F650-086F-4F52-8D74-B4EB698A519C}" type="pres">
      <dgm:prSet presAssocID="{BC5C79AB-575D-4808-B86C-390F59D01A05}" presName="sibTrans" presStyleLbl="sibTrans2D1" presStyleIdx="0" presStyleCnt="0"/>
      <dgm:spPr/>
    </dgm:pt>
    <dgm:pt modelId="{8FEAC696-B99C-4A54-997F-A8DE2FD8A853}" type="pres">
      <dgm:prSet presAssocID="{E6327DF9-AFAC-45B3-9A1A-2DAE70E52887}" presName="compNode" presStyleCnt="0"/>
      <dgm:spPr/>
    </dgm:pt>
    <dgm:pt modelId="{20580B40-16E9-466F-83EE-5652C79315D9}" type="pres">
      <dgm:prSet presAssocID="{E6327DF9-AFAC-45B3-9A1A-2DAE70E52887}" presName="iconBgRect" presStyleLbl="bgShp" presStyleIdx="3" presStyleCnt="4"/>
      <dgm:spPr/>
    </dgm:pt>
    <dgm:pt modelId="{9F9B84FD-5A08-4A77-8DD1-52DFC57B31FF}" type="pres">
      <dgm:prSet presAssocID="{E6327DF9-AFAC-45B3-9A1A-2DAE70E5288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lay"/>
        </a:ext>
      </dgm:extLst>
    </dgm:pt>
    <dgm:pt modelId="{DD2E2672-DAB6-4277-92C5-B486B6FAD06A}" type="pres">
      <dgm:prSet presAssocID="{E6327DF9-AFAC-45B3-9A1A-2DAE70E52887}" presName="spaceRect" presStyleCnt="0"/>
      <dgm:spPr/>
    </dgm:pt>
    <dgm:pt modelId="{D53B6BC0-DF5D-4A8E-9C2B-ED060E874E83}" type="pres">
      <dgm:prSet presAssocID="{E6327DF9-AFAC-45B3-9A1A-2DAE70E52887}" presName="textRect" presStyleLbl="revTx" presStyleIdx="3" presStyleCnt="4">
        <dgm:presLayoutVars>
          <dgm:chMax val="1"/>
          <dgm:chPref val="1"/>
        </dgm:presLayoutVars>
      </dgm:prSet>
      <dgm:spPr/>
    </dgm:pt>
  </dgm:ptLst>
  <dgm:cxnLst>
    <dgm:cxn modelId="{89F6B219-69BC-4E53-B049-6723D9593877}" type="presOf" srcId="{4D5F5686-8C93-4CD1-AB81-648EE2907886}" destId="{106228E1-D0F8-4C49-BBEE-25A98AEB98D0}" srcOrd="0" destOrd="0" presId="urn:microsoft.com/office/officeart/2018/2/layout/IconCircleList"/>
    <dgm:cxn modelId="{DCB2875F-8ACF-408E-AEE4-E48CE2A6BB37}" type="presOf" srcId="{E6327DF9-AFAC-45B3-9A1A-2DAE70E52887}" destId="{D53B6BC0-DF5D-4A8E-9C2B-ED060E874E83}" srcOrd="0" destOrd="0" presId="urn:microsoft.com/office/officeart/2018/2/layout/IconCircleList"/>
    <dgm:cxn modelId="{6DA88886-D6ED-4A3C-BCE2-96F185D2109C}" type="presOf" srcId="{98032334-EF62-4C06-BBD2-27C8263C10B0}" destId="{7649AC64-3C3A-4243-BFE5-AD9512416CCC}" srcOrd="0" destOrd="0" presId="urn:microsoft.com/office/officeart/2018/2/layout/IconCircleList"/>
    <dgm:cxn modelId="{FB15458E-6AE6-4AC0-AD13-EA6F1D53FE19}" srcId="{98032334-EF62-4C06-BBD2-27C8263C10B0}" destId="{E6327DF9-AFAC-45B3-9A1A-2DAE70E52887}" srcOrd="3" destOrd="0" parTransId="{7142BE7C-B3E5-40A9-9F72-B3643C66FB92}" sibTransId="{7F764D95-40A0-4B6E-8BB2-499287B43F16}"/>
    <dgm:cxn modelId="{2E93F8A5-CABB-44FB-AAC3-7977C326853E}" type="presOf" srcId="{5751A5C3-59A3-4170-A155-444BB0DA5A2A}" destId="{146B93D6-459E-451E-AA03-D230DFAD2296}" srcOrd="0" destOrd="0" presId="urn:microsoft.com/office/officeart/2018/2/layout/IconCircleList"/>
    <dgm:cxn modelId="{4F3165A6-CDDF-4BE1-AA85-EB0F15A348F2}" type="presOf" srcId="{858F63DA-38EA-49A1-B7F3-52100ED59E5D}" destId="{1840B4D2-F229-4BE7-B866-384F095CFB19}" srcOrd="0" destOrd="0" presId="urn:microsoft.com/office/officeart/2018/2/layout/IconCircleList"/>
    <dgm:cxn modelId="{785BF1B5-9FAE-4F00-BE9B-122E9AED6BFD}" srcId="{98032334-EF62-4C06-BBD2-27C8263C10B0}" destId="{8D8CC181-DD36-4D12-970C-60BB57BFF9E9}" srcOrd="1" destOrd="0" parTransId="{16C60BBC-2C74-44CC-AD86-4DF57ABE54ED}" sibTransId="{858F63DA-38EA-49A1-B7F3-52100ED59E5D}"/>
    <dgm:cxn modelId="{1B449DB9-029C-4A5F-A4BB-852D9CAFC5B3}" srcId="{98032334-EF62-4C06-BBD2-27C8263C10B0}" destId="{4D5F5686-8C93-4CD1-AB81-648EE2907886}" srcOrd="2" destOrd="0" parTransId="{FC6A5690-1B2C-4C5A-9CC2-FA306BEF3914}" sibTransId="{BC5C79AB-575D-4808-B86C-390F59D01A05}"/>
    <dgm:cxn modelId="{10672CC2-D112-4847-8D1E-FDC6685139C2}" type="presOf" srcId="{82BB6A3B-A280-4F11-B4FE-820E5B9DEAA6}" destId="{8D0B46FB-5DAA-4D54-8D0D-B20C7D74ECCE}" srcOrd="0" destOrd="0" presId="urn:microsoft.com/office/officeart/2018/2/layout/IconCircleList"/>
    <dgm:cxn modelId="{5B68FCDC-F8A7-45E9-9ED0-C478EB0819C3}" type="presOf" srcId="{8D8CC181-DD36-4D12-970C-60BB57BFF9E9}" destId="{BAB647EA-4ABE-4E37-B949-0BCC84A3E442}" srcOrd="0" destOrd="0" presId="urn:microsoft.com/office/officeart/2018/2/layout/IconCircleList"/>
    <dgm:cxn modelId="{8ED470E7-0D9E-4337-BAC4-3BCE758C3918}" type="presOf" srcId="{BC5C79AB-575D-4808-B86C-390F59D01A05}" destId="{DD12F650-086F-4F52-8D74-B4EB698A519C}" srcOrd="0" destOrd="0" presId="urn:microsoft.com/office/officeart/2018/2/layout/IconCircleList"/>
    <dgm:cxn modelId="{CFDFECF2-54EB-4556-B02A-1BAA5B0F9050}" srcId="{98032334-EF62-4C06-BBD2-27C8263C10B0}" destId="{5751A5C3-59A3-4170-A155-444BB0DA5A2A}" srcOrd="0" destOrd="0" parTransId="{8FDE459F-1B7C-4624-8A16-6C95FE49685B}" sibTransId="{82BB6A3B-A280-4F11-B4FE-820E5B9DEAA6}"/>
    <dgm:cxn modelId="{26FFF371-24E3-47D6-86CD-29D251ADEDB4}" type="presParOf" srcId="{7649AC64-3C3A-4243-BFE5-AD9512416CCC}" destId="{643701E8-9ED0-41D8-AF54-1ED0D0B3BF2F}" srcOrd="0" destOrd="0" presId="urn:microsoft.com/office/officeart/2018/2/layout/IconCircleList"/>
    <dgm:cxn modelId="{93EA8372-A184-449A-A5A1-382F65A26550}" type="presParOf" srcId="{643701E8-9ED0-41D8-AF54-1ED0D0B3BF2F}" destId="{095D3D75-143C-4DC2-BE39-4C96A86F8E0A}" srcOrd="0" destOrd="0" presId="urn:microsoft.com/office/officeart/2018/2/layout/IconCircleList"/>
    <dgm:cxn modelId="{AF42FABC-12DB-4949-A34D-D68D1317275B}" type="presParOf" srcId="{095D3D75-143C-4DC2-BE39-4C96A86F8E0A}" destId="{2B3AEDA6-4874-4328-B3D9-9129742B8B8A}" srcOrd="0" destOrd="0" presId="urn:microsoft.com/office/officeart/2018/2/layout/IconCircleList"/>
    <dgm:cxn modelId="{B4CFFB67-9544-4B22-B2EC-3ACC2AD8ED23}" type="presParOf" srcId="{095D3D75-143C-4DC2-BE39-4C96A86F8E0A}" destId="{15F97CF8-68A9-49FC-993F-69E370A668DC}" srcOrd="1" destOrd="0" presId="urn:microsoft.com/office/officeart/2018/2/layout/IconCircleList"/>
    <dgm:cxn modelId="{F9C6A7CD-D1E6-4F26-A7A8-478A6D2D0A94}" type="presParOf" srcId="{095D3D75-143C-4DC2-BE39-4C96A86F8E0A}" destId="{5B98BDEE-0EB1-4168-9B26-22BC21627268}" srcOrd="2" destOrd="0" presId="urn:microsoft.com/office/officeart/2018/2/layout/IconCircleList"/>
    <dgm:cxn modelId="{78FA7ADF-4966-4E4F-8F42-0B8A45B255BE}" type="presParOf" srcId="{095D3D75-143C-4DC2-BE39-4C96A86F8E0A}" destId="{146B93D6-459E-451E-AA03-D230DFAD2296}" srcOrd="3" destOrd="0" presId="urn:microsoft.com/office/officeart/2018/2/layout/IconCircleList"/>
    <dgm:cxn modelId="{4791EC45-9A7F-40F4-99AE-DE84E8A54ABC}" type="presParOf" srcId="{643701E8-9ED0-41D8-AF54-1ED0D0B3BF2F}" destId="{8D0B46FB-5DAA-4D54-8D0D-B20C7D74ECCE}" srcOrd="1" destOrd="0" presId="urn:microsoft.com/office/officeart/2018/2/layout/IconCircleList"/>
    <dgm:cxn modelId="{DB255455-C2A7-49E4-B81A-C6F241313EB0}" type="presParOf" srcId="{643701E8-9ED0-41D8-AF54-1ED0D0B3BF2F}" destId="{EA2E287D-3F07-4A9F-B1F1-3E1DD45DFD38}" srcOrd="2" destOrd="0" presId="urn:microsoft.com/office/officeart/2018/2/layout/IconCircleList"/>
    <dgm:cxn modelId="{8F85B2DC-48D0-4AF2-A1F9-9E27B5245921}" type="presParOf" srcId="{EA2E287D-3F07-4A9F-B1F1-3E1DD45DFD38}" destId="{81DB89DB-4386-452B-8423-E286793F177D}" srcOrd="0" destOrd="0" presId="urn:microsoft.com/office/officeart/2018/2/layout/IconCircleList"/>
    <dgm:cxn modelId="{E562BAF9-9E99-4A8A-AFC9-8A50D812883D}" type="presParOf" srcId="{EA2E287D-3F07-4A9F-B1F1-3E1DD45DFD38}" destId="{230A5E80-3FCD-4F4E-9694-8C68884B17EC}" srcOrd="1" destOrd="0" presId="urn:microsoft.com/office/officeart/2018/2/layout/IconCircleList"/>
    <dgm:cxn modelId="{F412F25D-3AF4-4A97-959C-B8454CBB01BF}" type="presParOf" srcId="{EA2E287D-3F07-4A9F-B1F1-3E1DD45DFD38}" destId="{5D1C630D-AAB5-4E9B-8B4F-909B2481005F}" srcOrd="2" destOrd="0" presId="urn:microsoft.com/office/officeart/2018/2/layout/IconCircleList"/>
    <dgm:cxn modelId="{2F78CC48-42C2-46AB-90A7-F4ED29FD2F09}" type="presParOf" srcId="{EA2E287D-3F07-4A9F-B1F1-3E1DD45DFD38}" destId="{BAB647EA-4ABE-4E37-B949-0BCC84A3E442}" srcOrd="3" destOrd="0" presId="urn:microsoft.com/office/officeart/2018/2/layout/IconCircleList"/>
    <dgm:cxn modelId="{487310DF-B143-42F3-8B9F-2CB18ED920C4}" type="presParOf" srcId="{643701E8-9ED0-41D8-AF54-1ED0D0B3BF2F}" destId="{1840B4D2-F229-4BE7-B866-384F095CFB19}" srcOrd="3" destOrd="0" presId="urn:microsoft.com/office/officeart/2018/2/layout/IconCircleList"/>
    <dgm:cxn modelId="{0B31AB5B-9BCB-4BD2-B08A-5F20C0BE4858}" type="presParOf" srcId="{643701E8-9ED0-41D8-AF54-1ED0D0B3BF2F}" destId="{263F5A2C-29E9-4E91-82D4-AC91DE8B4B0B}" srcOrd="4" destOrd="0" presId="urn:microsoft.com/office/officeart/2018/2/layout/IconCircleList"/>
    <dgm:cxn modelId="{9D286BE5-BDFB-4E9D-A069-43EB513C1615}" type="presParOf" srcId="{263F5A2C-29E9-4E91-82D4-AC91DE8B4B0B}" destId="{15FE9B2B-9E77-4328-A615-C216FCBB5F95}" srcOrd="0" destOrd="0" presId="urn:microsoft.com/office/officeart/2018/2/layout/IconCircleList"/>
    <dgm:cxn modelId="{518413F6-856B-4B9B-AB07-842D178BB38A}" type="presParOf" srcId="{263F5A2C-29E9-4E91-82D4-AC91DE8B4B0B}" destId="{496F176B-BB91-4E2A-80EE-698C40299EDD}" srcOrd="1" destOrd="0" presId="urn:microsoft.com/office/officeart/2018/2/layout/IconCircleList"/>
    <dgm:cxn modelId="{3C79B0B3-4250-48D0-905C-471866AF4A6D}" type="presParOf" srcId="{263F5A2C-29E9-4E91-82D4-AC91DE8B4B0B}" destId="{1270D159-3341-4691-A6E6-091805A1E953}" srcOrd="2" destOrd="0" presId="urn:microsoft.com/office/officeart/2018/2/layout/IconCircleList"/>
    <dgm:cxn modelId="{C4FD2F11-7CFA-4457-992B-8B81EA7E219B}" type="presParOf" srcId="{263F5A2C-29E9-4E91-82D4-AC91DE8B4B0B}" destId="{106228E1-D0F8-4C49-BBEE-25A98AEB98D0}" srcOrd="3" destOrd="0" presId="urn:microsoft.com/office/officeart/2018/2/layout/IconCircleList"/>
    <dgm:cxn modelId="{DF02AFF9-FCD0-45DE-8907-B3DCAED81F94}" type="presParOf" srcId="{643701E8-9ED0-41D8-AF54-1ED0D0B3BF2F}" destId="{DD12F650-086F-4F52-8D74-B4EB698A519C}" srcOrd="5" destOrd="0" presId="urn:microsoft.com/office/officeart/2018/2/layout/IconCircleList"/>
    <dgm:cxn modelId="{1AA5A8DA-2A08-41DC-8DC1-FF608C48AF68}" type="presParOf" srcId="{643701E8-9ED0-41D8-AF54-1ED0D0B3BF2F}" destId="{8FEAC696-B99C-4A54-997F-A8DE2FD8A853}" srcOrd="6" destOrd="0" presId="urn:microsoft.com/office/officeart/2018/2/layout/IconCircleList"/>
    <dgm:cxn modelId="{FEF93346-1EE7-4990-A951-BCEC890663EC}" type="presParOf" srcId="{8FEAC696-B99C-4A54-997F-A8DE2FD8A853}" destId="{20580B40-16E9-466F-83EE-5652C79315D9}" srcOrd="0" destOrd="0" presId="urn:microsoft.com/office/officeart/2018/2/layout/IconCircleList"/>
    <dgm:cxn modelId="{B24AE12B-488D-4627-8ED3-447B02AD20EA}" type="presParOf" srcId="{8FEAC696-B99C-4A54-997F-A8DE2FD8A853}" destId="{9F9B84FD-5A08-4A77-8DD1-52DFC57B31FF}" srcOrd="1" destOrd="0" presId="urn:microsoft.com/office/officeart/2018/2/layout/IconCircleList"/>
    <dgm:cxn modelId="{55AA99E8-3699-440F-9086-EE994E37E934}" type="presParOf" srcId="{8FEAC696-B99C-4A54-997F-A8DE2FD8A853}" destId="{DD2E2672-DAB6-4277-92C5-B486B6FAD06A}" srcOrd="2" destOrd="0" presId="urn:microsoft.com/office/officeart/2018/2/layout/IconCircleList"/>
    <dgm:cxn modelId="{4323DD20-C8A3-4DC7-B775-65EEE5A128D7}" type="presParOf" srcId="{8FEAC696-B99C-4A54-997F-A8DE2FD8A853}" destId="{D53B6BC0-DF5D-4A8E-9C2B-ED060E874E83}"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2E9AD50-7E3A-48C1-A5E6-FD38467EAB69}"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4DC1438-4FDD-4BBF-ADC9-574E7FC23520}">
      <dgm:prSet/>
      <dgm:spPr/>
      <dgm:t>
        <a:bodyPr/>
        <a:lstStyle/>
        <a:p>
          <a:pPr>
            <a:lnSpc>
              <a:spcPct val="100000"/>
            </a:lnSpc>
          </a:pPr>
          <a:r>
            <a:rPr lang="en-US"/>
            <a:t>It’s ok to touch your own private parts when you are alone.</a:t>
          </a:r>
        </a:p>
      </dgm:t>
    </dgm:pt>
    <dgm:pt modelId="{3BA27806-B534-4910-AEB2-61D2BFC962E3}" type="parTrans" cxnId="{66D21AC2-0871-445F-8652-71A82ECB7CA5}">
      <dgm:prSet/>
      <dgm:spPr/>
      <dgm:t>
        <a:bodyPr/>
        <a:lstStyle/>
        <a:p>
          <a:endParaRPr lang="en-US"/>
        </a:p>
      </dgm:t>
    </dgm:pt>
    <dgm:pt modelId="{A09CA35B-D0AB-46E1-A019-AB96160D0976}" type="sibTrans" cxnId="{66D21AC2-0871-445F-8652-71A82ECB7CA5}">
      <dgm:prSet/>
      <dgm:spPr/>
      <dgm:t>
        <a:bodyPr/>
        <a:lstStyle/>
        <a:p>
          <a:endParaRPr lang="en-US"/>
        </a:p>
      </dgm:t>
    </dgm:pt>
    <dgm:pt modelId="{FCE91853-1C4D-458B-989E-7EC3D4F5546C}">
      <dgm:prSet/>
      <dgm:spPr/>
      <dgm:t>
        <a:bodyPr/>
        <a:lstStyle/>
        <a:p>
          <a:pPr>
            <a:lnSpc>
              <a:spcPct val="100000"/>
            </a:lnSpc>
          </a:pPr>
          <a:r>
            <a:rPr lang="en-US"/>
            <a:t>It’s not ok to touch other people’s private parts.</a:t>
          </a:r>
        </a:p>
      </dgm:t>
    </dgm:pt>
    <dgm:pt modelId="{486B3A8E-1B99-4B58-B018-EEF769379244}" type="parTrans" cxnId="{5853FFFD-CF11-4BF8-AA2C-EAC529F90777}">
      <dgm:prSet/>
      <dgm:spPr/>
      <dgm:t>
        <a:bodyPr/>
        <a:lstStyle/>
        <a:p>
          <a:endParaRPr lang="en-US"/>
        </a:p>
      </dgm:t>
    </dgm:pt>
    <dgm:pt modelId="{BC9D91E5-D972-4047-8490-BD91E7274FA0}" type="sibTrans" cxnId="{5853FFFD-CF11-4BF8-AA2C-EAC529F90777}">
      <dgm:prSet/>
      <dgm:spPr/>
      <dgm:t>
        <a:bodyPr/>
        <a:lstStyle/>
        <a:p>
          <a:endParaRPr lang="en-US"/>
        </a:p>
      </dgm:t>
    </dgm:pt>
    <dgm:pt modelId="{31563BE6-5923-4BEF-B784-8395AB2ED623}">
      <dgm:prSet/>
      <dgm:spPr/>
      <dgm:t>
        <a:bodyPr/>
        <a:lstStyle/>
        <a:p>
          <a:pPr>
            <a:lnSpc>
              <a:spcPct val="100000"/>
            </a:lnSpc>
          </a:pPr>
          <a:r>
            <a:rPr lang="en-US"/>
            <a:t>It’s not ok for other people to touch your private parts.</a:t>
          </a:r>
        </a:p>
      </dgm:t>
    </dgm:pt>
    <dgm:pt modelId="{F8586A33-5B27-43F7-84D5-F3554245BA7E}" type="parTrans" cxnId="{A30CEEF3-A852-4E73-BFF0-7CB0A41443BC}">
      <dgm:prSet/>
      <dgm:spPr/>
      <dgm:t>
        <a:bodyPr/>
        <a:lstStyle/>
        <a:p>
          <a:endParaRPr lang="en-US"/>
        </a:p>
      </dgm:t>
    </dgm:pt>
    <dgm:pt modelId="{3900EBC3-1324-479D-8674-63A9CBCBA81B}" type="sibTrans" cxnId="{A30CEEF3-A852-4E73-BFF0-7CB0A41443BC}">
      <dgm:prSet/>
      <dgm:spPr/>
      <dgm:t>
        <a:bodyPr/>
        <a:lstStyle/>
        <a:p>
          <a:endParaRPr lang="en-US"/>
        </a:p>
      </dgm:t>
    </dgm:pt>
    <dgm:pt modelId="{515831CD-C0C4-4904-8B3A-11DE06CDC3A4}">
      <dgm:prSet/>
      <dgm:spPr/>
      <dgm:t>
        <a:bodyPr/>
        <a:lstStyle/>
        <a:p>
          <a:pPr>
            <a:lnSpc>
              <a:spcPct val="100000"/>
            </a:lnSpc>
          </a:pPr>
          <a:r>
            <a:rPr lang="en-US"/>
            <a:t>It’s not ok to show your private parts to other people.</a:t>
          </a:r>
        </a:p>
      </dgm:t>
    </dgm:pt>
    <dgm:pt modelId="{27ECD7A9-9319-413D-B111-78B918220B26}" type="parTrans" cxnId="{9A122BDE-BB44-47BC-B16C-7E28CA13ED86}">
      <dgm:prSet/>
      <dgm:spPr/>
      <dgm:t>
        <a:bodyPr/>
        <a:lstStyle/>
        <a:p>
          <a:endParaRPr lang="en-US"/>
        </a:p>
      </dgm:t>
    </dgm:pt>
    <dgm:pt modelId="{8127349F-8D8B-4623-9336-F0155A68EA7C}" type="sibTrans" cxnId="{9A122BDE-BB44-47BC-B16C-7E28CA13ED86}">
      <dgm:prSet/>
      <dgm:spPr/>
      <dgm:t>
        <a:bodyPr/>
        <a:lstStyle/>
        <a:p>
          <a:endParaRPr lang="en-US"/>
        </a:p>
      </dgm:t>
    </dgm:pt>
    <dgm:pt modelId="{34C357AA-DE49-4C4D-920F-F9140D642BEF}" type="pres">
      <dgm:prSet presAssocID="{42E9AD50-7E3A-48C1-A5E6-FD38467EAB69}" presName="root" presStyleCnt="0">
        <dgm:presLayoutVars>
          <dgm:dir/>
          <dgm:resizeHandles val="exact"/>
        </dgm:presLayoutVars>
      </dgm:prSet>
      <dgm:spPr/>
    </dgm:pt>
    <dgm:pt modelId="{0EB51F77-D33A-4BEA-A1FF-CF46E892A2CA}" type="pres">
      <dgm:prSet presAssocID="{24DC1438-4FDD-4BBF-ADC9-574E7FC23520}" presName="compNode" presStyleCnt="0"/>
      <dgm:spPr/>
    </dgm:pt>
    <dgm:pt modelId="{13CCF45C-4EED-42FF-9811-BDB0644E7C4D}" type="pres">
      <dgm:prSet presAssocID="{24DC1438-4FDD-4BBF-ADC9-574E7FC23520}" presName="bgRect" presStyleLbl="bgShp" presStyleIdx="0" presStyleCnt="4"/>
      <dgm:spPr/>
    </dgm:pt>
    <dgm:pt modelId="{1768410A-DA62-472F-9F1B-2D129885ED02}" type="pres">
      <dgm:prSet presAssocID="{24DC1438-4FDD-4BBF-ADC9-574E7FC2352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owser Window"/>
        </a:ext>
      </dgm:extLst>
    </dgm:pt>
    <dgm:pt modelId="{E888809E-DB61-4001-A71D-D8BF882FCCCC}" type="pres">
      <dgm:prSet presAssocID="{24DC1438-4FDD-4BBF-ADC9-574E7FC23520}" presName="spaceRect" presStyleCnt="0"/>
      <dgm:spPr/>
    </dgm:pt>
    <dgm:pt modelId="{55FD14A4-4F8F-4192-930B-4BBB31276D51}" type="pres">
      <dgm:prSet presAssocID="{24DC1438-4FDD-4BBF-ADC9-574E7FC23520}" presName="parTx" presStyleLbl="revTx" presStyleIdx="0" presStyleCnt="4">
        <dgm:presLayoutVars>
          <dgm:chMax val="0"/>
          <dgm:chPref val="0"/>
        </dgm:presLayoutVars>
      </dgm:prSet>
      <dgm:spPr/>
    </dgm:pt>
    <dgm:pt modelId="{FF2E3FD2-9542-4D92-89F2-FC90928BA37E}" type="pres">
      <dgm:prSet presAssocID="{A09CA35B-D0AB-46E1-A019-AB96160D0976}" presName="sibTrans" presStyleCnt="0"/>
      <dgm:spPr/>
    </dgm:pt>
    <dgm:pt modelId="{31453159-28A1-48CE-8D99-3AB8C6676FD9}" type="pres">
      <dgm:prSet presAssocID="{FCE91853-1C4D-458B-989E-7EC3D4F5546C}" presName="compNode" presStyleCnt="0"/>
      <dgm:spPr/>
    </dgm:pt>
    <dgm:pt modelId="{94B72C11-D3B6-4944-BF7A-BA8EA4ADA5F7}" type="pres">
      <dgm:prSet presAssocID="{FCE91853-1C4D-458B-989E-7EC3D4F5546C}" presName="bgRect" presStyleLbl="bgShp" presStyleIdx="1" presStyleCnt="4"/>
      <dgm:spPr/>
    </dgm:pt>
    <dgm:pt modelId="{DFCDC268-A619-400B-9105-04CA0F6B091B}" type="pres">
      <dgm:prSet presAssocID="{FCE91853-1C4D-458B-989E-7EC3D4F5546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isconnected"/>
        </a:ext>
      </dgm:extLst>
    </dgm:pt>
    <dgm:pt modelId="{40BD04E1-E463-46D8-8537-7D61A794D9EE}" type="pres">
      <dgm:prSet presAssocID="{FCE91853-1C4D-458B-989E-7EC3D4F5546C}" presName="spaceRect" presStyleCnt="0"/>
      <dgm:spPr/>
    </dgm:pt>
    <dgm:pt modelId="{E201A7D7-3BF4-4C9F-BD96-4BCDE01E9B1A}" type="pres">
      <dgm:prSet presAssocID="{FCE91853-1C4D-458B-989E-7EC3D4F5546C}" presName="parTx" presStyleLbl="revTx" presStyleIdx="1" presStyleCnt="4">
        <dgm:presLayoutVars>
          <dgm:chMax val="0"/>
          <dgm:chPref val="0"/>
        </dgm:presLayoutVars>
      </dgm:prSet>
      <dgm:spPr/>
    </dgm:pt>
    <dgm:pt modelId="{B7DA1714-7032-4A2A-A1A7-4C2105C890E0}" type="pres">
      <dgm:prSet presAssocID="{BC9D91E5-D972-4047-8490-BD91E7274FA0}" presName="sibTrans" presStyleCnt="0"/>
      <dgm:spPr/>
    </dgm:pt>
    <dgm:pt modelId="{2C205BC1-14F7-447E-BC8C-41E838B3C21C}" type="pres">
      <dgm:prSet presAssocID="{31563BE6-5923-4BEF-B784-8395AB2ED623}" presName="compNode" presStyleCnt="0"/>
      <dgm:spPr/>
    </dgm:pt>
    <dgm:pt modelId="{7FA0831A-2F3E-4D7F-89F0-71804E4E7EDB}" type="pres">
      <dgm:prSet presAssocID="{31563BE6-5923-4BEF-B784-8395AB2ED623}" presName="bgRect" presStyleLbl="bgShp" presStyleIdx="2" presStyleCnt="4"/>
      <dgm:spPr/>
    </dgm:pt>
    <dgm:pt modelId="{2471C17A-C5DD-4398-8589-D21A684D3D9B}" type="pres">
      <dgm:prSet presAssocID="{31563BE6-5923-4BEF-B784-8395AB2ED62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hare With Person"/>
        </a:ext>
      </dgm:extLst>
    </dgm:pt>
    <dgm:pt modelId="{6E0006EC-B0F3-4A69-82B4-0BB9D31B9BFA}" type="pres">
      <dgm:prSet presAssocID="{31563BE6-5923-4BEF-B784-8395AB2ED623}" presName="spaceRect" presStyleCnt="0"/>
      <dgm:spPr/>
    </dgm:pt>
    <dgm:pt modelId="{AC1B0C43-DAD5-4FB4-B754-77A0A832823F}" type="pres">
      <dgm:prSet presAssocID="{31563BE6-5923-4BEF-B784-8395AB2ED623}" presName="parTx" presStyleLbl="revTx" presStyleIdx="2" presStyleCnt="4">
        <dgm:presLayoutVars>
          <dgm:chMax val="0"/>
          <dgm:chPref val="0"/>
        </dgm:presLayoutVars>
      </dgm:prSet>
      <dgm:spPr/>
    </dgm:pt>
    <dgm:pt modelId="{69591155-F83D-4201-B549-A4FF1387DA17}" type="pres">
      <dgm:prSet presAssocID="{3900EBC3-1324-479D-8674-63A9CBCBA81B}" presName="sibTrans" presStyleCnt="0"/>
      <dgm:spPr/>
    </dgm:pt>
    <dgm:pt modelId="{7C59C0AA-CD55-4E9D-8480-121F5AE3EB72}" type="pres">
      <dgm:prSet presAssocID="{515831CD-C0C4-4904-8B3A-11DE06CDC3A4}" presName="compNode" presStyleCnt="0"/>
      <dgm:spPr/>
    </dgm:pt>
    <dgm:pt modelId="{12ACFEC8-04C8-4907-99EC-75D0BE76557D}" type="pres">
      <dgm:prSet presAssocID="{515831CD-C0C4-4904-8B3A-11DE06CDC3A4}" presName="bgRect" presStyleLbl="bgShp" presStyleIdx="3" presStyleCnt="4"/>
      <dgm:spPr/>
    </dgm:pt>
    <dgm:pt modelId="{0B9E100E-81A0-4499-8475-7F05C5BEAB57}" type="pres">
      <dgm:prSet presAssocID="{515831CD-C0C4-4904-8B3A-11DE06CDC3A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Web Design"/>
        </a:ext>
      </dgm:extLst>
    </dgm:pt>
    <dgm:pt modelId="{C3E82309-F38F-4E2F-912A-1D5D4C984EF2}" type="pres">
      <dgm:prSet presAssocID="{515831CD-C0C4-4904-8B3A-11DE06CDC3A4}" presName="spaceRect" presStyleCnt="0"/>
      <dgm:spPr/>
    </dgm:pt>
    <dgm:pt modelId="{E935CF49-F1A6-4A88-96E4-8859187EDAF5}" type="pres">
      <dgm:prSet presAssocID="{515831CD-C0C4-4904-8B3A-11DE06CDC3A4}" presName="parTx" presStyleLbl="revTx" presStyleIdx="3" presStyleCnt="4">
        <dgm:presLayoutVars>
          <dgm:chMax val="0"/>
          <dgm:chPref val="0"/>
        </dgm:presLayoutVars>
      </dgm:prSet>
      <dgm:spPr/>
    </dgm:pt>
  </dgm:ptLst>
  <dgm:cxnLst>
    <dgm:cxn modelId="{7A38F838-E66C-4D60-812A-FC70A22456DB}" type="presOf" srcId="{FCE91853-1C4D-458B-989E-7EC3D4F5546C}" destId="{E201A7D7-3BF4-4C9F-BD96-4BCDE01E9B1A}" srcOrd="0" destOrd="0" presId="urn:microsoft.com/office/officeart/2018/2/layout/IconVerticalSolidList"/>
    <dgm:cxn modelId="{14B58A68-2F39-428E-91C6-8CE47DAA2F97}" type="presOf" srcId="{31563BE6-5923-4BEF-B784-8395AB2ED623}" destId="{AC1B0C43-DAD5-4FB4-B754-77A0A832823F}" srcOrd="0" destOrd="0" presId="urn:microsoft.com/office/officeart/2018/2/layout/IconVerticalSolidList"/>
    <dgm:cxn modelId="{54775E77-5C3A-4EC2-A36F-80D5953A45D7}" type="presOf" srcId="{24DC1438-4FDD-4BBF-ADC9-574E7FC23520}" destId="{55FD14A4-4F8F-4192-930B-4BBB31276D51}" srcOrd="0" destOrd="0" presId="urn:microsoft.com/office/officeart/2018/2/layout/IconVerticalSolidList"/>
    <dgm:cxn modelId="{04D790A4-AB1E-48D4-9163-B4BF76F060DB}" type="presOf" srcId="{515831CD-C0C4-4904-8B3A-11DE06CDC3A4}" destId="{E935CF49-F1A6-4A88-96E4-8859187EDAF5}" srcOrd="0" destOrd="0" presId="urn:microsoft.com/office/officeart/2018/2/layout/IconVerticalSolidList"/>
    <dgm:cxn modelId="{66D21AC2-0871-445F-8652-71A82ECB7CA5}" srcId="{42E9AD50-7E3A-48C1-A5E6-FD38467EAB69}" destId="{24DC1438-4FDD-4BBF-ADC9-574E7FC23520}" srcOrd="0" destOrd="0" parTransId="{3BA27806-B534-4910-AEB2-61D2BFC962E3}" sibTransId="{A09CA35B-D0AB-46E1-A019-AB96160D0976}"/>
    <dgm:cxn modelId="{9A122BDE-BB44-47BC-B16C-7E28CA13ED86}" srcId="{42E9AD50-7E3A-48C1-A5E6-FD38467EAB69}" destId="{515831CD-C0C4-4904-8B3A-11DE06CDC3A4}" srcOrd="3" destOrd="0" parTransId="{27ECD7A9-9319-413D-B111-78B918220B26}" sibTransId="{8127349F-8D8B-4623-9336-F0155A68EA7C}"/>
    <dgm:cxn modelId="{AFA564F1-D8C5-4636-ACB8-567FE4E0CFBF}" type="presOf" srcId="{42E9AD50-7E3A-48C1-A5E6-FD38467EAB69}" destId="{34C357AA-DE49-4C4D-920F-F9140D642BEF}" srcOrd="0" destOrd="0" presId="urn:microsoft.com/office/officeart/2018/2/layout/IconVerticalSolidList"/>
    <dgm:cxn modelId="{A30CEEF3-A852-4E73-BFF0-7CB0A41443BC}" srcId="{42E9AD50-7E3A-48C1-A5E6-FD38467EAB69}" destId="{31563BE6-5923-4BEF-B784-8395AB2ED623}" srcOrd="2" destOrd="0" parTransId="{F8586A33-5B27-43F7-84D5-F3554245BA7E}" sibTransId="{3900EBC3-1324-479D-8674-63A9CBCBA81B}"/>
    <dgm:cxn modelId="{5853FFFD-CF11-4BF8-AA2C-EAC529F90777}" srcId="{42E9AD50-7E3A-48C1-A5E6-FD38467EAB69}" destId="{FCE91853-1C4D-458B-989E-7EC3D4F5546C}" srcOrd="1" destOrd="0" parTransId="{486B3A8E-1B99-4B58-B018-EEF769379244}" sibTransId="{BC9D91E5-D972-4047-8490-BD91E7274FA0}"/>
    <dgm:cxn modelId="{D6D1D382-A4D7-4D44-A559-1B68A382370C}" type="presParOf" srcId="{34C357AA-DE49-4C4D-920F-F9140D642BEF}" destId="{0EB51F77-D33A-4BEA-A1FF-CF46E892A2CA}" srcOrd="0" destOrd="0" presId="urn:microsoft.com/office/officeart/2018/2/layout/IconVerticalSolidList"/>
    <dgm:cxn modelId="{D3B2412B-1469-4AA7-8334-1C978492D4E9}" type="presParOf" srcId="{0EB51F77-D33A-4BEA-A1FF-CF46E892A2CA}" destId="{13CCF45C-4EED-42FF-9811-BDB0644E7C4D}" srcOrd="0" destOrd="0" presId="urn:microsoft.com/office/officeart/2018/2/layout/IconVerticalSolidList"/>
    <dgm:cxn modelId="{A64308AB-C159-49B1-A6D3-F2A5E099265A}" type="presParOf" srcId="{0EB51F77-D33A-4BEA-A1FF-CF46E892A2CA}" destId="{1768410A-DA62-472F-9F1B-2D129885ED02}" srcOrd="1" destOrd="0" presId="urn:microsoft.com/office/officeart/2018/2/layout/IconVerticalSolidList"/>
    <dgm:cxn modelId="{FDF8445A-EB04-4385-88BF-3AE54E4155D3}" type="presParOf" srcId="{0EB51F77-D33A-4BEA-A1FF-CF46E892A2CA}" destId="{E888809E-DB61-4001-A71D-D8BF882FCCCC}" srcOrd="2" destOrd="0" presId="urn:microsoft.com/office/officeart/2018/2/layout/IconVerticalSolidList"/>
    <dgm:cxn modelId="{7BF9BCDA-EF7E-4935-8151-D5D5B7E01998}" type="presParOf" srcId="{0EB51F77-D33A-4BEA-A1FF-CF46E892A2CA}" destId="{55FD14A4-4F8F-4192-930B-4BBB31276D51}" srcOrd="3" destOrd="0" presId="urn:microsoft.com/office/officeart/2018/2/layout/IconVerticalSolidList"/>
    <dgm:cxn modelId="{A11A8C43-26F9-4AB7-93DA-1B1A1FAA91E4}" type="presParOf" srcId="{34C357AA-DE49-4C4D-920F-F9140D642BEF}" destId="{FF2E3FD2-9542-4D92-89F2-FC90928BA37E}" srcOrd="1" destOrd="0" presId="urn:microsoft.com/office/officeart/2018/2/layout/IconVerticalSolidList"/>
    <dgm:cxn modelId="{5A3C138C-E92E-4949-A9E6-7A67D1FECFB8}" type="presParOf" srcId="{34C357AA-DE49-4C4D-920F-F9140D642BEF}" destId="{31453159-28A1-48CE-8D99-3AB8C6676FD9}" srcOrd="2" destOrd="0" presId="urn:microsoft.com/office/officeart/2018/2/layout/IconVerticalSolidList"/>
    <dgm:cxn modelId="{BF6C5B6E-F3A1-4AA5-BDCB-37EC08B3EDB6}" type="presParOf" srcId="{31453159-28A1-48CE-8D99-3AB8C6676FD9}" destId="{94B72C11-D3B6-4944-BF7A-BA8EA4ADA5F7}" srcOrd="0" destOrd="0" presId="urn:microsoft.com/office/officeart/2018/2/layout/IconVerticalSolidList"/>
    <dgm:cxn modelId="{DFC20F35-D763-4381-97B6-064296441144}" type="presParOf" srcId="{31453159-28A1-48CE-8D99-3AB8C6676FD9}" destId="{DFCDC268-A619-400B-9105-04CA0F6B091B}" srcOrd="1" destOrd="0" presId="urn:microsoft.com/office/officeart/2018/2/layout/IconVerticalSolidList"/>
    <dgm:cxn modelId="{B818B98F-66AA-4AB4-8037-203071AF6A68}" type="presParOf" srcId="{31453159-28A1-48CE-8D99-3AB8C6676FD9}" destId="{40BD04E1-E463-46D8-8537-7D61A794D9EE}" srcOrd="2" destOrd="0" presId="urn:microsoft.com/office/officeart/2018/2/layout/IconVerticalSolidList"/>
    <dgm:cxn modelId="{2C4808A9-BAEB-45F9-B3FF-4C0E4CDE0DFA}" type="presParOf" srcId="{31453159-28A1-48CE-8D99-3AB8C6676FD9}" destId="{E201A7D7-3BF4-4C9F-BD96-4BCDE01E9B1A}" srcOrd="3" destOrd="0" presId="urn:microsoft.com/office/officeart/2018/2/layout/IconVerticalSolidList"/>
    <dgm:cxn modelId="{C6B1A4A0-1082-4750-8D64-60E8F1737694}" type="presParOf" srcId="{34C357AA-DE49-4C4D-920F-F9140D642BEF}" destId="{B7DA1714-7032-4A2A-A1A7-4C2105C890E0}" srcOrd="3" destOrd="0" presId="urn:microsoft.com/office/officeart/2018/2/layout/IconVerticalSolidList"/>
    <dgm:cxn modelId="{56CFC141-B911-412F-BF32-BE027F14634D}" type="presParOf" srcId="{34C357AA-DE49-4C4D-920F-F9140D642BEF}" destId="{2C205BC1-14F7-447E-BC8C-41E838B3C21C}" srcOrd="4" destOrd="0" presId="urn:microsoft.com/office/officeart/2018/2/layout/IconVerticalSolidList"/>
    <dgm:cxn modelId="{D7FEF950-D6ED-40B3-8747-92F31C7A22E8}" type="presParOf" srcId="{2C205BC1-14F7-447E-BC8C-41E838B3C21C}" destId="{7FA0831A-2F3E-4D7F-89F0-71804E4E7EDB}" srcOrd="0" destOrd="0" presId="urn:microsoft.com/office/officeart/2018/2/layout/IconVerticalSolidList"/>
    <dgm:cxn modelId="{D0D565EF-50C8-43F2-AA79-76CF4420D160}" type="presParOf" srcId="{2C205BC1-14F7-447E-BC8C-41E838B3C21C}" destId="{2471C17A-C5DD-4398-8589-D21A684D3D9B}" srcOrd="1" destOrd="0" presId="urn:microsoft.com/office/officeart/2018/2/layout/IconVerticalSolidList"/>
    <dgm:cxn modelId="{D6D413FD-40C9-4740-9F98-A87CD2D1FB0C}" type="presParOf" srcId="{2C205BC1-14F7-447E-BC8C-41E838B3C21C}" destId="{6E0006EC-B0F3-4A69-82B4-0BB9D31B9BFA}" srcOrd="2" destOrd="0" presId="urn:microsoft.com/office/officeart/2018/2/layout/IconVerticalSolidList"/>
    <dgm:cxn modelId="{1A56FCEF-3FA1-4D3F-AECD-B9E53A728E66}" type="presParOf" srcId="{2C205BC1-14F7-447E-BC8C-41E838B3C21C}" destId="{AC1B0C43-DAD5-4FB4-B754-77A0A832823F}" srcOrd="3" destOrd="0" presId="urn:microsoft.com/office/officeart/2018/2/layout/IconVerticalSolidList"/>
    <dgm:cxn modelId="{36EB6538-1004-4958-A2BD-AD355245CA45}" type="presParOf" srcId="{34C357AA-DE49-4C4D-920F-F9140D642BEF}" destId="{69591155-F83D-4201-B549-A4FF1387DA17}" srcOrd="5" destOrd="0" presId="urn:microsoft.com/office/officeart/2018/2/layout/IconVerticalSolidList"/>
    <dgm:cxn modelId="{86171801-E181-43D8-992A-E54335C7D4D2}" type="presParOf" srcId="{34C357AA-DE49-4C4D-920F-F9140D642BEF}" destId="{7C59C0AA-CD55-4E9D-8480-121F5AE3EB72}" srcOrd="6" destOrd="0" presId="urn:microsoft.com/office/officeart/2018/2/layout/IconVerticalSolidList"/>
    <dgm:cxn modelId="{10ECA085-84C5-45B6-94B4-05017DDEDF4A}" type="presParOf" srcId="{7C59C0AA-CD55-4E9D-8480-121F5AE3EB72}" destId="{12ACFEC8-04C8-4907-99EC-75D0BE76557D}" srcOrd="0" destOrd="0" presId="urn:microsoft.com/office/officeart/2018/2/layout/IconVerticalSolidList"/>
    <dgm:cxn modelId="{77DE97F6-D7A9-404B-99BF-AB191DBDC97D}" type="presParOf" srcId="{7C59C0AA-CD55-4E9D-8480-121F5AE3EB72}" destId="{0B9E100E-81A0-4499-8475-7F05C5BEAB57}" srcOrd="1" destOrd="0" presId="urn:microsoft.com/office/officeart/2018/2/layout/IconVerticalSolidList"/>
    <dgm:cxn modelId="{150AF266-0C65-4BBD-9E62-68589EF61E1F}" type="presParOf" srcId="{7C59C0AA-CD55-4E9D-8480-121F5AE3EB72}" destId="{C3E82309-F38F-4E2F-912A-1D5D4C984EF2}" srcOrd="2" destOrd="0" presId="urn:microsoft.com/office/officeart/2018/2/layout/IconVerticalSolidList"/>
    <dgm:cxn modelId="{CD43566F-4927-401D-BADB-7EF07DC2F029}" type="presParOf" srcId="{7C59C0AA-CD55-4E9D-8480-121F5AE3EB72}" destId="{E935CF49-F1A6-4A88-96E4-8859187EDAF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F031563-478A-46B2-B826-756D04DB94F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512829F-5EB0-486D-94BB-5D443BEDAE55}">
      <dgm:prSet/>
      <dgm:spPr/>
      <dgm:t>
        <a:bodyPr/>
        <a:lstStyle/>
        <a:p>
          <a:r>
            <a:rPr lang="en-US"/>
            <a:t>Ask yourself, is what I’m doing ok?</a:t>
          </a:r>
        </a:p>
      </dgm:t>
    </dgm:pt>
    <dgm:pt modelId="{0D56F7F6-2EB8-4D03-A79B-2A9E95BFD0D6}" type="parTrans" cxnId="{27806FE0-9F4A-40BA-A54C-97D5391A768C}">
      <dgm:prSet/>
      <dgm:spPr/>
      <dgm:t>
        <a:bodyPr/>
        <a:lstStyle/>
        <a:p>
          <a:endParaRPr lang="en-US"/>
        </a:p>
      </dgm:t>
    </dgm:pt>
    <dgm:pt modelId="{96F0B33D-A414-45BC-A2E2-4E42BD3BF15F}" type="sibTrans" cxnId="{27806FE0-9F4A-40BA-A54C-97D5391A768C}">
      <dgm:prSet/>
      <dgm:spPr/>
      <dgm:t>
        <a:bodyPr/>
        <a:lstStyle/>
        <a:p>
          <a:endParaRPr lang="en-US"/>
        </a:p>
      </dgm:t>
    </dgm:pt>
    <dgm:pt modelId="{ADC03DB1-5CA7-440B-8877-3CC364124277}">
      <dgm:prSet/>
      <dgm:spPr/>
      <dgm:t>
        <a:bodyPr/>
        <a:lstStyle/>
        <a:p>
          <a:r>
            <a:rPr lang="en-US"/>
            <a:t>What will happen if I do this?</a:t>
          </a:r>
        </a:p>
      </dgm:t>
    </dgm:pt>
    <dgm:pt modelId="{A96BB3E4-48B4-4263-8657-31B0067B2F47}" type="parTrans" cxnId="{A498CF4B-47D5-4DDB-8B62-F2E52A3205ED}">
      <dgm:prSet/>
      <dgm:spPr/>
      <dgm:t>
        <a:bodyPr/>
        <a:lstStyle/>
        <a:p>
          <a:endParaRPr lang="en-US"/>
        </a:p>
      </dgm:t>
    </dgm:pt>
    <dgm:pt modelId="{712983A9-0451-4A03-8826-99205D606246}" type="sibTrans" cxnId="{A498CF4B-47D5-4DDB-8B62-F2E52A3205ED}">
      <dgm:prSet/>
      <dgm:spPr/>
      <dgm:t>
        <a:bodyPr/>
        <a:lstStyle/>
        <a:p>
          <a:endParaRPr lang="en-US"/>
        </a:p>
      </dgm:t>
    </dgm:pt>
    <dgm:pt modelId="{4F2F1BCC-BC83-4083-A620-702850733CE1}">
      <dgm:prSet/>
      <dgm:spPr/>
      <dgm:t>
        <a:bodyPr/>
        <a:lstStyle/>
        <a:p>
          <a:r>
            <a:rPr lang="en-US"/>
            <a:t>What could I do instead?</a:t>
          </a:r>
        </a:p>
      </dgm:t>
    </dgm:pt>
    <dgm:pt modelId="{13946ED2-9696-4ABC-A97A-6972F2412FD4}" type="parTrans" cxnId="{C230EBAF-AC5F-4176-839A-71CD26A97F72}">
      <dgm:prSet/>
      <dgm:spPr/>
      <dgm:t>
        <a:bodyPr/>
        <a:lstStyle/>
        <a:p>
          <a:endParaRPr lang="en-US"/>
        </a:p>
      </dgm:t>
    </dgm:pt>
    <dgm:pt modelId="{059789F7-05A9-40C3-A657-9F31E1E7B985}" type="sibTrans" cxnId="{C230EBAF-AC5F-4176-839A-71CD26A97F72}">
      <dgm:prSet/>
      <dgm:spPr/>
      <dgm:t>
        <a:bodyPr/>
        <a:lstStyle/>
        <a:p>
          <a:endParaRPr lang="en-US"/>
        </a:p>
      </dgm:t>
    </dgm:pt>
    <dgm:pt modelId="{8C56A0C0-76FD-41A5-9748-1F8F8D6A14CA}" type="pres">
      <dgm:prSet presAssocID="{2F031563-478A-46B2-B826-756D04DB94F2}" presName="root" presStyleCnt="0">
        <dgm:presLayoutVars>
          <dgm:dir/>
          <dgm:resizeHandles val="exact"/>
        </dgm:presLayoutVars>
      </dgm:prSet>
      <dgm:spPr/>
    </dgm:pt>
    <dgm:pt modelId="{75A4C3C9-E6D0-4E05-8F0B-3219C56AD374}" type="pres">
      <dgm:prSet presAssocID="{E512829F-5EB0-486D-94BB-5D443BEDAE55}" presName="compNode" presStyleCnt="0"/>
      <dgm:spPr/>
    </dgm:pt>
    <dgm:pt modelId="{1995FAF9-D701-46C3-A63F-A7204CD21703}" type="pres">
      <dgm:prSet presAssocID="{E512829F-5EB0-486D-94BB-5D443BEDAE55}" presName="bgRect" presStyleLbl="bgShp" presStyleIdx="0" presStyleCnt="3"/>
      <dgm:spPr/>
    </dgm:pt>
    <dgm:pt modelId="{E73B9D03-2981-4E57-AE63-184600C340A5}" type="pres">
      <dgm:prSet presAssocID="{E512829F-5EB0-486D-94BB-5D443BEDAE5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C2BD2A19-214B-44EE-96E1-B792E67563D7}" type="pres">
      <dgm:prSet presAssocID="{E512829F-5EB0-486D-94BB-5D443BEDAE55}" presName="spaceRect" presStyleCnt="0"/>
      <dgm:spPr/>
    </dgm:pt>
    <dgm:pt modelId="{404E9806-8428-4975-8657-0A8133FD92A2}" type="pres">
      <dgm:prSet presAssocID="{E512829F-5EB0-486D-94BB-5D443BEDAE55}" presName="parTx" presStyleLbl="revTx" presStyleIdx="0" presStyleCnt="3">
        <dgm:presLayoutVars>
          <dgm:chMax val="0"/>
          <dgm:chPref val="0"/>
        </dgm:presLayoutVars>
      </dgm:prSet>
      <dgm:spPr/>
    </dgm:pt>
    <dgm:pt modelId="{C27BEE2C-DB66-4D25-A4C0-428F5C061091}" type="pres">
      <dgm:prSet presAssocID="{96F0B33D-A414-45BC-A2E2-4E42BD3BF15F}" presName="sibTrans" presStyleCnt="0"/>
      <dgm:spPr/>
    </dgm:pt>
    <dgm:pt modelId="{D43B9952-408D-47BD-B857-1F119B04992A}" type="pres">
      <dgm:prSet presAssocID="{ADC03DB1-5CA7-440B-8877-3CC364124277}" presName="compNode" presStyleCnt="0"/>
      <dgm:spPr/>
    </dgm:pt>
    <dgm:pt modelId="{2155EB28-2D9C-46B2-AF78-D0900F4E8E57}" type="pres">
      <dgm:prSet presAssocID="{ADC03DB1-5CA7-440B-8877-3CC364124277}" presName="bgRect" presStyleLbl="bgShp" presStyleIdx="1" presStyleCnt="3"/>
      <dgm:spPr/>
    </dgm:pt>
    <dgm:pt modelId="{CDB8C8D1-444D-47ED-939D-CB46DF4A26A9}" type="pres">
      <dgm:prSet presAssocID="{ADC03DB1-5CA7-440B-8877-3CC36412427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73FECE04-304F-4792-8453-560E06FDFD0E}" type="pres">
      <dgm:prSet presAssocID="{ADC03DB1-5CA7-440B-8877-3CC364124277}" presName="spaceRect" presStyleCnt="0"/>
      <dgm:spPr/>
    </dgm:pt>
    <dgm:pt modelId="{352BCCD9-5817-4ACE-ACEF-C281EA80E288}" type="pres">
      <dgm:prSet presAssocID="{ADC03DB1-5CA7-440B-8877-3CC364124277}" presName="parTx" presStyleLbl="revTx" presStyleIdx="1" presStyleCnt="3">
        <dgm:presLayoutVars>
          <dgm:chMax val="0"/>
          <dgm:chPref val="0"/>
        </dgm:presLayoutVars>
      </dgm:prSet>
      <dgm:spPr/>
    </dgm:pt>
    <dgm:pt modelId="{B133BD23-2E21-4C62-BE9E-E4B9ADBE7CD2}" type="pres">
      <dgm:prSet presAssocID="{712983A9-0451-4A03-8826-99205D606246}" presName="sibTrans" presStyleCnt="0"/>
      <dgm:spPr/>
    </dgm:pt>
    <dgm:pt modelId="{093F83EB-4EE0-4F9F-86EA-4949D60D3BAF}" type="pres">
      <dgm:prSet presAssocID="{4F2F1BCC-BC83-4083-A620-702850733CE1}" presName="compNode" presStyleCnt="0"/>
      <dgm:spPr/>
    </dgm:pt>
    <dgm:pt modelId="{FDF91F36-CAA5-4FA4-A7EE-7450C2CEFEC7}" type="pres">
      <dgm:prSet presAssocID="{4F2F1BCC-BC83-4083-A620-702850733CE1}" presName="bgRect" presStyleLbl="bgShp" presStyleIdx="2" presStyleCnt="3"/>
      <dgm:spPr/>
    </dgm:pt>
    <dgm:pt modelId="{D12446E4-4D72-4E81-96B8-F7DE12966EE2}" type="pres">
      <dgm:prSet presAssocID="{4F2F1BCC-BC83-4083-A620-702850733CE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8EF2E09E-559B-4CFD-B68E-8E409AC6C0AF}" type="pres">
      <dgm:prSet presAssocID="{4F2F1BCC-BC83-4083-A620-702850733CE1}" presName="spaceRect" presStyleCnt="0"/>
      <dgm:spPr/>
    </dgm:pt>
    <dgm:pt modelId="{4B63C912-8261-4A4B-8CC2-704500DEA752}" type="pres">
      <dgm:prSet presAssocID="{4F2F1BCC-BC83-4083-A620-702850733CE1}" presName="parTx" presStyleLbl="revTx" presStyleIdx="2" presStyleCnt="3">
        <dgm:presLayoutVars>
          <dgm:chMax val="0"/>
          <dgm:chPref val="0"/>
        </dgm:presLayoutVars>
      </dgm:prSet>
      <dgm:spPr/>
    </dgm:pt>
  </dgm:ptLst>
  <dgm:cxnLst>
    <dgm:cxn modelId="{2EA46225-1781-4048-BF75-2F5D4B4F2D0C}" type="presOf" srcId="{4F2F1BCC-BC83-4083-A620-702850733CE1}" destId="{4B63C912-8261-4A4B-8CC2-704500DEA752}" srcOrd="0" destOrd="0" presId="urn:microsoft.com/office/officeart/2018/2/layout/IconVerticalSolidList"/>
    <dgm:cxn modelId="{6BDADE49-52F7-407C-81CC-FD3C73129735}" type="presOf" srcId="{2F031563-478A-46B2-B826-756D04DB94F2}" destId="{8C56A0C0-76FD-41A5-9748-1F8F8D6A14CA}" srcOrd="0" destOrd="0" presId="urn:microsoft.com/office/officeart/2018/2/layout/IconVerticalSolidList"/>
    <dgm:cxn modelId="{A498CF4B-47D5-4DDB-8B62-F2E52A3205ED}" srcId="{2F031563-478A-46B2-B826-756D04DB94F2}" destId="{ADC03DB1-5CA7-440B-8877-3CC364124277}" srcOrd="1" destOrd="0" parTransId="{A96BB3E4-48B4-4263-8657-31B0067B2F47}" sibTransId="{712983A9-0451-4A03-8826-99205D606246}"/>
    <dgm:cxn modelId="{FE450351-E616-47F3-8A27-160EBBB26565}" type="presOf" srcId="{ADC03DB1-5CA7-440B-8877-3CC364124277}" destId="{352BCCD9-5817-4ACE-ACEF-C281EA80E288}" srcOrd="0" destOrd="0" presId="urn:microsoft.com/office/officeart/2018/2/layout/IconVerticalSolidList"/>
    <dgm:cxn modelId="{0302027B-04A7-4C77-8630-DBF801D14A03}" type="presOf" srcId="{E512829F-5EB0-486D-94BB-5D443BEDAE55}" destId="{404E9806-8428-4975-8657-0A8133FD92A2}" srcOrd="0" destOrd="0" presId="urn:microsoft.com/office/officeart/2018/2/layout/IconVerticalSolidList"/>
    <dgm:cxn modelId="{C230EBAF-AC5F-4176-839A-71CD26A97F72}" srcId="{2F031563-478A-46B2-B826-756D04DB94F2}" destId="{4F2F1BCC-BC83-4083-A620-702850733CE1}" srcOrd="2" destOrd="0" parTransId="{13946ED2-9696-4ABC-A97A-6972F2412FD4}" sibTransId="{059789F7-05A9-40C3-A657-9F31E1E7B985}"/>
    <dgm:cxn modelId="{27806FE0-9F4A-40BA-A54C-97D5391A768C}" srcId="{2F031563-478A-46B2-B826-756D04DB94F2}" destId="{E512829F-5EB0-486D-94BB-5D443BEDAE55}" srcOrd="0" destOrd="0" parTransId="{0D56F7F6-2EB8-4D03-A79B-2A9E95BFD0D6}" sibTransId="{96F0B33D-A414-45BC-A2E2-4E42BD3BF15F}"/>
    <dgm:cxn modelId="{34207A5D-96C6-4D17-8080-E9BEA2C7B799}" type="presParOf" srcId="{8C56A0C0-76FD-41A5-9748-1F8F8D6A14CA}" destId="{75A4C3C9-E6D0-4E05-8F0B-3219C56AD374}" srcOrd="0" destOrd="0" presId="urn:microsoft.com/office/officeart/2018/2/layout/IconVerticalSolidList"/>
    <dgm:cxn modelId="{6467B149-4B82-442E-B752-AD2A1F9EBAC5}" type="presParOf" srcId="{75A4C3C9-E6D0-4E05-8F0B-3219C56AD374}" destId="{1995FAF9-D701-46C3-A63F-A7204CD21703}" srcOrd="0" destOrd="0" presId="urn:microsoft.com/office/officeart/2018/2/layout/IconVerticalSolidList"/>
    <dgm:cxn modelId="{2B19460B-4C58-4CED-BF06-7F2CF74B3E7C}" type="presParOf" srcId="{75A4C3C9-E6D0-4E05-8F0B-3219C56AD374}" destId="{E73B9D03-2981-4E57-AE63-184600C340A5}" srcOrd="1" destOrd="0" presId="urn:microsoft.com/office/officeart/2018/2/layout/IconVerticalSolidList"/>
    <dgm:cxn modelId="{777333AA-057E-4353-9466-B2453ADD3157}" type="presParOf" srcId="{75A4C3C9-E6D0-4E05-8F0B-3219C56AD374}" destId="{C2BD2A19-214B-44EE-96E1-B792E67563D7}" srcOrd="2" destOrd="0" presId="urn:microsoft.com/office/officeart/2018/2/layout/IconVerticalSolidList"/>
    <dgm:cxn modelId="{8393C6C4-DD87-4689-84F4-C81AB0DB1965}" type="presParOf" srcId="{75A4C3C9-E6D0-4E05-8F0B-3219C56AD374}" destId="{404E9806-8428-4975-8657-0A8133FD92A2}" srcOrd="3" destOrd="0" presId="urn:microsoft.com/office/officeart/2018/2/layout/IconVerticalSolidList"/>
    <dgm:cxn modelId="{62FF83B4-F3EF-47A1-AC52-CF9F977243AB}" type="presParOf" srcId="{8C56A0C0-76FD-41A5-9748-1F8F8D6A14CA}" destId="{C27BEE2C-DB66-4D25-A4C0-428F5C061091}" srcOrd="1" destOrd="0" presId="urn:microsoft.com/office/officeart/2018/2/layout/IconVerticalSolidList"/>
    <dgm:cxn modelId="{E8B32884-F30B-480E-855D-AA51D3799307}" type="presParOf" srcId="{8C56A0C0-76FD-41A5-9748-1F8F8D6A14CA}" destId="{D43B9952-408D-47BD-B857-1F119B04992A}" srcOrd="2" destOrd="0" presId="urn:microsoft.com/office/officeart/2018/2/layout/IconVerticalSolidList"/>
    <dgm:cxn modelId="{27E7A337-D19C-4797-9D1A-E4B8AA7128E3}" type="presParOf" srcId="{D43B9952-408D-47BD-B857-1F119B04992A}" destId="{2155EB28-2D9C-46B2-AF78-D0900F4E8E57}" srcOrd="0" destOrd="0" presId="urn:microsoft.com/office/officeart/2018/2/layout/IconVerticalSolidList"/>
    <dgm:cxn modelId="{6FB54DDA-9AB8-464F-B2B8-D11F79BD85D3}" type="presParOf" srcId="{D43B9952-408D-47BD-B857-1F119B04992A}" destId="{CDB8C8D1-444D-47ED-939D-CB46DF4A26A9}" srcOrd="1" destOrd="0" presId="urn:microsoft.com/office/officeart/2018/2/layout/IconVerticalSolidList"/>
    <dgm:cxn modelId="{9965369F-694E-4411-A310-87C6A6C4F784}" type="presParOf" srcId="{D43B9952-408D-47BD-B857-1F119B04992A}" destId="{73FECE04-304F-4792-8453-560E06FDFD0E}" srcOrd="2" destOrd="0" presId="urn:microsoft.com/office/officeart/2018/2/layout/IconVerticalSolidList"/>
    <dgm:cxn modelId="{E7743F28-F2F7-4F4E-A362-C893D20AD93D}" type="presParOf" srcId="{D43B9952-408D-47BD-B857-1F119B04992A}" destId="{352BCCD9-5817-4ACE-ACEF-C281EA80E288}" srcOrd="3" destOrd="0" presId="urn:microsoft.com/office/officeart/2018/2/layout/IconVerticalSolidList"/>
    <dgm:cxn modelId="{5A95CB9E-7F2B-4922-8237-9AC9A2D17D6D}" type="presParOf" srcId="{8C56A0C0-76FD-41A5-9748-1F8F8D6A14CA}" destId="{B133BD23-2E21-4C62-BE9E-E4B9ADBE7CD2}" srcOrd="3" destOrd="0" presId="urn:microsoft.com/office/officeart/2018/2/layout/IconVerticalSolidList"/>
    <dgm:cxn modelId="{CD8BF36F-7CCB-41F2-8C41-CBEE3D6FF1BE}" type="presParOf" srcId="{8C56A0C0-76FD-41A5-9748-1F8F8D6A14CA}" destId="{093F83EB-4EE0-4F9F-86EA-4949D60D3BAF}" srcOrd="4" destOrd="0" presId="urn:microsoft.com/office/officeart/2018/2/layout/IconVerticalSolidList"/>
    <dgm:cxn modelId="{9E225E9A-15E2-4772-A58F-78DBDD1FFBFB}" type="presParOf" srcId="{093F83EB-4EE0-4F9F-86EA-4949D60D3BAF}" destId="{FDF91F36-CAA5-4FA4-A7EE-7450C2CEFEC7}" srcOrd="0" destOrd="0" presId="urn:microsoft.com/office/officeart/2018/2/layout/IconVerticalSolidList"/>
    <dgm:cxn modelId="{3C105C22-B6F2-41D8-8A27-6AA4A1AF7937}" type="presParOf" srcId="{093F83EB-4EE0-4F9F-86EA-4949D60D3BAF}" destId="{D12446E4-4D72-4E81-96B8-F7DE12966EE2}" srcOrd="1" destOrd="0" presId="urn:microsoft.com/office/officeart/2018/2/layout/IconVerticalSolidList"/>
    <dgm:cxn modelId="{A7C72254-92CF-4BCE-B379-610CBC8B6EC4}" type="presParOf" srcId="{093F83EB-4EE0-4F9F-86EA-4949D60D3BAF}" destId="{8EF2E09E-559B-4CFD-B68E-8E409AC6C0AF}" srcOrd="2" destOrd="0" presId="urn:microsoft.com/office/officeart/2018/2/layout/IconVerticalSolidList"/>
    <dgm:cxn modelId="{BAAA59E5-843E-4B42-8FBB-31BF9DED926C}" type="presParOf" srcId="{093F83EB-4EE0-4F9F-86EA-4949D60D3BAF}" destId="{4B63C912-8261-4A4B-8CC2-704500DEA75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6FE7E88-7A8E-43E5-BA6C-87CC32BE8594}"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CA19490-0468-42AA-94F9-C09A5203C0CD}">
      <dgm:prSet custT="1"/>
      <dgm:spPr/>
      <dgm:t>
        <a:bodyPr/>
        <a:lstStyle/>
        <a:p>
          <a:r>
            <a:rPr lang="en-US" sz="2000"/>
            <a:t>Focus your attention on the child.</a:t>
          </a:r>
        </a:p>
      </dgm:t>
    </dgm:pt>
    <dgm:pt modelId="{21E10066-F4CD-4005-8455-48C1F4C6112D}" type="parTrans" cxnId="{668B996E-77CE-42C1-A5E5-8B5DDC9BE90F}">
      <dgm:prSet/>
      <dgm:spPr/>
      <dgm:t>
        <a:bodyPr/>
        <a:lstStyle/>
        <a:p>
          <a:endParaRPr lang="en-US" sz="3600"/>
        </a:p>
      </dgm:t>
    </dgm:pt>
    <dgm:pt modelId="{50C13C84-B7D9-4513-B085-AB4F33042266}" type="sibTrans" cxnId="{668B996E-77CE-42C1-A5E5-8B5DDC9BE90F}">
      <dgm:prSet/>
      <dgm:spPr/>
      <dgm:t>
        <a:bodyPr/>
        <a:lstStyle/>
        <a:p>
          <a:endParaRPr lang="en-US" sz="3600"/>
        </a:p>
      </dgm:t>
    </dgm:pt>
    <dgm:pt modelId="{EBA4E0AD-EC54-4E04-BB31-C76C91D071BB}">
      <dgm:prSet custT="1"/>
      <dgm:spPr/>
      <dgm:t>
        <a:bodyPr/>
        <a:lstStyle/>
        <a:p>
          <a:r>
            <a:rPr lang="en-US" sz="2000"/>
            <a:t>Make eye contact.</a:t>
          </a:r>
        </a:p>
      </dgm:t>
    </dgm:pt>
    <dgm:pt modelId="{CB58B61C-994F-4A8D-81C5-6D9812CCBD90}" type="parTrans" cxnId="{E89925A3-A51B-4A10-B025-2BA0309FB7A4}">
      <dgm:prSet/>
      <dgm:spPr/>
      <dgm:t>
        <a:bodyPr/>
        <a:lstStyle/>
        <a:p>
          <a:endParaRPr lang="en-US" sz="3600"/>
        </a:p>
      </dgm:t>
    </dgm:pt>
    <dgm:pt modelId="{D43DED1D-647B-434C-BF89-E85B3145ADDB}" type="sibTrans" cxnId="{E89925A3-A51B-4A10-B025-2BA0309FB7A4}">
      <dgm:prSet/>
      <dgm:spPr/>
      <dgm:t>
        <a:bodyPr/>
        <a:lstStyle/>
        <a:p>
          <a:endParaRPr lang="en-US" sz="3600"/>
        </a:p>
      </dgm:t>
    </dgm:pt>
    <dgm:pt modelId="{A25C9352-2096-4F74-B753-CA144FB4B992}">
      <dgm:prSet custT="1"/>
      <dgm:spPr/>
      <dgm:t>
        <a:bodyPr/>
        <a:lstStyle/>
        <a:p>
          <a:r>
            <a:rPr lang="en-US" sz="2000"/>
            <a:t>Look pleasant.</a:t>
          </a:r>
        </a:p>
      </dgm:t>
    </dgm:pt>
    <dgm:pt modelId="{4D021BD2-C8CA-494D-ACD0-FDA18D223E4E}" type="parTrans" cxnId="{DE54E265-079E-459B-A2EA-1CD2714AAB6C}">
      <dgm:prSet/>
      <dgm:spPr/>
      <dgm:t>
        <a:bodyPr/>
        <a:lstStyle/>
        <a:p>
          <a:endParaRPr lang="en-US" sz="3600"/>
        </a:p>
      </dgm:t>
    </dgm:pt>
    <dgm:pt modelId="{BA53D656-97F0-4154-A433-F980DE2AA360}" type="sibTrans" cxnId="{DE54E265-079E-459B-A2EA-1CD2714AAB6C}">
      <dgm:prSet/>
      <dgm:spPr/>
      <dgm:t>
        <a:bodyPr/>
        <a:lstStyle/>
        <a:p>
          <a:endParaRPr lang="en-US" sz="3600"/>
        </a:p>
      </dgm:t>
    </dgm:pt>
    <dgm:pt modelId="{2370EE6D-F5DD-4995-AF6E-3128C86933DC}">
      <dgm:prSet custT="1"/>
      <dgm:spPr/>
      <dgm:t>
        <a:bodyPr/>
        <a:lstStyle/>
        <a:p>
          <a:r>
            <a:rPr lang="en-US" sz="2000"/>
            <a:t>Describe the behavior you are praising.</a:t>
          </a:r>
        </a:p>
      </dgm:t>
    </dgm:pt>
    <dgm:pt modelId="{DC513948-1807-44C3-AEF6-5D0D1FEB7165}" type="parTrans" cxnId="{5EFB2F7C-1F63-4CFB-8989-1F125A7005B8}">
      <dgm:prSet/>
      <dgm:spPr/>
      <dgm:t>
        <a:bodyPr/>
        <a:lstStyle/>
        <a:p>
          <a:endParaRPr lang="en-US" sz="3600"/>
        </a:p>
      </dgm:t>
    </dgm:pt>
    <dgm:pt modelId="{76717D85-5B32-4567-9CA1-5D4307A8B8A4}" type="sibTrans" cxnId="{5EFB2F7C-1F63-4CFB-8989-1F125A7005B8}">
      <dgm:prSet/>
      <dgm:spPr/>
      <dgm:t>
        <a:bodyPr/>
        <a:lstStyle/>
        <a:p>
          <a:endParaRPr lang="en-US" sz="3600"/>
        </a:p>
      </dgm:t>
    </dgm:pt>
    <dgm:pt modelId="{DD4FFAA3-FF1C-45CA-9E18-CD1D7B1B03F9}">
      <dgm:prSet custT="1"/>
      <dgm:spPr/>
      <dgm:t>
        <a:bodyPr/>
        <a:lstStyle/>
        <a:p>
          <a:r>
            <a:rPr lang="en-US" sz="2000" dirty="0"/>
            <a:t>Be specific. </a:t>
          </a:r>
        </a:p>
      </dgm:t>
    </dgm:pt>
    <dgm:pt modelId="{643EDD04-462B-4631-90F7-9E2502EF3134}" type="parTrans" cxnId="{4EB0A61D-11D4-41FA-A676-C50ADF20DFE2}">
      <dgm:prSet/>
      <dgm:spPr/>
      <dgm:t>
        <a:bodyPr/>
        <a:lstStyle/>
        <a:p>
          <a:endParaRPr lang="en-US" sz="3600"/>
        </a:p>
      </dgm:t>
    </dgm:pt>
    <dgm:pt modelId="{B29DE630-0183-4051-B11D-6BE646D09463}" type="sibTrans" cxnId="{4EB0A61D-11D4-41FA-A676-C50ADF20DFE2}">
      <dgm:prSet/>
      <dgm:spPr/>
      <dgm:t>
        <a:bodyPr/>
        <a:lstStyle/>
        <a:p>
          <a:endParaRPr lang="en-US" sz="3600"/>
        </a:p>
      </dgm:t>
    </dgm:pt>
    <dgm:pt modelId="{C63C04C3-5661-4EAC-AC3B-8A49AFC98404}">
      <dgm:prSet custT="1"/>
      <dgm:spPr/>
      <dgm:t>
        <a:bodyPr/>
        <a:lstStyle/>
        <a:p>
          <a:r>
            <a:rPr lang="en-US" sz="2000" dirty="0"/>
            <a:t>Praise children for general characteristics also (“You’re a fun person to be with.”)</a:t>
          </a:r>
        </a:p>
      </dgm:t>
    </dgm:pt>
    <dgm:pt modelId="{A73FE15F-1FB8-47E1-90C0-1799AF589108}" type="parTrans" cxnId="{844DB7D1-65F2-4F16-866E-E9E4B6AF3019}">
      <dgm:prSet/>
      <dgm:spPr/>
      <dgm:t>
        <a:bodyPr/>
        <a:lstStyle/>
        <a:p>
          <a:endParaRPr lang="en-US" sz="3600"/>
        </a:p>
      </dgm:t>
    </dgm:pt>
    <dgm:pt modelId="{AF408F0D-168F-4CBA-8341-C8645BC20272}" type="sibTrans" cxnId="{844DB7D1-65F2-4F16-866E-E9E4B6AF3019}">
      <dgm:prSet/>
      <dgm:spPr/>
      <dgm:t>
        <a:bodyPr/>
        <a:lstStyle/>
        <a:p>
          <a:endParaRPr lang="en-US" sz="3600"/>
        </a:p>
      </dgm:t>
    </dgm:pt>
    <dgm:pt modelId="{690004A4-FCAD-466D-A27D-0242827CC839}">
      <dgm:prSet custT="1"/>
      <dgm:spPr/>
      <dgm:t>
        <a:bodyPr/>
        <a:lstStyle/>
        <a:p>
          <a:r>
            <a:rPr lang="en-US" sz="2000" dirty="0"/>
            <a:t>Letting your child hear you praising yourself helps them understand that it’s OK to say good things about yourself.</a:t>
          </a:r>
        </a:p>
      </dgm:t>
    </dgm:pt>
    <dgm:pt modelId="{455D935D-AF09-496C-BE8A-563DBC740E02}" type="parTrans" cxnId="{03A097D7-8E38-4F30-A0E0-AFAB73E8D7B5}">
      <dgm:prSet/>
      <dgm:spPr/>
      <dgm:t>
        <a:bodyPr/>
        <a:lstStyle/>
        <a:p>
          <a:endParaRPr lang="en-US" sz="3600"/>
        </a:p>
      </dgm:t>
    </dgm:pt>
    <dgm:pt modelId="{7D1F9C2F-A319-4817-AE90-7F9018EE8A8A}" type="sibTrans" cxnId="{03A097D7-8E38-4F30-A0E0-AFAB73E8D7B5}">
      <dgm:prSet/>
      <dgm:spPr/>
      <dgm:t>
        <a:bodyPr/>
        <a:lstStyle/>
        <a:p>
          <a:endParaRPr lang="en-US" sz="3600"/>
        </a:p>
      </dgm:t>
    </dgm:pt>
    <dgm:pt modelId="{7E6283F5-4AAA-4E34-9B99-7766413C3CF1}" type="pres">
      <dgm:prSet presAssocID="{06FE7E88-7A8E-43E5-BA6C-87CC32BE8594}" presName="root" presStyleCnt="0">
        <dgm:presLayoutVars>
          <dgm:dir/>
          <dgm:resizeHandles val="exact"/>
        </dgm:presLayoutVars>
      </dgm:prSet>
      <dgm:spPr/>
    </dgm:pt>
    <dgm:pt modelId="{ACAF04A9-CD9E-4635-B2C1-87CB06675F54}" type="pres">
      <dgm:prSet presAssocID="{2CA19490-0468-42AA-94F9-C09A5203C0CD}" presName="compNode" presStyleCnt="0"/>
      <dgm:spPr/>
    </dgm:pt>
    <dgm:pt modelId="{37BC0F4A-FF84-494B-B857-3C3B54B97097}" type="pres">
      <dgm:prSet presAssocID="{2CA19490-0468-42AA-94F9-C09A5203C0CD}"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yes"/>
        </a:ext>
      </dgm:extLst>
    </dgm:pt>
    <dgm:pt modelId="{B4636935-D515-4C52-BA83-2BF99114D6F2}" type="pres">
      <dgm:prSet presAssocID="{2CA19490-0468-42AA-94F9-C09A5203C0CD}" presName="spaceRect" presStyleCnt="0"/>
      <dgm:spPr/>
    </dgm:pt>
    <dgm:pt modelId="{C2DCAAE3-5BD0-4F1F-97B3-90115EB05F85}" type="pres">
      <dgm:prSet presAssocID="{2CA19490-0468-42AA-94F9-C09A5203C0CD}" presName="textRect" presStyleLbl="revTx" presStyleIdx="0" presStyleCnt="7">
        <dgm:presLayoutVars>
          <dgm:chMax val="1"/>
          <dgm:chPref val="1"/>
        </dgm:presLayoutVars>
      </dgm:prSet>
      <dgm:spPr/>
    </dgm:pt>
    <dgm:pt modelId="{03FBB5E4-7FDF-460C-AF05-254634BBC56A}" type="pres">
      <dgm:prSet presAssocID="{50C13C84-B7D9-4513-B085-AB4F33042266}" presName="sibTrans" presStyleCnt="0"/>
      <dgm:spPr/>
    </dgm:pt>
    <dgm:pt modelId="{91EFE384-2185-4054-92C7-C635D589E403}" type="pres">
      <dgm:prSet presAssocID="{EBA4E0AD-EC54-4E04-BB31-C76C91D071BB}" presName="compNode" presStyleCnt="0"/>
      <dgm:spPr/>
    </dgm:pt>
    <dgm:pt modelId="{53AC92C4-1C3B-44EB-AC4F-8B9CFC9D44C7}" type="pres">
      <dgm:prSet presAssocID="{EBA4E0AD-EC54-4E04-BB31-C76C91D071BB}"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
        </a:ext>
      </dgm:extLst>
    </dgm:pt>
    <dgm:pt modelId="{BEF28DC3-6150-4AFE-A12E-0397EDFB479C}" type="pres">
      <dgm:prSet presAssocID="{EBA4E0AD-EC54-4E04-BB31-C76C91D071BB}" presName="spaceRect" presStyleCnt="0"/>
      <dgm:spPr/>
    </dgm:pt>
    <dgm:pt modelId="{2800677E-384E-4704-8DB5-E73B8F11E31D}" type="pres">
      <dgm:prSet presAssocID="{EBA4E0AD-EC54-4E04-BB31-C76C91D071BB}" presName="textRect" presStyleLbl="revTx" presStyleIdx="1" presStyleCnt="7">
        <dgm:presLayoutVars>
          <dgm:chMax val="1"/>
          <dgm:chPref val="1"/>
        </dgm:presLayoutVars>
      </dgm:prSet>
      <dgm:spPr/>
    </dgm:pt>
    <dgm:pt modelId="{85B52539-6254-4D3F-B42E-4F30086449E7}" type="pres">
      <dgm:prSet presAssocID="{D43DED1D-647B-434C-BF89-E85B3145ADDB}" presName="sibTrans" presStyleCnt="0"/>
      <dgm:spPr/>
    </dgm:pt>
    <dgm:pt modelId="{347DA913-F010-4428-A717-BC876D769AD3}" type="pres">
      <dgm:prSet presAssocID="{A25C9352-2096-4F74-B753-CA144FB4B992}" presName="compNode" presStyleCnt="0"/>
      <dgm:spPr/>
    </dgm:pt>
    <dgm:pt modelId="{4D708B07-7611-46AE-94BE-05F72C951C77}" type="pres">
      <dgm:prSet presAssocID="{A25C9352-2096-4F74-B753-CA144FB4B992}"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ongue"/>
        </a:ext>
      </dgm:extLst>
    </dgm:pt>
    <dgm:pt modelId="{A1B1A087-C695-4E6D-8F14-40337462FFFB}" type="pres">
      <dgm:prSet presAssocID="{A25C9352-2096-4F74-B753-CA144FB4B992}" presName="spaceRect" presStyleCnt="0"/>
      <dgm:spPr/>
    </dgm:pt>
    <dgm:pt modelId="{654965CB-04E6-4150-B32B-7FF206E88F2B}" type="pres">
      <dgm:prSet presAssocID="{A25C9352-2096-4F74-B753-CA144FB4B992}" presName="textRect" presStyleLbl="revTx" presStyleIdx="2" presStyleCnt="7">
        <dgm:presLayoutVars>
          <dgm:chMax val="1"/>
          <dgm:chPref val="1"/>
        </dgm:presLayoutVars>
      </dgm:prSet>
      <dgm:spPr/>
    </dgm:pt>
    <dgm:pt modelId="{5A55BC0E-10AB-48FB-8ED3-EE5F6DEF7606}" type="pres">
      <dgm:prSet presAssocID="{BA53D656-97F0-4154-A433-F980DE2AA360}" presName="sibTrans" presStyleCnt="0"/>
      <dgm:spPr/>
    </dgm:pt>
    <dgm:pt modelId="{DF9B171A-61FB-4789-8727-33A5D158CFA7}" type="pres">
      <dgm:prSet presAssocID="{2370EE6D-F5DD-4995-AF6E-3128C86933DC}" presName="compNode" presStyleCnt="0"/>
      <dgm:spPr/>
    </dgm:pt>
    <dgm:pt modelId="{38268FDE-C425-41E6-9F32-5F2E4D313131}" type="pres">
      <dgm:prSet presAssocID="{2370EE6D-F5DD-4995-AF6E-3128C86933DC}"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miling Face with No Fill"/>
        </a:ext>
      </dgm:extLst>
    </dgm:pt>
    <dgm:pt modelId="{60DA65C9-88DE-4499-9DD5-65EBE12838ED}" type="pres">
      <dgm:prSet presAssocID="{2370EE6D-F5DD-4995-AF6E-3128C86933DC}" presName="spaceRect" presStyleCnt="0"/>
      <dgm:spPr/>
    </dgm:pt>
    <dgm:pt modelId="{B52D5A4E-F70D-4E0F-A68A-15314B456D89}" type="pres">
      <dgm:prSet presAssocID="{2370EE6D-F5DD-4995-AF6E-3128C86933DC}" presName="textRect" presStyleLbl="revTx" presStyleIdx="3" presStyleCnt="7">
        <dgm:presLayoutVars>
          <dgm:chMax val="1"/>
          <dgm:chPref val="1"/>
        </dgm:presLayoutVars>
      </dgm:prSet>
      <dgm:spPr/>
    </dgm:pt>
    <dgm:pt modelId="{B2A8409A-8A99-4AAB-89FC-EAB6FEFC5BB3}" type="pres">
      <dgm:prSet presAssocID="{76717D85-5B32-4567-9CA1-5D4307A8B8A4}" presName="sibTrans" presStyleCnt="0"/>
      <dgm:spPr/>
    </dgm:pt>
    <dgm:pt modelId="{C768F12C-B556-4381-804C-74E3FA1842CC}" type="pres">
      <dgm:prSet presAssocID="{DD4FFAA3-FF1C-45CA-9E18-CD1D7B1B03F9}" presName="compNode" presStyleCnt="0"/>
      <dgm:spPr/>
    </dgm:pt>
    <dgm:pt modelId="{11078090-A438-45FD-AA7B-DFE8FD56BCF1}" type="pres">
      <dgm:prSet presAssocID="{DD4FFAA3-FF1C-45CA-9E18-CD1D7B1B03F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mart Phone"/>
        </a:ext>
      </dgm:extLst>
    </dgm:pt>
    <dgm:pt modelId="{06A6C20A-EF0A-4163-A0F4-14F8F963B039}" type="pres">
      <dgm:prSet presAssocID="{DD4FFAA3-FF1C-45CA-9E18-CD1D7B1B03F9}" presName="spaceRect" presStyleCnt="0"/>
      <dgm:spPr/>
    </dgm:pt>
    <dgm:pt modelId="{A6DAE83B-34C4-4F21-AC89-7F67F98F2B2E}" type="pres">
      <dgm:prSet presAssocID="{DD4FFAA3-FF1C-45CA-9E18-CD1D7B1B03F9}" presName="textRect" presStyleLbl="revTx" presStyleIdx="4" presStyleCnt="7">
        <dgm:presLayoutVars>
          <dgm:chMax val="1"/>
          <dgm:chPref val="1"/>
        </dgm:presLayoutVars>
      </dgm:prSet>
      <dgm:spPr/>
    </dgm:pt>
    <dgm:pt modelId="{D91B4175-DFE4-433C-BF01-4C35F3981404}" type="pres">
      <dgm:prSet presAssocID="{B29DE630-0183-4051-B11D-6BE646D09463}" presName="sibTrans" presStyleCnt="0"/>
      <dgm:spPr/>
    </dgm:pt>
    <dgm:pt modelId="{0C71FA79-2D47-47E6-B8D1-F13A22FB22EB}" type="pres">
      <dgm:prSet presAssocID="{C63C04C3-5661-4EAC-AC3B-8A49AFC98404}" presName="compNode" presStyleCnt="0"/>
      <dgm:spPr/>
    </dgm:pt>
    <dgm:pt modelId="{3F9C0B06-E762-4771-9F82-00F6953CED96}" type="pres">
      <dgm:prSet presAssocID="{C63C04C3-5661-4EAC-AC3B-8A49AFC98404}"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lassroom"/>
        </a:ext>
      </dgm:extLst>
    </dgm:pt>
    <dgm:pt modelId="{5FC5D7CF-5759-4DFE-A1BB-62CD96C15427}" type="pres">
      <dgm:prSet presAssocID="{C63C04C3-5661-4EAC-AC3B-8A49AFC98404}" presName="spaceRect" presStyleCnt="0"/>
      <dgm:spPr/>
    </dgm:pt>
    <dgm:pt modelId="{FA5179BF-5153-4968-A365-B9ED0AEA7949}" type="pres">
      <dgm:prSet presAssocID="{C63C04C3-5661-4EAC-AC3B-8A49AFC98404}" presName="textRect" presStyleLbl="revTx" presStyleIdx="5" presStyleCnt="7">
        <dgm:presLayoutVars>
          <dgm:chMax val="1"/>
          <dgm:chPref val="1"/>
        </dgm:presLayoutVars>
      </dgm:prSet>
      <dgm:spPr/>
    </dgm:pt>
    <dgm:pt modelId="{E2B8CBF1-6779-4398-9C6C-8BB44A2ACEFE}" type="pres">
      <dgm:prSet presAssocID="{AF408F0D-168F-4CBA-8341-C8645BC20272}" presName="sibTrans" presStyleCnt="0"/>
      <dgm:spPr/>
    </dgm:pt>
    <dgm:pt modelId="{B631F7CA-5F50-4887-B48A-9E12C158499F}" type="pres">
      <dgm:prSet presAssocID="{690004A4-FCAD-466D-A27D-0242827CC839}" presName="compNode" presStyleCnt="0"/>
      <dgm:spPr/>
    </dgm:pt>
    <dgm:pt modelId="{41DA326B-8B38-4C7C-800F-AF2A572DD461}" type="pres">
      <dgm:prSet presAssocID="{690004A4-FCAD-466D-A27D-0242827CC839}"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Parent and Child"/>
        </a:ext>
      </dgm:extLst>
    </dgm:pt>
    <dgm:pt modelId="{D7CC1240-6FAF-40BA-9445-22B100F7D1C0}" type="pres">
      <dgm:prSet presAssocID="{690004A4-FCAD-466D-A27D-0242827CC839}" presName="spaceRect" presStyleCnt="0"/>
      <dgm:spPr/>
    </dgm:pt>
    <dgm:pt modelId="{AF52612F-ABB7-452C-B5BD-CA67E26DF73F}" type="pres">
      <dgm:prSet presAssocID="{690004A4-FCAD-466D-A27D-0242827CC839}" presName="textRect" presStyleLbl="revTx" presStyleIdx="6" presStyleCnt="7">
        <dgm:presLayoutVars>
          <dgm:chMax val="1"/>
          <dgm:chPref val="1"/>
        </dgm:presLayoutVars>
      </dgm:prSet>
      <dgm:spPr/>
    </dgm:pt>
  </dgm:ptLst>
  <dgm:cxnLst>
    <dgm:cxn modelId="{4EB0A61D-11D4-41FA-A676-C50ADF20DFE2}" srcId="{06FE7E88-7A8E-43E5-BA6C-87CC32BE8594}" destId="{DD4FFAA3-FF1C-45CA-9E18-CD1D7B1B03F9}" srcOrd="4" destOrd="0" parTransId="{643EDD04-462B-4631-90F7-9E2502EF3134}" sibTransId="{B29DE630-0183-4051-B11D-6BE646D09463}"/>
    <dgm:cxn modelId="{3FFEC860-EE31-47CC-A896-932170B56203}" type="presOf" srcId="{690004A4-FCAD-466D-A27D-0242827CC839}" destId="{AF52612F-ABB7-452C-B5BD-CA67E26DF73F}" srcOrd="0" destOrd="0" presId="urn:microsoft.com/office/officeart/2018/2/layout/IconLabelList"/>
    <dgm:cxn modelId="{72961064-84D9-4AE8-A65A-253D674B288D}" type="presOf" srcId="{A25C9352-2096-4F74-B753-CA144FB4B992}" destId="{654965CB-04E6-4150-B32B-7FF206E88F2B}" srcOrd="0" destOrd="0" presId="urn:microsoft.com/office/officeart/2018/2/layout/IconLabelList"/>
    <dgm:cxn modelId="{DE54E265-079E-459B-A2EA-1CD2714AAB6C}" srcId="{06FE7E88-7A8E-43E5-BA6C-87CC32BE8594}" destId="{A25C9352-2096-4F74-B753-CA144FB4B992}" srcOrd="2" destOrd="0" parTransId="{4D021BD2-C8CA-494D-ACD0-FDA18D223E4E}" sibTransId="{BA53D656-97F0-4154-A433-F980DE2AA360}"/>
    <dgm:cxn modelId="{668B996E-77CE-42C1-A5E5-8B5DDC9BE90F}" srcId="{06FE7E88-7A8E-43E5-BA6C-87CC32BE8594}" destId="{2CA19490-0468-42AA-94F9-C09A5203C0CD}" srcOrd="0" destOrd="0" parTransId="{21E10066-F4CD-4005-8455-48C1F4C6112D}" sibTransId="{50C13C84-B7D9-4513-B085-AB4F33042266}"/>
    <dgm:cxn modelId="{E6055575-C46C-4031-BC5D-CED0E847B6F2}" type="presOf" srcId="{EBA4E0AD-EC54-4E04-BB31-C76C91D071BB}" destId="{2800677E-384E-4704-8DB5-E73B8F11E31D}" srcOrd="0" destOrd="0" presId="urn:microsoft.com/office/officeart/2018/2/layout/IconLabelList"/>
    <dgm:cxn modelId="{D3FCBB7A-2CC3-417E-BD45-335401EBBFA6}" type="presOf" srcId="{06FE7E88-7A8E-43E5-BA6C-87CC32BE8594}" destId="{7E6283F5-4AAA-4E34-9B99-7766413C3CF1}" srcOrd="0" destOrd="0" presId="urn:microsoft.com/office/officeart/2018/2/layout/IconLabelList"/>
    <dgm:cxn modelId="{5EFB2F7C-1F63-4CFB-8989-1F125A7005B8}" srcId="{06FE7E88-7A8E-43E5-BA6C-87CC32BE8594}" destId="{2370EE6D-F5DD-4995-AF6E-3128C86933DC}" srcOrd="3" destOrd="0" parTransId="{DC513948-1807-44C3-AEF6-5D0D1FEB7165}" sibTransId="{76717D85-5B32-4567-9CA1-5D4307A8B8A4}"/>
    <dgm:cxn modelId="{E74E0C9D-2C59-47EE-A3DF-880392899259}" type="presOf" srcId="{DD4FFAA3-FF1C-45CA-9E18-CD1D7B1B03F9}" destId="{A6DAE83B-34C4-4F21-AC89-7F67F98F2B2E}" srcOrd="0" destOrd="0" presId="urn:microsoft.com/office/officeart/2018/2/layout/IconLabelList"/>
    <dgm:cxn modelId="{E89925A3-A51B-4A10-B025-2BA0309FB7A4}" srcId="{06FE7E88-7A8E-43E5-BA6C-87CC32BE8594}" destId="{EBA4E0AD-EC54-4E04-BB31-C76C91D071BB}" srcOrd="1" destOrd="0" parTransId="{CB58B61C-994F-4A8D-81C5-6D9812CCBD90}" sibTransId="{D43DED1D-647B-434C-BF89-E85B3145ADDB}"/>
    <dgm:cxn modelId="{EA7683B2-4259-4A57-B28A-9D909D7DE0A2}" type="presOf" srcId="{2CA19490-0468-42AA-94F9-C09A5203C0CD}" destId="{C2DCAAE3-5BD0-4F1F-97B3-90115EB05F85}" srcOrd="0" destOrd="0" presId="urn:microsoft.com/office/officeart/2018/2/layout/IconLabelList"/>
    <dgm:cxn modelId="{5A7B09B9-A85A-4B88-8BF4-877B265BC453}" type="presOf" srcId="{2370EE6D-F5DD-4995-AF6E-3128C86933DC}" destId="{B52D5A4E-F70D-4E0F-A68A-15314B456D89}" srcOrd="0" destOrd="0" presId="urn:microsoft.com/office/officeart/2018/2/layout/IconLabelList"/>
    <dgm:cxn modelId="{844DB7D1-65F2-4F16-866E-E9E4B6AF3019}" srcId="{06FE7E88-7A8E-43E5-BA6C-87CC32BE8594}" destId="{C63C04C3-5661-4EAC-AC3B-8A49AFC98404}" srcOrd="5" destOrd="0" parTransId="{A73FE15F-1FB8-47E1-90C0-1799AF589108}" sibTransId="{AF408F0D-168F-4CBA-8341-C8645BC20272}"/>
    <dgm:cxn modelId="{CD6631D4-292E-4014-BEE9-B551CE4FCD92}" type="presOf" srcId="{C63C04C3-5661-4EAC-AC3B-8A49AFC98404}" destId="{FA5179BF-5153-4968-A365-B9ED0AEA7949}" srcOrd="0" destOrd="0" presId="urn:microsoft.com/office/officeart/2018/2/layout/IconLabelList"/>
    <dgm:cxn modelId="{03A097D7-8E38-4F30-A0E0-AFAB73E8D7B5}" srcId="{06FE7E88-7A8E-43E5-BA6C-87CC32BE8594}" destId="{690004A4-FCAD-466D-A27D-0242827CC839}" srcOrd="6" destOrd="0" parTransId="{455D935D-AF09-496C-BE8A-563DBC740E02}" sibTransId="{7D1F9C2F-A319-4817-AE90-7F9018EE8A8A}"/>
    <dgm:cxn modelId="{5DDC1474-2D36-414D-98A3-1DDD6A8B9EA7}" type="presParOf" srcId="{7E6283F5-4AAA-4E34-9B99-7766413C3CF1}" destId="{ACAF04A9-CD9E-4635-B2C1-87CB06675F54}" srcOrd="0" destOrd="0" presId="urn:microsoft.com/office/officeart/2018/2/layout/IconLabelList"/>
    <dgm:cxn modelId="{4D7B758B-EA58-4D90-99E0-48C32FEED1DD}" type="presParOf" srcId="{ACAF04A9-CD9E-4635-B2C1-87CB06675F54}" destId="{37BC0F4A-FF84-494B-B857-3C3B54B97097}" srcOrd="0" destOrd="0" presId="urn:microsoft.com/office/officeart/2018/2/layout/IconLabelList"/>
    <dgm:cxn modelId="{04E08A81-932B-4A74-9689-1ECBCA1963BA}" type="presParOf" srcId="{ACAF04A9-CD9E-4635-B2C1-87CB06675F54}" destId="{B4636935-D515-4C52-BA83-2BF99114D6F2}" srcOrd="1" destOrd="0" presId="urn:microsoft.com/office/officeart/2018/2/layout/IconLabelList"/>
    <dgm:cxn modelId="{F4F41B2E-3919-445B-94CD-CA877B0EF549}" type="presParOf" srcId="{ACAF04A9-CD9E-4635-B2C1-87CB06675F54}" destId="{C2DCAAE3-5BD0-4F1F-97B3-90115EB05F85}" srcOrd="2" destOrd="0" presId="urn:microsoft.com/office/officeart/2018/2/layout/IconLabelList"/>
    <dgm:cxn modelId="{FA237EE9-89E8-4401-A735-A2D72BFD91A9}" type="presParOf" srcId="{7E6283F5-4AAA-4E34-9B99-7766413C3CF1}" destId="{03FBB5E4-7FDF-460C-AF05-254634BBC56A}" srcOrd="1" destOrd="0" presId="urn:microsoft.com/office/officeart/2018/2/layout/IconLabelList"/>
    <dgm:cxn modelId="{C20788E2-9357-4CBA-BA33-89F4056FDE7A}" type="presParOf" srcId="{7E6283F5-4AAA-4E34-9B99-7766413C3CF1}" destId="{91EFE384-2185-4054-92C7-C635D589E403}" srcOrd="2" destOrd="0" presId="urn:microsoft.com/office/officeart/2018/2/layout/IconLabelList"/>
    <dgm:cxn modelId="{3B5EF0F0-97C9-4778-BDE8-11137CD8D7E1}" type="presParOf" srcId="{91EFE384-2185-4054-92C7-C635D589E403}" destId="{53AC92C4-1C3B-44EB-AC4F-8B9CFC9D44C7}" srcOrd="0" destOrd="0" presId="urn:microsoft.com/office/officeart/2018/2/layout/IconLabelList"/>
    <dgm:cxn modelId="{6FABACC1-A32A-434E-A366-EA355BA95709}" type="presParOf" srcId="{91EFE384-2185-4054-92C7-C635D589E403}" destId="{BEF28DC3-6150-4AFE-A12E-0397EDFB479C}" srcOrd="1" destOrd="0" presId="urn:microsoft.com/office/officeart/2018/2/layout/IconLabelList"/>
    <dgm:cxn modelId="{51131BC6-C52E-4D4B-9EF0-85A22DB25F8F}" type="presParOf" srcId="{91EFE384-2185-4054-92C7-C635D589E403}" destId="{2800677E-384E-4704-8DB5-E73B8F11E31D}" srcOrd="2" destOrd="0" presId="urn:microsoft.com/office/officeart/2018/2/layout/IconLabelList"/>
    <dgm:cxn modelId="{53D20EB1-9ACA-4717-A387-37CC24EF72F1}" type="presParOf" srcId="{7E6283F5-4AAA-4E34-9B99-7766413C3CF1}" destId="{85B52539-6254-4D3F-B42E-4F30086449E7}" srcOrd="3" destOrd="0" presId="urn:microsoft.com/office/officeart/2018/2/layout/IconLabelList"/>
    <dgm:cxn modelId="{EDA31B10-8337-4570-8094-B234C489B702}" type="presParOf" srcId="{7E6283F5-4AAA-4E34-9B99-7766413C3CF1}" destId="{347DA913-F010-4428-A717-BC876D769AD3}" srcOrd="4" destOrd="0" presId="urn:microsoft.com/office/officeart/2018/2/layout/IconLabelList"/>
    <dgm:cxn modelId="{6390CF36-2853-4EF9-A693-349A3D527BDA}" type="presParOf" srcId="{347DA913-F010-4428-A717-BC876D769AD3}" destId="{4D708B07-7611-46AE-94BE-05F72C951C77}" srcOrd="0" destOrd="0" presId="urn:microsoft.com/office/officeart/2018/2/layout/IconLabelList"/>
    <dgm:cxn modelId="{59F6E3BE-B5A3-4293-B732-03BD5A94B3DB}" type="presParOf" srcId="{347DA913-F010-4428-A717-BC876D769AD3}" destId="{A1B1A087-C695-4E6D-8F14-40337462FFFB}" srcOrd="1" destOrd="0" presId="urn:microsoft.com/office/officeart/2018/2/layout/IconLabelList"/>
    <dgm:cxn modelId="{D42E173F-DAF1-4470-8ADE-0A4E7B3AACEE}" type="presParOf" srcId="{347DA913-F010-4428-A717-BC876D769AD3}" destId="{654965CB-04E6-4150-B32B-7FF206E88F2B}" srcOrd="2" destOrd="0" presId="urn:microsoft.com/office/officeart/2018/2/layout/IconLabelList"/>
    <dgm:cxn modelId="{2F1BE4EE-F1F8-4EBC-AA6F-97F70B79E3B3}" type="presParOf" srcId="{7E6283F5-4AAA-4E34-9B99-7766413C3CF1}" destId="{5A55BC0E-10AB-48FB-8ED3-EE5F6DEF7606}" srcOrd="5" destOrd="0" presId="urn:microsoft.com/office/officeart/2018/2/layout/IconLabelList"/>
    <dgm:cxn modelId="{E0F8BFE4-7057-4B42-A4B2-51CD525AC66F}" type="presParOf" srcId="{7E6283F5-4AAA-4E34-9B99-7766413C3CF1}" destId="{DF9B171A-61FB-4789-8727-33A5D158CFA7}" srcOrd="6" destOrd="0" presId="urn:microsoft.com/office/officeart/2018/2/layout/IconLabelList"/>
    <dgm:cxn modelId="{4A62B826-E658-4CA4-888B-FB9F1848F06B}" type="presParOf" srcId="{DF9B171A-61FB-4789-8727-33A5D158CFA7}" destId="{38268FDE-C425-41E6-9F32-5F2E4D313131}" srcOrd="0" destOrd="0" presId="urn:microsoft.com/office/officeart/2018/2/layout/IconLabelList"/>
    <dgm:cxn modelId="{3879C1C4-FAFD-432E-812D-84366CD21E6F}" type="presParOf" srcId="{DF9B171A-61FB-4789-8727-33A5D158CFA7}" destId="{60DA65C9-88DE-4499-9DD5-65EBE12838ED}" srcOrd="1" destOrd="0" presId="urn:microsoft.com/office/officeart/2018/2/layout/IconLabelList"/>
    <dgm:cxn modelId="{B778550B-61A9-48D8-834B-E753694893B3}" type="presParOf" srcId="{DF9B171A-61FB-4789-8727-33A5D158CFA7}" destId="{B52D5A4E-F70D-4E0F-A68A-15314B456D89}" srcOrd="2" destOrd="0" presId="urn:microsoft.com/office/officeart/2018/2/layout/IconLabelList"/>
    <dgm:cxn modelId="{367151B5-97E8-4E3E-A2B5-B6B8EA36430D}" type="presParOf" srcId="{7E6283F5-4AAA-4E34-9B99-7766413C3CF1}" destId="{B2A8409A-8A99-4AAB-89FC-EAB6FEFC5BB3}" srcOrd="7" destOrd="0" presId="urn:microsoft.com/office/officeart/2018/2/layout/IconLabelList"/>
    <dgm:cxn modelId="{870B26D7-83D1-4384-9431-E299D8CAE815}" type="presParOf" srcId="{7E6283F5-4AAA-4E34-9B99-7766413C3CF1}" destId="{C768F12C-B556-4381-804C-74E3FA1842CC}" srcOrd="8" destOrd="0" presId="urn:microsoft.com/office/officeart/2018/2/layout/IconLabelList"/>
    <dgm:cxn modelId="{FF772201-6222-42FD-91B9-770296324C20}" type="presParOf" srcId="{C768F12C-B556-4381-804C-74E3FA1842CC}" destId="{11078090-A438-45FD-AA7B-DFE8FD56BCF1}" srcOrd="0" destOrd="0" presId="urn:microsoft.com/office/officeart/2018/2/layout/IconLabelList"/>
    <dgm:cxn modelId="{E84AFD90-2458-44C7-AEFC-6B5BAAC5D352}" type="presParOf" srcId="{C768F12C-B556-4381-804C-74E3FA1842CC}" destId="{06A6C20A-EF0A-4163-A0F4-14F8F963B039}" srcOrd="1" destOrd="0" presId="urn:microsoft.com/office/officeart/2018/2/layout/IconLabelList"/>
    <dgm:cxn modelId="{B8FD8EB8-2B72-45E9-BB63-A53F129312F4}" type="presParOf" srcId="{C768F12C-B556-4381-804C-74E3FA1842CC}" destId="{A6DAE83B-34C4-4F21-AC89-7F67F98F2B2E}" srcOrd="2" destOrd="0" presId="urn:microsoft.com/office/officeart/2018/2/layout/IconLabelList"/>
    <dgm:cxn modelId="{FEEB65F6-7B89-4407-80FE-A55F4A956F0C}" type="presParOf" srcId="{7E6283F5-4AAA-4E34-9B99-7766413C3CF1}" destId="{D91B4175-DFE4-433C-BF01-4C35F3981404}" srcOrd="9" destOrd="0" presId="urn:microsoft.com/office/officeart/2018/2/layout/IconLabelList"/>
    <dgm:cxn modelId="{D37982BA-6492-4899-BB8D-ECE454537725}" type="presParOf" srcId="{7E6283F5-4AAA-4E34-9B99-7766413C3CF1}" destId="{0C71FA79-2D47-47E6-B8D1-F13A22FB22EB}" srcOrd="10" destOrd="0" presId="urn:microsoft.com/office/officeart/2018/2/layout/IconLabelList"/>
    <dgm:cxn modelId="{C33024AB-92F7-417F-A871-54B79101B8B2}" type="presParOf" srcId="{0C71FA79-2D47-47E6-B8D1-F13A22FB22EB}" destId="{3F9C0B06-E762-4771-9F82-00F6953CED96}" srcOrd="0" destOrd="0" presId="urn:microsoft.com/office/officeart/2018/2/layout/IconLabelList"/>
    <dgm:cxn modelId="{92AF4487-2AD8-48AB-BFE8-2104B67F461C}" type="presParOf" srcId="{0C71FA79-2D47-47E6-B8D1-F13A22FB22EB}" destId="{5FC5D7CF-5759-4DFE-A1BB-62CD96C15427}" srcOrd="1" destOrd="0" presId="urn:microsoft.com/office/officeart/2018/2/layout/IconLabelList"/>
    <dgm:cxn modelId="{50939AE1-6E2C-4A0F-9C5E-6C3D224D0676}" type="presParOf" srcId="{0C71FA79-2D47-47E6-B8D1-F13A22FB22EB}" destId="{FA5179BF-5153-4968-A365-B9ED0AEA7949}" srcOrd="2" destOrd="0" presId="urn:microsoft.com/office/officeart/2018/2/layout/IconLabelList"/>
    <dgm:cxn modelId="{D3D0D3EF-D361-4C5D-82E4-CBC61F0CBA88}" type="presParOf" srcId="{7E6283F5-4AAA-4E34-9B99-7766413C3CF1}" destId="{E2B8CBF1-6779-4398-9C6C-8BB44A2ACEFE}" srcOrd="11" destOrd="0" presId="urn:microsoft.com/office/officeart/2018/2/layout/IconLabelList"/>
    <dgm:cxn modelId="{31C81F57-21C6-4759-8CB0-6D711DEDA013}" type="presParOf" srcId="{7E6283F5-4AAA-4E34-9B99-7766413C3CF1}" destId="{B631F7CA-5F50-4887-B48A-9E12C158499F}" srcOrd="12" destOrd="0" presId="urn:microsoft.com/office/officeart/2018/2/layout/IconLabelList"/>
    <dgm:cxn modelId="{9AD34C08-3C50-4A80-8790-50A22599C4BE}" type="presParOf" srcId="{B631F7CA-5F50-4887-B48A-9E12C158499F}" destId="{41DA326B-8B38-4C7C-800F-AF2A572DD461}" srcOrd="0" destOrd="0" presId="urn:microsoft.com/office/officeart/2018/2/layout/IconLabelList"/>
    <dgm:cxn modelId="{7B250CED-9F96-4257-8B08-B9AA9F9C5062}" type="presParOf" srcId="{B631F7CA-5F50-4887-B48A-9E12C158499F}" destId="{D7CC1240-6FAF-40BA-9445-22B100F7D1C0}" srcOrd="1" destOrd="0" presId="urn:microsoft.com/office/officeart/2018/2/layout/IconLabelList"/>
    <dgm:cxn modelId="{2F4662CD-EE22-4529-8D76-561ED4FD25B6}" type="presParOf" srcId="{B631F7CA-5F50-4887-B48A-9E12C158499F}" destId="{AF52612F-ABB7-452C-B5BD-CA67E26DF73F}"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3AC22D9-6007-442C-8766-E868D3DFCAB1}"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5430A443-C4DA-46C4-9836-8782ECD527A5}">
      <dgm:prSet/>
      <dgm:spPr/>
      <dgm:t>
        <a:bodyPr/>
        <a:lstStyle/>
        <a:p>
          <a:r>
            <a:rPr lang="en-US" b="1"/>
            <a:t>Privacy</a:t>
          </a:r>
          <a:r>
            <a:rPr lang="en-US"/>
            <a:t> - family members always knock and receive permission before going into someone’s room when the door is closed.</a:t>
          </a:r>
        </a:p>
      </dgm:t>
    </dgm:pt>
    <dgm:pt modelId="{1627072C-D091-4AA2-B035-4940229E8DA6}" type="parTrans" cxnId="{1D1B602F-7E9A-4892-80EE-F488C85B6313}">
      <dgm:prSet/>
      <dgm:spPr/>
      <dgm:t>
        <a:bodyPr/>
        <a:lstStyle/>
        <a:p>
          <a:endParaRPr lang="en-US"/>
        </a:p>
      </dgm:t>
    </dgm:pt>
    <dgm:pt modelId="{E20BA3B0-B61D-49A2-ACE9-B4677AD594D8}" type="sibTrans" cxnId="{1D1B602F-7E9A-4892-80EE-F488C85B6313}">
      <dgm:prSet/>
      <dgm:spPr/>
      <dgm:t>
        <a:bodyPr/>
        <a:lstStyle/>
        <a:p>
          <a:endParaRPr lang="en-US"/>
        </a:p>
      </dgm:t>
    </dgm:pt>
    <dgm:pt modelId="{AC2456BD-A480-46DD-B78C-10FA31957213}">
      <dgm:prSet/>
      <dgm:spPr/>
      <dgm:t>
        <a:bodyPr/>
        <a:lstStyle/>
        <a:p>
          <a:r>
            <a:rPr lang="en-US" b="1"/>
            <a:t>Clothing</a:t>
          </a:r>
          <a:r>
            <a:rPr lang="en-US"/>
            <a:t> - use the bathing suit rule; don’t leave your bedroom without at least covering areas of your body that are also covered by your bathing suit.</a:t>
          </a:r>
        </a:p>
      </dgm:t>
    </dgm:pt>
    <dgm:pt modelId="{379CEA8B-8F9D-4FF4-9AFB-0D10E7991C43}" type="parTrans" cxnId="{609E36ED-5849-486E-B99C-A6ACF4DE55D7}">
      <dgm:prSet/>
      <dgm:spPr/>
      <dgm:t>
        <a:bodyPr/>
        <a:lstStyle/>
        <a:p>
          <a:endParaRPr lang="en-US"/>
        </a:p>
      </dgm:t>
    </dgm:pt>
    <dgm:pt modelId="{8406A97B-3327-4CDB-9F8B-B569A559AEEB}" type="sibTrans" cxnId="{609E36ED-5849-486E-B99C-A6ACF4DE55D7}">
      <dgm:prSet/>
      <dgm:spPr/>
      <dgm:t>
        <a:bodyPr/>
        <a:lstStyle/>
        <a:p>
          <a:endParaRPr lang="en-US"/>
        </a:p>
      </dgm:t>
    </dgm:pt>
    <dgm:pt modelId="{38DFBAE6-B0A0-4B81-8211-4D414A6BC873}">
      <dgm:prSet/>
      <dgm:spPr/>
      <dgm:t>
        <a:bodyPr/>
        <a:lstStyle/>
        <a:p>
          <a:r>
            <a:rPr lang="en-US" b="1"/>
            <a:t>Touching</a:t>
          </a:r>
          <a:r>
            <a:rPr lang="en-US"/>
            <a:t> - ask if it’s OK before touching or hugging - if child hugs excessively, limit hugs to a certain amount per day.</a:t>
          </a:r>
        </a:p>
      </dgm:t>
    </dgm:pt>
    <dgm:pt modelId="{CE57FA8A-EB33-40EC-896B-4A44B0CDC78E}" type="parTrans" cxnId="{9BA834C8-A073-4285-BC05-AE6B482EB4FE}">
      <dgm:prSet/>
      <dgm:spPr/>
      <dgm:t>
        <a:bodyPr/>
        <a:lstStyle/>
        <a:p>
          <a:endParaRPr lang="en-US"/>
        </a:p>
      </dgm:t>
    </dgm:pt>
    <dgm:pt modelId="{E41AD956-789F-4815-80A6-E29CA3557C59}" type="sibTrans" cxnId="{9BA834C8-A073-4285-BC05-AE6B482EB4FE}">
      <dgm:prSet/>
      <dgm:spPr/>
      <dgm:t>
        <a:bodyPr/>
        <a:lstStyle/>
        <a:p>
          <a:endParaRPr lang="en-US"/>
        </a:p>
      </dgm:t>
    </dgm:pt>
    <dgm:pt modelId="{A4EE7E0F-EEBD-4C06-9792-DA429244C0CB}">
      <dgm:prSet/>
      <dgm:spPr/>
      <dgm:t>
        <a:bodyPr/>
        <a:lstStyle/>
        <a:p>
          <a:r>
            <a:rPr lang="en-US" b="1"/>
            <a:t>Education</a:t>
          </a:r>
          <a:r>
            <a:rPr lang="en-US"/>
            <a:t> - call body parts by their proper names (use of slang can mask unwanted behavior), obscene language is not acceptable.</a:t>
          </a:r>
        </a:p>
      </dgm:t>
    </dgm:pt>
    <dgm:pt modelId="{3BEB8C45-C60F-4C20-BB3E-DF262B4FE5A5}" type="parTrans" cxnId="{8747CE77-05D4-4754-8CAE-11E346176C4A}">
      <dgm:prSet/>
      <dgm:spPr/>
      <dgm:t>
        <a:bodyPr/>
        <a:lstStyle/>
        <a:p>
          <a:endParaRPr lang="en-US"/>
        </a:p>
      </dgm:t>
    </dgm:pt>
    <dgm:pt modelId="{DC45F6B8-359D-4C4D-A5B0-9DBCC78CCE0A}" type="sibTrans" cxnId="{8747CE77-05D4-4754-8CAE-11E346176C4A}">
      <dgm:prSet/>
      <dgm:spPr/>
      <dgm:t>
        <a:bodyPr/>
        <a:lstStyle/>
        <a:p>
          <a:endParaRPr lang="en-US"/>
        </a:p>
      </dgm:t>
    </dgm:pt>
    <dgm:pt modelId="{C2B864CE-694E-4760-9E6A-1699F3229243}" type="pres">
      <dgm:prSet presAssocID="{03AC22D9-6007-442C-8766-E868D3DFCAB1}" presName="linear" presStyleCnt="0">
        <dgm:presLayoutVars>
          <dgm:animLvl val="lvl"/>
          <dgm:resizeHandles val="exact"/>
        </dgm:presLayoutVars>
      </dgm:prSet>
      <dgm:spPr/>
    </dgm:pt>
    <dgm:pt modelId="{6B134748-7001-4D0B-81D8-8DD7FBB6E75B}" type="pres">
      <dgm:prSet presAssocID="{5430A443-C4DA-46C4-9836-8782ECD527A5}" presName="parentText" presStyleLbl="node1" presStyleIdx="0" presStyleCnt="4">
        <dgm:presLayoutVars>
          <dgm:chMax val="0"/>
          <dgm:bulletEnabled val="1"/>
        </dgm:presLayoutVars>
      </dgm:prSet>
      <dgm:spPr/>
    </dgm:pt>
    <dgm:pt modelId="{A761D0AC-834A-49B9-BEBC-1F120A69F108}" type="pres">
      <dgm:prSet presAssocID="{E20BA3B0-B61D-49A2-ACE9-B4677AD594D8}" presName="spacer" presStyleCnt="0"/>
      <dgm:spPr/>
    </dgm:pt>
    <dgm:pt modelId="{92E1B5DB-E658-47A8-B091-D96D846F3A77}" type="pres">
      <dgm:prSet presAssocID="{AC2456BD-A480-46DD-B78C-10FA31957213}" presName="parentText" presStyleLbl="node1" presStyleIdx="1" presStyleCnt="4">
        <dgm:presLayoutVars>
          <dgm:chMax val="0"/>
          <dgm:bulletEnabled val="1"/>
        </dgm:presLayoutVars>
      </dgm:prSet>
      <dgm:spPr/>
    </dgm:pt>
    <dgm:pt modelId="{BBF7C7E9-81E3-4665-9309-105E3A2E0205}" type="pres">
      <dgm:prSet presAssocID="{8406A97B-3327-4CDB-9F8B-B569A559AEEB}" presName="spacer" presStyleCnt="0"/>
      <dgm:spPr/>
    </dgm:pt>
    <dgm:pt modelId="{9CE80021-3C9A-4E1B-B27B-52E97DD3E56B}" type="pres">
      <dgm:prSet presAssocID="{38DFBAE6-B0A0-4B81-8211-4D414A6BC873}" presName="parentText" presStyleLbl="node1" presStyleIdx="2" presStyleCnt="4">
        <dgm:presLayoutVars>
          <dgm:chMax val="0"/>
          <dgm:bulletEnabled val="1"/>
        </dgm:presLayoutVars>
      </dgm:prSet>
      <dgm:spPr/>
    </dgm:pt>
    <dgm:pt modelId="{5871EBAA-1099-4652-98C6-FD9DECD5A6C7}" type="pres">
      <dgm:prSet presAssocID="{E41AD956-789F-4815-80A6-E29CA3557C59}" presName="spacer" presStyleCnt="0"/>
      <dgm:spPr/>
    </dgm:pt>
    <dgm:pt modelId="{E86D5C63-EA62-4AAF-81A2-155BF0FD4B0E}" type="pres">
      <dgm:prSet presAssocID="{A4EE7E0F-EEBD-4C06-9792-DA429244C0CB}" presName="parentText" presStyleLbl="node1" presStyleIdx="3" presStyleCnt="4">
        <dgm:presLayoutVars>
          <dgm:chMax val="0"/>
          <dgm:bulletEnabled val="1"/>
        </dgm:presLayoutVars>
      </dgm:prSet>
      <dgm:spPr/>
    </dgm:pt>
  </dgm:ptLst>
  <dgm:cxnLst>
    <dgm:cxn modelId="{6801C317-0BCC-423E-8FFD-749F7FCA8BD0}" type="presOf" srcId="{03AC22D9-6007-442C-8766-E868D3DFCAB1}" destId="{C2B864CE-694E-4760-9E6A-1699F3229243}" srcOrd="0" destOrd="0" presId="urn:microsoft.com/office/officeart/2005/8/layout/vList2"/>
    <dgm:cxn modelId="{6590142A-D4B7-4E1F-A565-8108F17EADDB}" type="presOf" srcId="{A4EE7E0F-EEBD-4C06-9792-DA429244C0CB}" destId="{E86D5C63-EA62-4AAF-81A2-155BF0FD4B0E}" srcOrd="0" destOrd="0" presId="urn:microsoft.com/office/officeart/2005/8/layout/vList2"/>
    <dgm:cxn modelId="{1D1B602F-7E9A-4892-80EE-F488C85B6313}" srcId="{03AC22D9-6007-442C-8766-E868D3DFCAB1}" destId="{5430A443-C4DA-46C4-9836-8782ECD527A5}" srcOrd="0" destOrd="0" parTransId="{1627072C-D091-4AA2-B035-4940229E8DA6}" sibTransId="{E20BA3B0-B61D-49A2-ACE9-B4677AD594D8}"/>
    <dgm:cxn modelId="{D8B31A48-CF2C-4DCD-B756-C576C0F360F2}" type="presOf" srcId="{AC2456BD-A480-46DD-B78C-10FA31957213}" destId="{92E1B5DB-E658-47A8-B091-D96D846F3A77}" srcOrd="0" destOrd="0" presId="urn:microsoft.com/office/officeart/2005/8/layout/vList2"/>
    <dgm:cxn modelId="{8747CE77-05D4-4754-8CAE-11E346176C4A}" srcId="{03AC22D9-6007-442C-8766-E868D3DFCAB1}" destId="{A4EE7E0F-EEBD-4C06-9792-DA429244C0CB}" srcOrd="3" destOrd="0" parTransId="{3BEB8C45-C60F-4C20-BB3E-DF262B4FE5A5}" sibTransId="{DC45F6B8-359D-4C4D-A5B0-9DBCC78CCE0A}"/>
    <dgm:cxn modelId="{958A68A0-883C-4069-AC56-E8039EC53BC4}" type="presOf" srcId="{5430A443-C4DA-46C4-9836-8782ECD527A5}" destId="{6B134748-7001-4D0B-81D8-8DD7FBB6E75B}" srcOrd="0" destOrd="0" presId="urn:microsoft.com/office/officeart/2005/8/layout/vList2"/>
    <dgm:cxn modelId="{83FF84C3-38B6-4B2D-8A4D-700AFB99B613}" type="presOf" srcId="{38DFBAE6-B0A0-4B81-8211-4D414A6BC873}" destId="{9CE80021-3C9A-4E1B-B27B-52E97DD3E56B}" srcOrd="0" destOrd="0" presId="urn:microsoft.com/office/officeart/2005/8/layout/vList2"/>
    <dgm:cxn modelId="{9BA834C8-A073-4285-BC05-AE6B482EB4FE}" srcId="{03AC22D9-6007-442C-8766-E868D3DFCAB1}" destId="{38DFBAE6-B0A0-4B81-8211-4D414A6BC873}" srcOrd="2" destOrd="0" parTransId="{CE57FA8A-EB33-40EC-896B-4A44B0CDC78E}" sibTransId="{E41AD956-789F-4815-80A6-E29CA3557C59}"/>
    <dgm:cxn modelId="{609E36ED-5849-486E-B99C-A6ACF4DE55D7}" srcId="{03AC22D9-6007-442C-8766-E868D3DFCAB1}" destId="{AC2456BD-A480-46DD-B78C-10FA31957213}" srcOrd="1" destOrd="0" parTransId="{379CEA8B-8F9D-4FF4-9AFB-0D10E7991C43}" sibTransId="{8406A97B-3327-4CDB-9F8B-B569A559AEEB}"/>
    <dgm:cxn modelId="{11A7F1A4-2FB8-4ABC-8B38-4C18D4D5E323}" type="presParOf" srcId="{C2B864CE-694E-4760-9E6A-1699F3229243}" destId="{6B134748-7001-4D0B-81D8-8DD7FBB6E75B}" srcOrd="0" destOrd="0" presId="urn:microsoft.com/office/officeart/2005/8/layout/vList2"/>
    <dgm:cxn modelId="{846C4FFA-ABE8-41A5-8144-74C41CD87C4E}" type="presParOf" srcId="{C2B864CE-694E-4760-9E6A-1699F3229243}" destId="{A761D0AC-834A-49B9-BEBC-1F120A69F108}" srcOrd="1" destOrd="0" presId="urn:microsoft.com/office/officeart/2005/8/layout/vList2"/>
    <dgm:cxn modelId="{22B17049-D4FD-4F97-825D-F0D7A33CACF2}" type="presParOf" srcId="{C2B864CE-694E-4760-9E6A-1699F3229243}" destId="{92E1B5DB-E658-47A8-B091-D96D846F3A77}" srcOrd="2" destOrd="0" presId="urn:microsoft.com/office/officeart/2005/8/layout/vList2"/>
    <dgm:cxn modelId="{64D518DE-AB21-4141-93F7-FE601D0BAE73}" type="presParOf" srcId="{C2B864CE-694E-4760-9E6A-1699F3229243}" destId="{BBF7C7E9-81E3-4665-9309-105E3A2E0205}" srcOrd="3" destOrd="0" presId="urn:microsoft.com/office/officeart/2005/8/layout/vList2"/>
    <dgm:cxn modelId="{E421C808-F96E-4386-9A10-FA604C316B8B}" type="presParOf" srcId="{C2B864CE-694E-4760-9E6A-1699F3229243}" destId="{9CE80021-3C9A-4E1B-B27B-52E97DD3E56B}" srcOrd="4" destOrd="0" presId="urn:microsoft.com/office/officeart/2005/8/layout/vList2"/>
    <dgm:cxn modelId="{956F9A75-C95D-4685-9818-60B510F1C0F7}" type="presParOf" srcId="{C2B864CE-694E-4760-9E6A-1699F3229243}" destId="{5871EBAA-1099-4652-98C6-FD9DECD5A6C7}" srcOrd="5" destOrd="0" presId="urn:microsoft.com/office/officeart/2005/8/layout/vList2"/>
    <dgm:cxn modelId="{00B78754-CAFB-414F-9F1F-E67F6E03FA06}" type="presParOf" srcId="{C2B864CE-694E-4760-9E6A-1699F3229243}" destId="{E86D5C63-EA62-4AAF-81A2-155BF0FD4B0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DB0B12E-8B30-4276-B62D-BEB8F4D1BF5E}"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F58C81B8-CCE9-4214-A10C-D139B0FF7719}">
      <dgm:prSet custT="1"/>
      <dgm:spPr/>
      <dgm:t>
        <a:bodyPr/>
        <a:lstStyle/>
        <a:p>
          <a:r>
            <a:rPr lang="en-US" sz="2000" b="1"/>
            <a:t>Secrets</a:t>
          </a:r>
          <a:r>
            <a:rPr lang="en-US" sz="2000"/>
            <a:t> - no one keeps secrets that may cause harm.</a:t>
          </a:r>
        </a:p>
      </dgm:t>
    </dgm:pt>
    <dgm:pt modelId="{E2146877-A791-4D5C-B9CD-02A7D6415AB8}" type="parTrans" cxnId="{34CE4B77-375A-4F1B-BC30-F1D7AC6B97EA}">
      <dgm:prSet/>
      <dgm:spPr/>
      <dgm:t>
        <a:bodyPr/>
        <a:lstStyle/>
        <a:p>
          <a:endParaRPr lang="en-US" sz="2400"/>
        </a:p>
      </dgm:t>
    </dgm:pt>
    <dgm:pt modelId="{92802735-24B7-4CEF-9414-18D8F33240C2}" type="sibTrans" cxnId="{34CE4B77-375A-4F1B-BC30-F1D7AC6B97EA}">
      <dgm:prSet/>
      <dgm:spPr/>
      <dgm:t>
        <a:bodyPr/>
        <a:lstStyle/>
        <a:p>
          <a:endParaRPr lang="en-US" sz="2400"/>
        </a:p>
      </dgm:t>
    </dgm:pt>
    <dgm:pt modelId="{AC83DFC3-4683-4B10-AB0C-272F8C1CC6EF}">
      <dgm:prSet custT="1"/>
      <dgm:spPr/>
      <dgm:t>
        <a:bodyPr/>
        <a:lstStyle/>
        <a:p>
          <a:r>
            <a:rPr lang="en-US" sz="2000" b="1"/>
            <a:t>Being alone with one other person </a:t>
          </a:r>
          <a:r>
            <a:rPr lang="en-US" sz="2000"/>
            <a:t>- permission is needed (parents of sexually reactive children need to be especially diligent as boundaries need relearned).</a:t>
          </a:r>
        </a:p>
      </dgm:t>
    </dgm:pt>
    <dgm:pt modelId="{D917FD17-A589-4C4A-98E8-D78DA8DA3CD1}" type="parTrans" cxnId="{941A1C5F-3083-4612-A495-DE50DF8572A2}">
      <dgm:prSet/>
      <dgm:spPr/>
      <dgm:t>
        <a:bodyPr/>
        <a:lstStyle/>
        <a:p>
          <a:endParaRPr lang="en-US" sz="2400"/>
        </a:p>
      </dgm:t>
    </dgm:pt>
    <dgm:pt modelId="{2364D166-8949-4870-B452-4D8DB8A3A6C6}" type="sibTrans" cxnId="{941A1C5F-3083-4612-A495-DE50DF8572A2}">
      <dgm:prSet/>
      <dgm:spPr/>
      <dgm:t>
        <a:bodyPr/>
        <a:lstStyle/>
        <a:p>
          <a:endParaRPr lang="en-US" sz="2400"/>
        </a:p>
      </dgm:t>
    </dgm:pt>
    <dgm:pt modelId="{71AAC19C-C305-4F70-9DF8-24E6DB5438BA}">
      <dgm:prSet custT="1"/>
      <dgm:spPr/>
      <dgm:t>
        <a:bodyPr/>
        <a:lstStyle/>
        <a:p>
          <a:r>
            <a:rPr lang="en-US" sz="2000" b="1"/>
            <a:t>Wrestling and tickling</a:t>
          </a:r>
          <a:r>
            <a:rPr lang="en-US" sz="2000"/>
            <a:t> - allowed only with supervision, private parts are not to be touched.</a:t>
          </a:r>
        </a:p>
      </dgm:t>
    </dgm:pt>
    <dgm:pt modelId="{107485CF-0288-42B4-8018-ECE8127468A6}" type="parTrans" cxnId="{A9B4A4C6-6D86-4EE1-989D-CD184F7D4387}">
      <dgm:prSet/>
      <dgm:spPr/>
      <dgm:t>
        <a:bodyPr/>
        <a:lstStyle/>
        <a:p>
          <a:endParaRPr lang="en-US" sz="2400"/>
        </a:p>
      </dgm:t>
    </dgm:pt>
    <dgm:pt modelId="{D0434BED-D146-486E-9E67-161A62C69C1F}" type="sibTrans" cxnId="{A9B4A4C6-6D86-4EE1-989D-CD184F7D4387}">
      <dgm:prSet/>
      <dgm:spPr/>
      <dgm:t>
        <a:bodyPr/>
        <a:lstStyle/>
        <a:p>
          <a:endParaRPr lang="en-US" sz="2400"/>
        </a:p>
      </dgm:t>
    </dgm:pt>
    <dgm:pt modelId="{9BC015EF-4BDB-4048-B5D2-789DD0A711D8}">
      <dgm:prSet custT="1"/>
      <dgm:spPr/>
      <dgm:t>
        <a:bodyPr/>
        <a:lstStyle/>
        <a:p>
          <a:r>
            <a:rPr lang="en-US" sz="2000" b="1"/>
            <a:t>Blankets and towels are for one -</a:t>
          </a:r>
          <a:r>
            <a:rPr lang="en-US" sz="2000"/>
            <a:t> we don’t sit under blankets or towels with another child without parent’s permission (for sexually reactive children, this may sexually stimulating).</a:t>
          </a:r>
        </a:p>
      </dgm:t>
    </dgm:pt>
    <dgm:pt modelId="{2824ED0C-6EF8-4074-B6BA-E76FBD2F19E3}" type="parTrans" cxnId="{34E4C54A-7B35-4244-A5D1-D927192C22AB}">
      <dgm:prSet/>
      <dgm:spPr/>
      <dgm:t>
        <a:bodyPr/>
        <a:lstStyle/>
        <a:p>
          <a:endParaRPr lang="en-US" sz="2400"/>
        </a:p>
      </dgm:t>
    </dgm:pt>
    <dgm:pt modelId="{472DB4FD-07AA-4959-B6FC-227D423D4785}" type="sibTrans" cxnId="{34E4C54A-7B35-4244-A5D1-D927192C22AB}">
      <dgm:prSet/>
      <dgm:spPr/>
      <dgm:t>
        <a:bodyPr/>
        <a:lstStyle/>
        <a:p>
          <a:endParaRPr lang="en-US" sz="2400"/>
        </a:p>
      </dgm:t>
    </dgm:pt>
    <dgm:pt modelId="{F8F4DC9F-C038-4739-A157-5CD97C366A08}">
      <dgm:prSet custT="1"/>
      <dgm:spPr/>
      <dgm:t>
        <a:bodyPr/>
        <a:lstStyle/>
        <a:p>
          <a:r>
            <a:rPr lang="en-US" sz="2000" b="1"/>
            <a:t>Telephone use - </a:t>
          </a:r>
          <a:r>
            <a:rPr lang="en-US" sz="2000"/>
            <a:t>we talk in a common area of the house and announce who is on the phone.</a:t>
          </a:r>
        </a:p>
      </dgm:t>
    </dgm:pt>
    <dgm:pt modelId="{F02F2427-087D-4E89-A278-057CC9220B77}" type="parTrans" cxnId="{DD81E9ED-AE0F-49E6-ABB4-379CA0EE7866}">
      <dgm:prSet/>
      <dgm:spPr/>
      <dgm:t>
        <a:bodyPr/>
        <a:lstStyle/>
        <a:p>
          <a:endParaRPr lang="en-US" sz="2400"/>
        </a:p>
      </dgm:t>
    </dgm:pt>
    <dgm:pt modelId="{B86EBD70-4701-4071-B45E-20A1B011531A}" type="sibTrans" cxnId="{DD81E9ED-AE0F-49E6-ABB4-379CA0EE7866}">
      <dgm:prSet/>
      <dgm:spPr/>
      <dgm:t>
        <a:bodyPr/>
        <a:lstStyle/>
        <a:p>
          <a:endParaRPr lang="en-US" sz="2400"/>
        </a:p>
      </dgm:t>
    </dgm:pt>
    <dgm:pt modelId="{0B12A488-843C-4F18-8F23-E738FDAB1201}">
      <dgm:prSet custT="1"/>
      <dgm:spPr/>
      <dgm:t>
        <a:bodyPr/>
        <a:lstStyle/>
        <a:p>
          <a:r>
            <a:rPr lang="en-US" sz="2000" b="1"/>
            <a:t>Computer</a:t>
          </a:r>
          <a:r>
            <a:rPr lang="en-US" sz="2000"/>
            <a:t> - we only use the computer for school activities unless supervised by a parents (limit use of social networking sites and set parental controls for age appropriateness).</a:t>
          </a:r>
        </a:p>
      </dgm:t>
    </dgm:pt>
    <dgm:pt modelId="{5FAE5AF2-DD00-49E2-BB83-FD12B3EA15CC}" type="parTrans" cxnId="{7ED61EDA-2558-4EFB-98E5-34A1FC188EB1}">
      <dgm:prSet/>
      <dgm:spPr/>
      <dgm:t>
        <a:bodyPr/>
        <a:lstStyle/>
        <a:p>
          <a:endParaRPr lang="en-US" sz="2400"/>
        </a:p>
      </dgm:t>
    </dgm:pt>
    <dgm:pt modelId="{2A922966-5B4D-4080-B026-071FC362C463}" type="sibTrans" cxnId="{7ED61EDA-2558-4EFB-98E5-34A1FC188EB1}">
      <dgm:prSet/>
      <dgm:spPr/>
      <dgm:t>
        <a:bodyPr/>
        <a:lstStyle/>
        <a:p>
          <a:endParaRPr lang="en-US" sz="2400"/>
        </a:p>
      </dgm:t>
    </dgm:pt>
    <dgm:pt modelId="{EB637243-2EB1-4D93-9798-C631681D0F04}" type="pres">
      <dgm:prSet presAssocID="{FDB0B12E-8B30-4276-B62D-BEB8F4D1BF5E}" presName="linear" presStyleCnt="0">
        <dgm:presLayoutVars>
          <dgm:animLvl val="lvl"/>
          <dgm:resizeHandles val="exact"/>
        </dgm:presLayoutVars>
      </dgm:prSet>
      <dgm:spPr/>
    </dgm:pt>
    <dgm:pt modelId="{66E768F9-64B4-437C-97CA-5D09F08F6832}" type="pres">
      <dgm:prSet presAssocID="{F58C81B8-CCE9-4214-A10C-D139B0FF7719}" presName="parentText" presStyleLbl="node1" presStyleIdx="0" presStyleCnt="6">
        <dgm:presLayoutVars>
          <dgm:chMax val="0"/>
          <dgm:bulletEnabled val="1"/>
        </dgm:presLayoutVars>
      </dgm:prSet>
      <dgm:spPr/>
    </dgm:pt>
    <dgm:pt modelId="{C8644B1C-A62F-4692-8139-C008EFD673FA}" type="pres">
      <dgm:prSet presAssocID="{92802735-24B7-4CEF-9414-18D8F33240C2}" presName="spacer" presStyleCnt="0"/>
      <dgm:spPr/>
    </dgm:pt>
    <dgm:pt modelId="{84375FCE-549A-4515-9739-ACBDE5AFD67B}" type="pres">
      <dgm:prSet presAssocID="{AC83DFC3-4683-4B10-AB0C-272F8C1CC6EF}" presName="parentText" presStyleLbl="node1" presStyleIdx="1" presStyleCnt="6">
        <dgm:presLayoutVars>
          <dgm:chMax val="0"/>
          <dgm:bulletEnabled val="1"/>
        </dgm:presLayoutVars>
      </dgm:prSet>
      <dgm:spPr/>
    </dgm:pt>
    <dgm:pt modelId="{390D89D9-6B85-45CC-80B5-36720939FE8A}" type="pres">
      <dgm:prSet presAssocID="{2364D166-8949-4870-B452-4D8DB8A3A6C6}" presName="spacer" presStyleCnt="0"/>
      <dgm:spPr/>
    </dgm:pt>
    <dgm:pt modelId="{8AEC2D4D-1080-4DBF-B586-E649E1576155}" type="pres">
      <dgm:prSet presAssocID="{71AAC19C-C305-4F70-9DF8-24E6DB5438BA}" presName="parentText" presStyleLbl="node1" presStyleIdx="2" presStyleCnt="6">
        <dgm:presLayoutVars>
          <dgm:chMax val="0"/>
          <dgm:bulletEnabled val="1"/>
        </dgm:presLayoutVars>
      </dgm:prSet>
      <dgm:spPr/>
    </dgm:pt>
    <dgm:pt modelId="{EC8A09F4-C21A-43DD-999A-80CC7FDC0507}" type="pres">
      <dgm:prSet presAssocID="{D0434BED-D146-486E-9E67-161A62C69C1F}" presName="spacer" presStyleCnt="0"/>
      <dgm:spPr/>
    </dgm:pt>
    <dgm:pt modelId="{F6CEE433-1C9D-4034-AD86-EDE32246100B}" type="pres">
      <dgm:prSet presAssocID="{9BC015EF-4BDB-4048-B5D2-789DD0A711D8}" presName="parentText" presStyleLbl="node1" presStyleIdx="3" presStyleCnt="6">
        <dgm:presLayoutVars>
          <dgm:chMax val="0"/>
          <dgm:bulletEnabled val="1"/>
        </dgm:presLayoutVars>
      </dgm:prSet>
      <dgm:spPr/>
    </dgm:pt>
    <dgm:pt modelId="{0BFEB82A-0D09-4386-981D-28F6BDDE545E}" type="pres">
      <dgm:prSet presAssocID="{472DB4FD-07AA-4959-B6FC-227D423D4785}" presName="spacer" presStyleCnt="0"/>
      <dgm:spPr/>
    </dgm:pt>
    <dgm:pt modelId="{80963859-FAAB-427A-962C-9F9BC8DBCBDC}" type="pres">
      <dgm:prSet presAssocID="{F8F4DC9F-C038-4739-A157-5CD97C366A08}" presName="parentText" presStyleLbl="node1" presStyleIdx="4" presStyleCnt="6">
        <dgm:presLayoutVars>
          <dgm:chMax val="0"/>
          <dgm:bulletEnabled val="1"/>
        </dgm:presLayoutVars>
      </dgm:prSet>
      <dgm:spPr/>
    </dgm:pt>
    <dgm:pt modelId="{67D2544C-21A9-4C37-8C14-1A4F0EC2837F}" type="pres">
      <dgm:prSet presAssocID="{B86EBD70-4701-4071-B45E-20A1B011531A}" presName="spacer" presStyleCnt="0"/>
      <dgm:spPr/>
    </dgm:pt>
    <dgm:pt modelId="{9077541C-D7D6-4467-983B-B85C39464A31}" type="pres">
      <dgm:prSet presAssocID="{0B12A488-843C-4F18-8F23-E738FDAB1201}" presName="parentText" presStyleLbl="node1" presStyleIdx="5" presStyleCnt="6">
        <dgm:presLayoutVars>
          <dgm:chMax val="0"/>
          <dgm:bulletEnabled val="1"/>
        </dgm:presLayoutVars>
      </dgm:prSet>
      <dgm:spPr/>
    </dgm:pt>
  </dgm:ptLst>
  <dgm:cxnLst>
    <dgm:cxn modelId="{660D9511-A370-4DAA-966C-0C445411B304}" type="presOf" srcId="{F58C81B8-CCE9-4214-A10C-D139B0FF7719}" destId="{66E768F9-64B4-437C-97CA-5D09F08F6832}" srcOrd="0" destOrd="0" presId="urn:microsoft.com/office/officeart/2005/8/layout/vList2"/>
    <dgm:cxn modelId="{C49DE225-B4B5-4608-B3A1-35F58AEFB0A1}" type="presOf" srcId="{9BC015EF-4BDB-4048-B5D2-789DD0A711D8}" destId="{F6CEE433-1C9D-4034-AD86-EDE32246100B}" srcOrd="0" destOrd="0" presId="urn:microsoft.com/office/officeart/2005/8/layout/vList2"/>
    <dgm:cxn modelId="{941A1C5F-3083-4612-A495-DE50DF8572A2}" srcId="{FDB0B12E-8B30-4276-B62D-BEB8F4D1BF5E}" destId="{AC83DFC3-4683-4B10-AB0C-272F8C1CC6EF}" srcOrd="1" destOrd="0" parTransId="{D917FD17-A589-4C4A-98E8-D78DA8DA3CD1}" sibTransId="{2364D166-8949-4870-B452-4D8DB8A3A6C6}"/>
    <dgm:cxn modelId="{34E4C54A-7B35-4244-A5D1-D927192C22AB}" srcId="{FDB0B12E-8B30-4276-B62D-BEB8F4D1BF5E}" destId="{9BC015EF-4BDB-4048-B5D2-789DD0A711D8}" srcOrd="3" destOrd="0" parTransId="{2824ED0C-6EF8-4074-B6BA-E76FBD2F19E3}" sibTransId="{472DB4FD-07AA-4959-B6FC-227D423D4785}"/>
    <dgm:cxn modelId="{34CE4B77-375A-4F1B-BC30-F1D7AC6B97EA}" srcId="{FDB0B12E-8B30-4276-B62D-BEB8F4D1BF5E}" destId="{F58C81B8-CCE9-4214-A10C-D139B0FF7719}" srcOrd="0" destOrd="0" parTransId="{E2146877-A791-4D5C-B9CD-02A7D6415AB8}" sibTransId="{92802735-24B7-4CEF-9414-18D8F33240C2}"/>
    <dgm:cxn modelId="{19E646A5-6EC6-4697-8134-1E925A995E34}" type="presOf" srcId="{FDB0B12E-8B30-4276-B62D-BEB8F4D1BF5E}" destId="{EB637243-2EB1-4D93-9798-C631681D0F04}" srcOrd="0" destOrd="0" presId="urn:microsoft.com/office/officeart/2005/8/layout/vList2"/>
    <dgm:cxn modelId="{432C9EBD-D163-490E-B663-BF55972785E7}" type="presOf" srcId="{71AAC19C-C305-4F70-9DF8-24E6DB5438BA}" destId="{8AEC2D4D-1080-4DBF-B586-E649E1576155}" srcOrd="0" destOrd="0" presId="urn:microsoft.com/office/officeart/2005/8/layout/vList2"/>
    <dgm:cxn modelId="{A9B4A4C6-6D86-4EE1-989D-CD184F7D4387}" srcId="{FDB0B12E-8B30-4276-B62D-BEB8F4D1BF5E}" destId="{71AAC19C-C305-4F70-9DF8-24E6DB5438BA}" srcOrd="2" destOrd="0" parTransId="{107485CF-0288-42B4-8018-ECE8127468A6}" sibTransId="{D0434BED-D146-486E-9E67-161A62C69C1F}"/>
    <dgm:cxn modelId="{7ED61EDA-2558-4EFB-98E5-34A1FC188EB1}" srcId="{FDB0B12E-8B30-4276-B62D-BEB8F4D1BF5E}" destId="{0B12A488-843C-4F18-8F23-E738FDAB1201}" srcOrd="5" destOrd="0" parTransId="{5FAE5AF2-DD00-49E2-BB83-FD12B3EA15CC}" sibTransId="{2A922966-5B4D-4080-B026-071FC362C463}"/>
    <dgm:cxn modelId="{3A93B9E0-1746-44E7-A6F7-E70A7550C105}" type="presOf" srcId="{F8F4DC9F-C038-4739-A157-5CD97C366A08}" destId="{80963859-FAAB-427A-962C-9F9BC8DBCBDC}" srcOrd="0" destOrd="0" presId="urn:microsoft.com/office/officeart/2005/8/layout/vList2"/>
    <dgm:cxn modelId="{81BEF8E3-BC8F-4026-B33D-64F3C911A693}" type="presOf" srcId="{0B12A488-843C-4F18-8F23-E738FDAB1201}" destId="{9077541C-D7D6-4467-983B-B85C39464A31}" srcOrd="0" destOrd="0" presId="urn:microsoft.com/office/officeart/2005/8/layout/vList2"/>
    <dgm:cxn modelId="{48BD45EB-FF69-4A8B-969A-42014A56C9F4}" type="presOf" srcId="{AC83DFC3-4683-4B10-AB0C-272F8C1CC6EF}" destId="{84375FCE-549A-4515-9739-ACBDE5AFD67B}" srcOrd="0" destOrd="0" presId="urn:microsoft.com/office/officeart/2005/8/layout/vList2"/>
    <dgm:cxn modelId="{DD81E9ED-AE0F-49E6-ABB4-379CA0EE7866}" srcId="{FDB0B12E-8B30-4276-B62D-BEB8F4D1BF5E}" destId="{F8F4DC9F-C038-4739-A157-5CD97C366A08}" srcOrd="4" destOrd="0" parTransId="{F02F2427-087D-4E89-A278-057CC9220B77}" sibTransId="{B86EBD70-4701-4071-B45E-20A1B011531A}"/>
    <dgm:cxn modelId="{14C1F84C-E4A8-4E5E-94BC-391020FBEEB1}" type="presParOf" srcId="{EB637243-2EB1-4D93-9798-C631681D0F04}" destId="{66E768F9-64B4-437C-97CA-5D09F08F6832}" srcOrd="0" destOrd="0" presId="urn:microsoft.com/office/officeart/2005/8/layout/vList2"/>
    <dgm:cxn modelId="{E6E99C61-1286-4C45-A54D-8DD063B2F9E3}" type="presParOf" srcId="{EB637243-2EB1-4D93-9798-C631681D0F04}" destId="{C8644B1C-A62F-4692-8139-C008EFD673FA}" srcOrd="1" destOrd="0" presId="urn:microsoft.com/office/officeart/2005/8/layout/vList2"/>
    <dgm:cxn modelId="{7344D1F7-4CF6-485D-9C8F-B2ACF4D1CD2F}" type="presParOf" srcId="{EB637243-2EB1-4D93-9798-C631681D0F04}" destId="{84375FCE-549A-4515-9739-ACBDE5AFD67B}" srcOrd="2" destOrd="0" presId="urn:microsoft.com/office/officeart/2005/8/layout/vList2"/>
    <dgm:cxn modelId="{77E548C8-E8A9-4033-A3EE-7671DD2B2A16}" type="presParOf" srcId="{EB637243-2EB1-4D93-9798-C631681D0F04}" destId="{390D89D9-6B85-45CC-80B5-36720939FE8A}" srcOrd="3" destOrd="0" presId="urn:microsoft.com/office/officeart/2005/8/layout/vList2"/>
    <dgm:cxn modelId="{BC9B7E19-BDE8-430B-B9F2-C22B908A2026}" type="presParOf" srcId="{EB637243-2EB1-4D93-9798-C631681D0F04}" destId="{8AEC2D4D-1080-4DBF-B586-E649E1576155}" srcOrd="4" destOrd="0" presId="urn:microsoft.com/office/officeart/2005/8/layout/vList2"/>
    <dgm:cxn modelId="{8FEA3D47-0E3F-412B-9E1A-C5AF9901FA02}" type="presParOf" srcId="{EB637243-2EB1-4D93-9798-C631681D0F04}" destId="{EC8A09F4-C21A-43DD-999A-80CC7FDC0507}" srcOrd="5" destOrd="0" presId="urn:microsoft.com/office/officeart/2005/8/layout/vList2"/>
    <dgm:cxn modelId="{92769835-4EA8-45D0-AA9E-D407B764BDB5}" type="presParOf" srcId="{EB637243-2EB1-4D93-9798-C631681D0F04}" destId="{F6CEE433-1C9D-4034-AD86-EDE32246100B}" srcOrd="6" destOrd="0" presId="urn:microsoft.com/office/officeart/2005/8/layout/vList2"/>
    <dgm:cxn modelId="{825D9F6D-D15E-453C-B238-34C6B8108744}" type="presParOf" srcId="{EB637243-2EB1-4D93-9798-C631681D0F04}" destId="{0BFEB82A-0D09-4386-981D-28F6BDDE545E}" srcOrd="7" destOrd="0" presId="urn:microsoft.com/office/officeart/2005/8/layout/vList2"/>
    <dgm:cxn modelId="{0CA3686E-F628-4472-AE05-7A706E00831A}" type="presParOf" srcId="{EB637243-2EB1-4D93-9798-C631681D0F04}" destId="{80963859-FAAB-427A-962C-9F9BC8DBCBDC}" srcOrd="8" destOrd="0" presId="urn:microsoft.com/office/officeart/2005/8/layout/vList2"/>
    <dgm:cxn modelId="{366C9E84-992E-4AAD-B913-3DD621C6F25B}" type="presParOf" srcId="{EB637243-2EB1-4D93-9798-C631681D0F04}" destId="{67D2544C-21A9-4C37-8C14-1A4F0EC2837F}" srcOrd="9" destOrd="0" presId="urn:microsoft.com/office/officeart/2005/8/layout/vList2"/>
    <dgm:cxn modelId="{AFE10F99-66FB-418D-835C-36410E2F06D1}" type="presParOf" srcId="{EB637243-2EB1-4D93-9798-C631681D0F04}" destId="{9077541C-D7D6-4467-983B-B85C39464A31}"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94B3898-C853-4797-A319-EE51A7718F20}" type="doc">
      <dgm:prSet loTypeId="urn:microsoft.com/office/officeart/2016/7/layout/VerticalSolidActionList" loCatId="List" qsTypeId="urn:microsoft.com/office/officeart/2005/8/quickstyle/simple1" qsCatId="simple" csTypeId="urn:microsoft.com/office/officeart/2005/8/colors/colorful2" csCatId="colorful" phldr="1"/>
      <dgm:spPr/>
      <dgm:t>
        <a:bodyPr/>
        <a:lstStyle/>
        <a:p>
          <a:endParaRPr lang="en-US"/>
        </a:p>
      </dgm:t>
    </dgm:pt>
    <dgm:pt modelId="{26603F7E-DAC9-4E16-8EE2-66A1BEC9A9B2}">
      <dgm:prSet custT="1"/>
      <dgm:spPr/>
      <dgm:t>
        <a:bodyPr/>
        <a:lstStyle/>
        <a:p>
          <a:r>
            <a:rPr lang="en-US" sz="2000" dirty="0"/>
            <a:t>Honesty</a:t>
          </a:r>
        </a:p>
      </dgm:t>
    </dgm:pt>
    <dgm:pt modelId="{A314CA47-3F5E-49C3-B870-0E60AEED4540}" type="parTrans" cxnId="{FA41186A-C183-40ED-AB30-1EB749631161}">
      <dgm:prSet/>
      <dgm:spPr/>
      <dgm:t>
        <a:bodyPr/>
        <a:lstStyle/>
        <a:p>
          <a:endParaRPr lang="en-US" sz="2400"/>
        </a:p>
      </dgm:t>
    </dgm:pt>
    <dgm:pt modelId="{936AB6C6-7D3B-47C8-992C-40993438B06E}" type="sibTrans" cxnId="{FA41186A-C183-40ED-AB30-1EB749631161}">
      <dgm:prSet/>
      <dgm:spPr/>
      <dgm:t>
        <a:bodyPr/>
        <a:lstStyle/>
        <a:p>
          <a:endParaRPr lang="en-US" sz="2400"/>
        </a:p>
      </dgm:t>
    </dgm:pt>
    <dgm:pt modelId="{C64C5908-C63B-4329-AF0B-7997BB96AAD1}">
      <dgm:prSet custT="1"/>
      <dgm:spPr/>
      <dgm:t>
        <a:bodyPr/>
        <a:lstStyle/>
        <a:p>
          <a:r>
            <a:rPr lang="en-US" sz="1800"/>
            <a:t>If you’re going to talk with your child about sexuality, make sure that you have correct information. Be honest if you don’t know the correct answer. Look for the answer together.</a:t>
          </a:r>
        </a:p>
      </dgm:t>
    </dgm:pt>
    <dgm:pt modelId="{B4CDA5DD-0001-48D7-81FC-D435A8DE7288}" type="parTrans" cxnId="{0B449070-1A69-4763-8386-4239D02F71F5}">
      <dgm:prSet/>
      <dgm:spPr/>
      <dgm:t>
        <a:bodyPr/>
        <a:lstStyle/>
        <a:p>
          <a:endParaRPr lang="en-US" sz="2400"/>
        </a:p>
      </dgm:t>
    </dgm:pt>
    <dgm:pt modelId="{AE8E8FE2-0A8D-449F-B21F-E431E0AA9D37}" type="sibTrans" cxnId="{0B449070-1A69-4763-8386-4239D02F71F5}">
      <dgm:prSet/>
      <dgm:spPr/>
      <dgm:t>
        <a:bodyPr/>
        <a:lstStyle/>
        <a:p>
          <a:endParaRPr lang="en-US" sz="2400"/>
        </a:p>
      </dgm:t>
    </dgm:pt>
    <dgm:pt modelId="{A5353337-F87A-4C97-AA17-95E35C21C4CB}">
      <dgm:prSet custT="1"/>
      <dgm:spPr/>
      <dgm:t>
        <a:bodyPr/>
        <a:lstStyle/>
        <a:p>
          <a:r>
            <a:rPr lang="en-US" sz="2000" dirty="0"/>
            <a:t>Consider Level</a:t>
          </a:r>
        </a:p>
      </dgm:t>
    </dgm:pt>
    <dgm:pt modelId="{53A09B12-F729-4A29-A7EE-A028E6C48E3A}" type="parTrans" cxnId="{A6AD99FC-E705-434F-87E5-50A98F7AAB52}">
      <dgm:prSet/>
      <dgm:spPr/>
      <dgm:t>
        <a:bodyPr/>
        <a:lstStyle/>
        <a:p>
          <a:endParaRPr lang="en-US" sz="2400"/>
        </a:p>
      </dgm:t>
    </dgm:pt>
    <dgm:pt modelId="{6CA7524D-5358-453D-853E-76E36B9A5D1F}" type="sibTrans" cxnId="{A6AD99FC-E705-434F-87E5-50A98F7AAB52}">
      <dgm:prSet/>
      <dgm:spPr/>
      <dgm:t>
        <a:bodyPr/>
        <a:lstStyle/>
        <a:p>
          <a:endParaRPr lang="en-US" sz="2400"/>
        </a:p>
      </dgm:t>
    </dgm:pt>
    <dgm:pt modelId="{BE78DDB2-9204-49DC-8017-8C01DA179E66}">
      <dgm:prSet custT="1"/>
      <dgm:spPr/>
      <dgm:t>
        <a:bodyPr/>
        <a:lstStyle/>
        <a:p>
          <a:r>
            <a:rPr lang="en-US" sz="1800"/>
            <a:t>Pay attention to your child’s questions and answer at a level he/she can comprehend.</a:t>
          </a:r>
        </a:p>
      </dgm:t>
    </dgm:pt>
    <dgm:pt modelId="{E6BBE0A8-F1E4-49F5-9289-9295458A4DD0}" type="parTrans" cxnId="{ECB747DE-DAB1-470C-8FAA-1ACEB81FE615}">
      <dgm:prSet/>
      <dgm:spPr/>
      <dgm:t>
        <a:bodyPr/>
        <a:lstStyle/>
        <a:p>
          <a:endParaRPr lang="en-US" sz="2400"/>
        </a:p>
      </dgm:t>
    </dgm:pt>
    <dgm:pt modelId="{8D523AC3-27B9-445E-998E-BC69DCD6C20D}" type="sibTrans" cxnId="{ECB747DE-DAB1-470C-8FAA-1ACEB81FE615}">
      <dgm:prSet/>
      <dgm:spPr/>
      <dgm:t>
        <a:bodyPr/>
        <a:lstStyle/>
        <a:p>
          <a:endParaRPr lang="en-US" sz="2400"/>
        </a:p>
      </dgm:t>
    </dgm:pt>
    <dgm:pt modelId="{95D7BEB6-3FFB-48C0-8C5F-CFB5F481C3AB}">
      <dgm:prSet custT="1"/>
      <dgm:spPr/>
      <dgm:t>
        <a:bodyPr/>
        <a:lstStyle/>
        <a:p>
          <a:r>
            <a:rPr lang="en-US" sz="2000" dirty="0"/>
            <a:t>Encourage</a:t>
          </a:r>
        </a:p>
      </dgm:t>
    </dgm:pt>
    <dgm:pt modelId="{82F7E06F-13B0-471A-A4F7-D830732151A7}" type="parTrans" cxnId="{DAD77FCF-9C85-4D1C-B287-52D1985CFB4F}">
      <dgm:prSet/>
      <dgm:spPr/>
      <dgm:t>
        <a:bodyPr/>
        <a:lstStyle/>
        <a:p>
          <a:endParaRPr lang="en-US" sz="2400"/>
        </a:p>
      </dgm:t>
    </dgm:pt>
    <dgm:pt modelId="{50D6C6A8-6CE8-4D67-B43F-C6B544803B7B}" type="sibTrans" cxnId="{DAD77FCF-9C85-4D1C-B287-52D1985CFB4F}">
      <dgm:prSet/>
      <dgm:spPr/>
      <dgm:t>
        <a:bodyPr/>
        <a:lstStyle/>
        <a:p>
          <a:endParaRPr lang="en-US" sz="2400"/>
        </a:p>
      </dgm:t>
    </dgm:pt>
    <dgm:pt modelId="{55B9F0DB-4B22-40E6-AFAE-342464582C42}">
      <dgm:prSet custT="1"/>
      <dgm:spPr/>
      <dgm:t>
        <a:bodyPr/>
        <a:lstStyle/>
        <a:p>
          <a:r>
            <a:rPr lang="en-US" sz="1800"/>
            <a:t>Remember how your parents discussed (or didn’t discuss) sexuality with you and decide if you want to change it. If your child is not asking these questions, make sure you aren’t discouraging communication in this area.</a:t>
          </a:r>
        </a:p>
      </dgm:t>
    </dgm:pt>
    <dgm:pt modelId="{883A366F-3D72-4154-BA91-35E80F18ACF7}" type="parTrans" cxnId="{53E68BB9-15FC-49E6-83E3-83269943EBF8}">
      <dgm:prSet/>
      <dgm:spPr/>
      <dgm:t>
        <a:bodyPr/>
        <a:lstStyle/>
        <a:p>
          <a:endParaRPr lang="en-US" sz="2400"/>
        </a:p>
      </dgm:t>
    </dgm:pt>
    <dgm:pt modelId="{5755B490-AE7C-42D2-9342-D9E24F8B13A2}" type="sibTrans" cxnId="{53E68BB9-15FC-49E6-83E3-83269943EBF8}">
      <dgm:prSet/>
      <dgm:spPr/>
      <dgm:t>
        <a:bodyPr/>
        <a:lstStyle/>
        <a:p>
          <a:endParaRPr lang="en-US" sz="2400"/>
        </a:p>
      </dgm:t>
    </dgm:pt>
    <dgm:pt modelId="{99A242D6-A26B-4188-848C-5CB35196D7EA}">
      <dgm:prSet custT="1"/>
      <dgm:spPr/>
      <dgm:t>
        <a:bodyPr/>
        <a:lstStyle/>
        <a:p>
          <a:r>
            <a:rPr lang="en-US" sz="2000" dirty="0"/>
            <a:t>Wait</a:t>
          </a:r>
        </a:p>
      </dgm:t>
    </dgm:pt>
    <dgm:pt modelId="{403E289E-FDFC-48E7-A53A-EEBDF4C7BFA5}" type="parTrans" cxnId="{07001BF1-7E4D-4859-B451-8C5C13BDB6BD}">
      <dgm:prSet/>
      <dgm:spPr/>
      <dgm:t>
        <a:bodyPr/>
        <a:lstStyle/>
        <a:p>
          <a:endParaRPr lang="en-US" sz="2400"/>
        </a:p>
      </dgm:t>
    </dgm:pt>
    <dgm:pt modelId="{5138065A-D3BC-49E7-8FCE-1B5FBD731B24}" type="sibTrans" cxnId="{07001BF1-7E4D-4859-B451-8C5C13BDB6BD}">
      <dgm:prSet/>
      <dgm:spPr/>
      <dgm:t>
        <a:bodyPr/>
        <a:lstStyle/>
        <a:p>
          <a:endParaRPr lang="en-US" sz="2400"/>
        </a:p>
      </dgm:t>
    </dgm:pt>
    <dgm:pt modelId="{A1AD23FF-6855-4F8F-8DC5-322431D5BF26}">
      <dgm:prSet custT="1"/>
      <dgm:spPr/>
      <dgm:t>
        <a:bodyPr/>
        <a:lstStyle/>
        <a:p>
          <a:r>
            <a:rPr lang="en-US" sz="1800"/>
            <a:t>If some children aren’t ready to discuss sexual behavior, let them know you will talk when they are ready. Say you will bring it up again and remember to do so later.</a:t>
          </a:r>
        </a:p>
      </dgm:t>
    </dgm:pt>
    <dgm:pt modelId="{67A65843-A9F6-49B9-8B7F-CC7F6A22E3A8}" type="parTrans" cxnId="{D39783AE-0020-4A72-B76D-F52B25C1F033}">
      <dgm:prSet/>
      <dgm:spPr/>
      <dgm:t>
        <a:bodyPr/>
        <a:lstStyle/>
        <a:p>
          <a:endParaRPr lang="en-US" sz="2400"/>
        </a:p>
      </dgm:t>
    </dgm:pt>
    <dgm:pt modelId="{E893987B-FD68-4FEA-97CF-06551B7609DB}" type="sibTrans" cxnId="{D39783AE-0020-4A72-B76D-F52B25C1F033}">
      <dgm:prSet/>
      <dgm:spPr/>
      <dgm:t>
        <a:bodyPr/>
        <a:lstStyle/>
        <a:p>
          <a:endParaRPr lang="en-US" sz="2400"/>
        </a:p>
      </dgm:t>
    </dgm:pt>
    <dgm:pt modelId="{CCDC7BEB-8978-4214-B705-5F55151E258D}" type="pres">
      <dgm:prSet presAssocID="{094B3898-C853-4797-A319-EE51A7718F20}" presName="Name0" presStyleCnt="0">
        <dgm:presLayoutVars>
          <dgm:dir/>
          <dgm:animLvl val="lvl"/>
          <dgm:resizeHandles val="exact"/>
        </dgm:presLayoutVars>
      </dgm:prSet>
      <dgm:spPr/>
    </dgm:pt>
    <dgm:pt modelId="{1D9DC74C-64BD-45E4-A136-F11CF230D815}" type="pres">
      <dgm:prSet presAssocID="{26603F7E-DAC9-4E16-8EE2-66A1BEC9A9B2}" presName="linNode" presStyleCnt="0"/>
      <dgm:spPr/>
    </dgm:pt>
    <dgm:pt modelId="{7AB0FF15-2C43-4D4F-BFE6-23CD534A3E8E}" type="pres">
      <dgm:prSet presAssocID="{26603F7E-DAC9-4E16-8EE2-66A1BEC9A9B2}" presName="parentText" presStyleLbl="alignNode1" presStyleIdx="0" presStyleCnt="4">
        <dgm:presLayoutVars>
          <dgm:chMax val="1"/>
          <dgm:bulletEnabled/>
        </dgm:presLayoutVars>
      </dgm:prSet>
      <dgm:spPr/>
    </dgm:pt>
    <dgm:pt modelId="{5093FFCD-754A-4A37-A814-28241D694923}" type="pres">
      <dgm:prSet presAssocID="{26603F7E-DAC9-4E16-8EE2-66A1BEC9A9B2}" presName="descendantText" presStyleLbl="alignAccFollowNode1" presStyleIdx="0" presStyleCnt="4">
        <dgm:presLayoutVars>
          <dgm:bulletEnabled/>
        </dgm:presLayoutVars>
      </dgm:prSet>
      <dgm:spPr/>
    </dgm:pt>
    <dgm:pt modelId="{BF20F890-C987-4378-8C3E-5D7BF5790D65}" type="pres">
      <dgm:prSet presAssocID="{936AB6C6-7D3B-47C8-992C-40993438B06E}" presName="sp" presStyleCnt="0"/>
      <dgm:spPr/>
    </dgm:pt>
    <dgm:pt modelId="{56A7B181-8E7B-4E4B-8AA7-8C8E96D1638F}" type="pres">
      <dgm:prSet presAssocID="{A5353337-F87A-4C97-AA17-95E35C21C4CB}" presName="linNode" presStyleCnt="0"/>
      <dgm:spPr/>
    </dgm:pt>
    <dgm:pt modelId="{EF4A8307-242B-475C-8D93-5E13315AB1C4}" type="pres">
      <dgm:prSet presAssocID="{A5353337-F87A-4C97-AA17-95E35C21C4CB}" presName="parentText" presStyleLbl="alignNode1" presStyleIdx="1" presStyleCnt="4">
        <dgm:presLayoutVars>
          <dgm:chMax val="1"/>
          <dgm:bulletEnabled/>
        </dgm:presLayoutVars>
      </dgm:prSet>
      <dgm:spPr/>
    </dgm:pt>
    <dgm:pt modelId="{C5A7CAB2-6B6F-4C3B-A520-2894E17FD8BD}" type="pres">
      <dgm:prSet presAssocID="{A5353337-F87A-4C97-AA17-95E35C21C4CB}" presName="descendantText" presStyleLbl="alignAccFollowNode1" presStyleIdx="1" presStyleCnt="4">
        <dgm:presLayoutVars>
          <dgm:bulletEnabled/>
        </dgm:presLayoutVars>
      </dgm:prSet>
      <dgm:spPr/>
    </dgm:pt>
    <dgm:pt modelId="{BC8D2D0A-EC3E-4488-AF17-85999409828E}" type="pres">
      <dgm:prSet presAssocID="{6CA7524D-5358-453D-853E-76E36B9A5D1F}" presName="sp" presStyleCnt="0"/>
      <dgm:spPr/>
    </dgm:pt>
    <dgm:pt modelId="{606D3EC8-01F4-4302-8841-1EA9213FB1D5}" type="pres">
      <dgm:prSet presAssocID="{95D7BEB6-3FFB-48C0-8C5F-CFB5F481C3AB}" presName="linNode" presStyleCnt="0"/>
      <dgm:spPr/>
    </dgm:pt>
    <dgm:pt modelId="{898B2033-A33F-48C9-ACD6-894D15D2DDE6}" type="pres">
      <dgm:prSet presAssocID="{95D7BEB6-3FFB-48C0-8C5F-CFB5F481C3AB}" presName="parentText" presStyleLbl="alignNode1" presStyleIdx="2" presStyleCnt="4">
        <dgm:presLayoutVars>
          <dgm:chMax val="1"/>
          <dgm:bulletEnabled/>
        </dgm:presLayoutVars>
      </dgm:prSet>
      <dgm:spPr/>
    </dgm:pt>
    <dgm:pt modelId="{AAFC3E42-84CE-4160-9E57-E20F00FDEF16}" type="pres">
      <dgm:prSet presAssocID="{95D7BEB6-3FFB-48C0-8C5F-CFB5F481C3AB}" presName="descendantText" presStyleLbl="alignAccFollowNode1" presStyleIdx="2" presStyleCnt="4">
        <dgm:presLayoutVars>
          <dgm:bulletEnabled/>
        </dgm:presLayoutVars>
      </dgm:prSet>
      <dgm:spPr/>
    </dgm:pt>
    <dgm:pt modelId="{F44BED52-42F2-494F-A554-8642EF01036C}" type="pres">
      <dgm:prSet presAssocID="{50D6C6A8-6CE8-4D67-B43F-C6B544803B7B}" presName="sp" presStyleCnt="0"/>
      <dgm:spPr/>
    </dgm:pt>
    <dgm:pt modelId="{4B859BA6-11BF-4B22-B19C-5E0B7018A000}" type="pres">
      <dgm:prSet presAssocID="{99A242D6-A26B-4188-848C-5CB35196D7EA}" presName="linNode" presStyleCnt="0"/>
      <dgm:spPr/>
    </dgm:pt>
    <dgm:pt modelId="{13E95DED-3D2F-424B-908B-C2DDC19566B6}" type="pres">
      <dgm:prSet presAssocID="{99A242D6-A26B-4188-848C-5CB35196D7EA}" presName="parentText" presStyleLbl="alignNode1" presStyleIdx="3" presStyleCnt="4">
        <dgm:presLayoutVars>
          <dgm:chMax val="1"/>
          <dgm:bulletEnabled/>
        </dgm:presLayoutVars>
      </dgm:prSet>
      <dgm:spPr/>
    </dgm:pt>
    <dgm:pt modelId="{CED28D7C-EEAC-40D9-9F88-4715FA3B5147}" type="pres">
      <dgm:prSet presAssocID="{99A242D6-A26B-4188-848C-5CB35196D7EA}" presName="descendantText" presStyleLbl="alignAccFollowNode1" presStyleIdx="3" presStyleCnt="4">
        <dgm:presLayoutVars>
          <dgm:bulletEnabled/>
        </dgm:presLayoutVars>
      </dgm:prSet>
      <dgm:spPr/>
    </dgm:pt>
  </dgm:ptLst>
  <dgm:cxnLst>
    <dgm:cxn modelId="{FA41186A-C183-40ED-AB30-1EB749631161}" srcId="{094B3898-C853-4797-A319-EE51A7718F20}" destId="{26603F7E-DAC9-4E16-8EE2-66A1BEC9A9B2}" srcOrd="0" destOrd="0" parTransId="{A314CA47-3F5E-49C3-B870-0E60AEED4540}" sibTransId="{936AB6C6-7D3B-47C8-992C-40993438B06E}"/>
    <dgm:cxn modelId="{F3C7B06D-9410-4849-A685-CB8F8D9FF3B8}" type="presOf" srcId="{95D7BEB6-3FFB-48C0-8C5F-CFB5F481C3AB}" destId="{898B2033-A33F-48C9-ACD6-894D15D2DDE6}" srcOrd="0" destOrd="0" presId="urn:microsoft.com/office/officeart/2016/7/layout/VerticalSolidActionList"/>
    <dgm:cxn modelId="{9F94734F-22E0-4A94-AD68-A0745FD1F058}" type="presOf" srcId="{BE78DDB2-9204-49DC-8017-8C01DA179E66}" destId="{C5A7CAB2-6B6F-4C3B-A520-2894E17FD8BD}" srcOrd="0" destOrd="0" presId="urn:microsoft.com/office/officeart/2016/7/layout/VerticalSolidActionList"/>
    <dgm:cxn modelId="{0B449070-1A69-4763-8386-4239D02F71F5}" srcId="{26603F7E-DAC9-4E16-8EE2-66A1BEC9A9B2}" destId="{C64C5908-C63B-4329-AF0B-7997BB96AAD1}" srcOrd="0" destOrd="0" parTransId="{B4CDA5DD-0001-48D7-81FC-D435A8DE7288}" sibTransId="{AE8E8FE2-0A8D-449F-B21F-E431E0AA9D37}"/>
    <dgm:cxn modelId="{02E50056-C106-426D-BB09-D0E6A9A8DB51}" type="presOf" srcId="{C64C5908-C63B-4329-AF0B-7997BB96AAD1}" destId="{5093FFCD-754A-4A37-A814-28241D694923}" srcOrd="0" destOrd="0" presId="urn:microsoft.com/office/officeart/2016/7/layout/VerticalSolidActionList"/>
    <dgm:cxn modelId="{AB002556-C6E3-4847-B46C-0C3A53B1A7C4}" type="presOf" srcId="{99A242D6-A26B-4188-848C-5CB35196D7EA}" destId="{13E95DED-3D2F-424B-908B-C2DDC19566B6}" srcOrd="0" destOrd="0" presId="urn:microsoft.com/office/officeart/2016/7/layout/VerticalSolidActionList"/>
    <dgm:cxn modelId="{00825A7C-699D-4FE3-8CE1-C29961D8661D}" type="presOf" srcId="{A5353337-F87A-4C97-AA17-95E35C21C4CB}" destId="{EF4A8307-242B-475C-8D93-5E13315AB1C4}" srcOrd="0" destOrd="0" presId="urn:microsoft.com/office/officeart/2016/7/layout/VerticalSolidActionList"/>
    <dgm:cxn modelId="{1ED2DD90-08FA-44BD-9D61-2C1879ECDB1A}" type="presOf" srcId="{A1AD23FF-6855-4F8F-8DC5-322431D5BF26}" destId="{CED28D7C-EEAC-40D9-9F88-4715FA3B5147}" srcOrd="0" destOrd="0" presId="urn:microsoft.com/office/officeart/2016/7/layout/VerticalSolidActionList"/>
    <dgm:cxn modelId="{D39783AE-0020-4A72-B76D-F52B25C1F033}" srcId="{99A242D6-A26B-4188-848C-5CB35196D7EA}" destId="{A1AD23FF-6855-4F8F-8DC5-322431D5BF26}" srcOrd="0" destOrd="0" parTransId="{67A65843-A9F6-49B9-8B7F-CC7F6A22E3A8}" sibTransId="{E893987B-FD68-4FEA-97CF-06551B7609DB}"/>
    <dgm:cxn modelId="{278409B1-C04D-4EC5-89CA-DF98CC5EBE28}" type="presOf" srcId="{094B3898-C853-4797-A319-EE51A7718F20}" destId="{CCDC7BEB-8978-4214-B705-5F55151E258D}" srcOrd="0" destOrd="0" presId="urn:microsoft.com/office/officeart/2016/7/layout/VerticalSolidActionList"/>
    <dgm:cxn modelId="{53E68BB9-15FC-49E6-83E3-83269943EBF8}" srcId="{95D7BEB6-3FFB-48C0-8C5F-CFB5F481C3AB}" destId="{55B9F0DB-4B22-40E6-AFAE-342464582C42}" srcOrd="0" destOrd="0" parTransId="{883A366F-3D72-4154-BA91-35E80F18ACF7}" sibTransId="{5755B490-AE7C-42D2-9342-D9E24F8B13A2}"/>
    <dgm:cxn modelId="{E6E433C4-300A-47D8-89EF-68D1ACF5974F}" type="presOf" srcId="{26603F7E-DAC9-4E16-8EE2-66A1BEC9A9B2}" destId="{7AB0FF15-2C43-4D4F-BFE6-23CD534A3E8E}" srcOrd="0" destOrd="0" presId="urn:microsoft.com/office/officeart/2016/7/layout/VerticalSolidActionList"/>
    <dgm:cxn modelId="{355CD7C4-0F05-4FF8-A2E0-A4945C5CCC65}" type="presOf" srcId="{55B9F0DB-4B22-40E6-AFAE-342464582C42}" destId="{AAFC3E42-84CE-4160-9E57-E20F00FDEF16}" srcOrd="0" destOrd="0" presId="urn:microsoft.com/office/officeart/2016/7/layout/VerticalSolidActionList"/>
    <dgm:cxn modelId="{DAD77FCF-9C85-4D1C-B287-52D1985CFB4F}" srcId="{094B3898-C853-4797-A319-EE51A7718F20}" destId="{95D7BEB6-3FFB-48C0-8C5F-CFB5F481C3AB}" srcOrd="2" destOrd="0" parTransId="{82F7E06F-13B0-471A-A4F7-D830732151A7}" sibTransId="{50D6C6A8-6CE8-4D67-B43F-C6B544803B7B}"/>
    <dgm:cxn modelId="{ECB747DE-DAB1-470C-8FAA-1ACEB81FE615}" srcId="{A5353337-F87A-4C97-AA17-95E35C21C4CB}" destId="{BE78DDB2-9204-49DC-8017-8C01DA179E66}" srcOrd="0" destOrd="0" parTransId="{E6BBE0A8-F1E4-49F5-9289-9295458A4DD0}" sibTransId="{8D523AC3-27B9-445E-998E-BC69DCD6C20D}"/>
    <dgm:cxn modelId="{07001BF1-7E4D-4859-B451-8C5C13BDB6BD}" srcId="{094B3898-C853-4797-A319-EE51A7718F20}" destId="{99A242D6-A26B-4188-848C-5CB35196D7EA}" srcOrd="3" destOrd="0" parTransId="{403E289E-FDFC-48E7-A53A-EEBDF4C7BFA5}" sibTransId="{5138065A-D3BC-49E7-8FCE-1B5FBD731B24}"/>
    <dgm:cxn modelId="{A6AD99FC-E705-434F-87E5-50A98F7AAB52}" srcId="{094B3898-C853-4797-A319-EE51A7718F20}" destId="{A5353337-F87A-4C97-AA17-95E35C21C4CB}" srcOrd="1" destOrd="0" parTransId="{53A09B12-F729-4A29-A7EE-A028E6C48E3A}" sibTransId="{6CA7524D-5358-453D-853E-76E36B9A5D1F}"/>
    <dgm:cxn modelId="{460620C6-4078-4425-B2AA-A95900A76969}" type="presParOf" srcId="{CCDC7BEB-8978-4214-B705-5F55151E258D}" destId="{1D9DC74C-64BD-45E4-A136-F11CF230D815}" srcOrd="0" destOrd="0" presId="urn:microsoft.com/office/officeart/2016/7/layout/VerticalSolidActionList"/>
    <dgm:cxn modelId="{C52AE025-DA7B-4DF4-8AEB-967FB74028C9}" type="presParOf" srcId="{1D9DC74C-64BD-45E4-A136-F11CF230D815}" destId="{7AB0FF15-2C43-4D4F-BFE6-23CD534A3E8E}" srcOrd="0" destOrd="0" presId="urn:microsoft.com/office/officeart/2016/7/layout/VerticalSolidActionList"/>
    <dgm:cxn modelId="{25D9B634-8EC9-447D-AC5B-B06EAF0456B8}" type="presParOf" srcId="{1D9DC74C-64BD-45E4-A136-F11CF230D815}" destId="{5093FFCD-754A-4A37-A814-28241D694923}" srcOrd="1" destOrd="0" presId="urn:microsoft.com/office/officeart/2016/7/layout/VerticalSolidActionList"/>
    <dgm:cxn modelId="{8571F31E-4490-42DD-BF85-D85901F76F8D}" type="presParOf" srcId="{CCDC7BEB-8978-4214-B705-5F55151E258D}" destId="{BF20F890-C987-4378-8C3E-5D7BF5790D65}" srcOrd="1" destOrd="0" presId="urn:microsoft.com/office/officeart/2016/7/layout/VerticalSolidActionList"/>
    <dgm:cxn modelId="{DD5B7E68-3BC6-47D7-95DD-B7409945FB30}" type="presParOf" srcId="{CCDC7BEB-8978-4214-B705-5F55151E258D}" destId="{56A7B181-8E7B-4E4B-8AA7-8C8E96D1638F}" srcOrd="2" destOrd="0" presId="urn:microsoft.com/office/officeart/2016/7/layout/VerticalSolidActionList"/>
    <dgm:cxn modelId="{DE4F3B28-CF50-4E7D-923B-33590C0865A4}" type="presParOf" srcId="{56A7B181-8E7B-4E4B-8AA7-8C8E96D1638F}" destId="{EF4A8307-242B-475C-8D93-5E13315AB1C4}" srcOrd="0" destOrd="0" presId="urn:microsoft.com/office/officeart/2016/7/layout/VerticalSolidActionList"/>
    <dgm:cxn modelId="{7FC439CE-798C-4A9E-8B52-089B056AAA77}" type="presParOf" srcId="{56A7B181-8E7B-4E4B-8AA7-8C8E96D1638F}" destId="{C5A7CAB2-6B6F-4C3B-A520-2894E17FD8BD}" srcOrd="1" destOrd="0" presId="urn:microsoft.com/office/officeart/2016/7/layout/VerticalSolidActionList"/>
    <dgm:cxn modelId="{18DA6D97-4948-4EF6-AB65-4750AF2F6018}" type="presParOf" srcId="{CCDC7BEB-8978-4214-B705-5F55151E258D}" destId="{BC8D2D0A-EC3E-4488-AF17-85999409828E}" srcOrd="3" destOrd="0" presId="urn:microsoft.com/office/officeart/2016/7/layout/VerticalSolidActionList"/>
    <dgm:cxn modelId="{7C5D6BD3-C677-47A9-9197-2F76D93F0D2D}" type="presParOf" srcId="{CCDC7BEB-8978-4214-B705-5F55151E258D}" destId="{606D3EC8-01F4-4302-8841-1EA9213FB1D5}" srcOrd="4" destOrd="0" presId="urn:microsoft.com/office/officeart/2016/7/layout/VerticalSolidActionList"/>
    <dgm:cxn modelId="{5BBA6E6F-EC9A-426A-9139-3196415BCA5A}" type="presParOf" srcId="{606D3EC8-01F4-4302-8841-1EA9213FB1D5}" destId="{898B2033-A33F-48C9-ACD6-894D15D2DDE6}" srcOrd="0" destOrd="0" presId="urn:microsoft.com/office/officeart/2016/7/layout/VerticalSolidActionList"/>
    <dgm:cxn modelId="{62E14C34-858F-494A-AF45-AC954B03DE0E}" type="presParOf" srcId="{606D3EC8-01F4-4302-8841-1EA9213FB1D5}" destId="{AAFC3E42-84CE-4160-9E57-E20F00FDEF16}" srcOrd="1" destOrd="0" presId="urn:microsoft.com/office/officeart/2016/7/layout/VerticalSolidActionList"/>
    <dgm:cxn modelId="{D18B716C-7745-4C47-A2F6-A365769178B5}" type="presParOf" srcId="{CCDC7BEB-8978-4214-B705-5F55151E258D}" destId="{F44BED52-42F2-494F-A554-8642EF01036C}" srcOrd="5" destOrd="0" presId="urn:microsoft.com/office/officeart/2016/7/layout/VerticalSolidActionList"/>
    <dgm:cxn modelId="{79747828-CCDE-4CA0-B5E0-A59583EB26C0}" type="presParOf" srcId="{CCDC7BEB-8978-4214-B705-5F55151E258D}" destId="{4B859BA6-11BF-4B22-B19C-5E0B7018A000}" srcOrd="6" destOrd="0" presId="urn:microsoft.com/office/officeart/2016/7/layout/VerticalSolidActionList"/>
    <dgm:cxn modelId="{EA7CF64B-CCEB-4C9B-894F-DCFE83BCEC41}" type="presParOf" srcId="{4B859BA6-11BF-4B22-B19C-5E0B7018A000}" destId="{13E95DED-3D2F-424B-908B-C2DDC19566B6}" srcOrd="0" destOrd="0" presId="urn:microsoft.com/office/officeart/2016/7/layout/VerticalSolidActionList"/>
    <dgm:cxn modelId="{088262E2-66C5-4587-B897-8E9361C5A7A4}" type="presParOf" srcId="{4B859BA6-11BF-4B22-B19C-5E0B7018A000}" destId="{CED28D7C-EEAC-40D9-9F88-4715FA3B5147}" srcOrd="1" destOrd="0" presId="urn:microsoft.com/office/officeart/2016/7/layout/VerticalSolid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8ECBA65-FE73-491C-9C8D-73F6AE248E3F}"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F594833C-1A91-4E71-B671-4D0C7D16E60E}">
      <dgm:prSet custT="1"/>
      <dgm:spPr/>
      <dgm:t>
        <a:bodyPr/>
        <a:lstStyle/>
        <a:p>
          <a:r>
            <a:rPr lang="en-US" sz="2400"/>
            <a:t>When  your child uses a dirty word, ask them what it means and then tell them the actual meaning if need be.</a:t>
          </a:r>
        </a:p>
      </dgm:t>
    </dgm:pt>
    <dgm:pt modelId="{56FB5C20-428B-4969-B526-9AB480FAC339}" type="parTrans" cxnId="{8D9E88C2-5A61-4BC3-9B99-D97A2D793076}">
      <dgm:prSet/>
      <dgm:spPr/>
      <dgm:t>
        <a:bodyPr/>
        <a:lstStyle/>
        <a:p>
          <a:endParaRPr lang="en-US" sz="2000"/>
        </a:p>
      </dgm:t>
    </dgm:pt>
    <dgm:pt modelId="{2E70472E-B534-4990-BEC1-7FD3894A1127}" type="sibTrans" cxnId="{8D9E88C2-5A61-4BC3-9B99-D97A2D793076}">
      <dgm:prSet/>
      <dgm:spPr/>
      <dgm:t>
        <a:bodyPr/>
        <a:lstStyle/>
        <a:p>
          <a:endParaRPr lang="en-US" sz="2000"/>
        </a:p>
      </dgm:t>
    </dgm:pt>
    <dgm:pt modelId="{F19D873C-7492-49E5-BF37-214F3755D4D1}">
      <dgm:prSet custT="1"/>
      <dgm:spPr/>
      <dgm:t>
        <a:bodyPr/>
        <a:lstStyle/>
        <a:p>
          <a:r>
            <a:rPr lang="en-US" sz="2400"/>
            <a:t>It’s important for children to know that changes will occur to their bodies during puberty before it happens.</a:t>
          </a:r>
        </a:p>
      </dgm:t>
    </dgm:pt>
    <dgm:pt modelId="{E82AE3E3-48C2-4EF0-B698-AB7981D72937}" type="parTrans" cxnId="{909270A2-DB8B-47CF-91F2-4EE5B6846855}">
      <dgm:prSet/>
      <dgm:spPr/>
      <dgm:t>
        <a:bodyPr/>
        <a:lstStyle/>
        <a:p>
          <a:endParaRPr lang="en-US" sz="2000"/>
        </a:p>
      </dgm:t>
    </dgm:pt>
    <dgm:pt modelId="{5E33C50B-D89F-4321-8C19-82921C98CFE7}" type="sibTrans" cxnId="{909270A2-DB8B-47CF-91F2-4EE5B6846855}">
      <dgm:prSet/>
      <dgm:spPr/>
      <dgm:t>
        <a:bodyPr/>
        <a:lstStyle/>
        <a:p>
          <a:endParaRPr lang="en-US" sz="2000"/>
        </a:p>
      </dgm:t>
    </dgm:pt>
    <dgm:pt modelId="{7C3C49AA-0125-4F6D-9226-49A22B180328}">
      <dgm:prSet custT="1"/>
      <dgm:spPr/>
      <dgm:t>
        <a:bodyPr/>
        <a:lstStyle/>
        <a:p>
          <a:r>
            <a:rPr lang="en-US" sz="2400"/>
            <a:t>It’s also important for children to know about sexual intercourse, reproduction and contraception before they become sexually active.</a:t>
          </a:r>
        </a:p>
      </dgm:t>
    </dgm:pt>
    <dgm:pt modelId="{45F05CE3-3FF4-4D52-BEE4-28AEF14058D0}" type="parTrans" cxnId="{D8AACF73-FD97-4394-AF03-C39D28D1F8EF}">
      <dgm:prSet/>
      <dgm:spPr/>
      <dgm:t>
        <a:bodyPr/>
        <a:lstStyle/>
        <a:p>
          <a:endParaRPr lang="en-US" sz="2000"/>
        </a:p>
      </dgm:t>
    </dgm:pt>
    <dgm:pt modelId="{D2944704-AE31-4998-8C8C-424C3D3309F3}" type="sibTrans" cxnId="{D8AACF73-FD97-4394-AF03-C39D28D1F8EF}">
      <dgm:prSet/>
      <dgm:spPr/>
      <dgm:t>
        <a:bodyPr/>
        <a:lstStyle/>
        <a:p>
          <a:endParaRPr lang="en-US" sz="2000"/>
        </a:p>
      </dgm:t>
    </dgm:pt>
    <dgm:pt modelId="{4DD111B3-439E-4DFC-A853-472DD6A27C10}">
      <dgm:prSet custT="1"/>
      <dgm:spPr/>
      <dgm:t>
        <a:bodyPr/>
        <a:lstStyle/>
        <a:p>
          <a:r>
            <a:rPr lang="en-US" sz="2400"/>
            <a:t>Children are more likely to engage in responsible behavior if they have positive models, correct knowledge and clear values. Children learn most of their values and attitudes by watching adults and peers.</a:t>
          </a:r>
        </a:p>
      </dgm:t>
    </dgm:pt>
    <dgm:pt modelId="{1B1FB223-D640-4F3F-9A9F-CDA8152687CA}" type="parTrans" cxnId="{CB59447F-242F-4D34-BB5E-D214CDE0FB98}">
      <dgm:prSet/>
      <dgm:spPr/>
      <dgm:t>
        <a:bodyPr/>
        <a:lstStyle/>
        <a:p>
          <a:endParaRPr lang="en-US" sz="2000"/>
        </a:p>
      </dgm:t>
    </dgm:pt>
    <dgm:pt modelId="{87C5B8CA-E548-462B-81C7-52383E6F43B3}" type="sibTrans" cxnId="{CB59447F-242F-4D34-BB5E-D214CDE0FB98}">
      <dgm:prSet/>
      <dgm:spPr/>
      <dgm:t>
        <a:bodyPr/>
        <a:lstStyle/>
        <a:p>
          <a:endParaRPr lang="en-US" sz="2000"/>
        </a:p>
      </dgm:t>
    </dgm:pt>
    <dgm:pt modelId="{159C902E-58A0-4130-B267-DA83C9D6B639}" type="pres">
      <dgm:prSet presAssocID="{68ECBA65-FE73-491C-9C8D-73F6AE248E3F}" presName="linear" presStyleCnt="0">
        <dgm:presLayoutVars>
          <dgm:animLvl val="lvl"/>
          <dgm:resizeHandles val="exact"/>
        </dgm:presLayoutVars>
      </dgm:prSet>
      <dgm:spPr/>
    </dgm:pt>
    <dgm:pt modelId="{2661E886-6FDF-4601-9523-5377210BA4B5}" type="pres">
      <dgm:prSet presAssocID="{F594833C-1A91-4E71-B671-4D0C7D16E60E}" presName="parentText" presStyleLbl="node1" presStyleIdx="0" presStyleCnt="4">
        <dgm:presLayoutVars>
          <dgm:chMax val="0"/>
          <dgm:bulletEnabled val="1"/>
        </dgm:presLayoutVars>
      </dgm:prSet>
      <dgm:spPr/>
    </dgm:pt>
    <dgm:pt modelId="{FBCB2CB4-0B02-41D0-96CB-6B53265530D9}" type="pres">
      <dgm:prSet presAssocID="{2E70472E-B534-4990-BEC1-7FD3894A1127}" presName="spacer" presStyleCnt="0"/>
      <dgm:spPr/>
    </dgm:pt>
    <dgm:pt modelId="{0F3743BF-2261-4FAF-A698-17543A7F5201}" type="pres">
      <dgm:prSet presAssocID="{F19D873C-7492-49E5-BF37-214F3755D4D1}" presName="parentText" presStyleLbl="node1" presStyleIdx="1" presStyleCnt="4">
        <dgm:presLayoutVars>
          <dgm:chMax val="0"/>
          <dgm:bulletEnabled val="1"/>
        </dgm:presLayoutVars>
      </dgm:prSet>
      <dgm:spPr/>
    </dgm:pt>
    <dgm:pt modelId="{C9503A95-E951-4A97-8B17-2FB1938CE1FF}" type="pres">
      <dgm:prSet presAssocID="{5E33C50B-D89F-4321-8C19-82921C98CFE7}" presName="spacer" presStyleCnt="0"/>
      <dgm:spPr/>
    </dgm:pt>
    <dgm:pt modelId="{A5A482E5-E2F9-4DDA-91A4-431F9096E71D}" type="pres">
      <dgm:prSet presAssocID="{7C3C49AA-0125-4F6D-9226-49A22B180328}" presName="parentText" presStyleLbl="node1" presStyleIdx="2" presStyleCnt="4">
        <dgm:presLayoutVars>
          <dgm:chMax val="0"/>
          <dgm:bulletEnabled val="1"/>
        </dgm:presLayoutVars>
      </dgm:prSet>
      <dgm:spPr/>
    </dgm:pt>
    <dgm:pt modelId="{02A16E1C-131F-48AD-933C-8B86780EE72F}" type="pres">
      <dgm:prSet presAssocID="{D2944704-AE31-4998-8C8C-424C3D3309F3}" presName="spacer" presStyleCnt="0"/>
      <dgm:spPr/>
    </dgm:pt>
    <dgm:pt modelId="{D0D3DFF6-BA7C-482F-A6D3-25E9F2E616F2}" type="pres">
      <dgm:prSet presAssocID="{4DD111B3-439E-4DFC-A853-472DD6A27C10}" presName="parentText" presStyleLbl="node1" presStyleIdx="3" presStyleCnt="4">
        <dgm:presLayoutVars>
          <dgm:chMax val="0"/>
          <dgm:bulletEnabled val="1"/>
        </dgm:presLayoutVars>
      </dgm:prSet>
      <dgm:spPr/>
    </dgm:pt>
  </dgm:ptLst>
  <dgm:cxnLst>
    <dgm:cxn modelId="{13DB3924-D99D-4C74-88E6-DD2F1816989D}" type="presOf" srcId="{4DD111B3-439E-4DFC-A853-472DD6A27C10}" destId="{D0D3DFF6-BA7C-482F-A6D3-25E9F2E616F2}" srcOrd="0" destOrd="0" presId="urn:microsoft.com/office/officeart/2005/8/layout/vList2"/>
    <dgm:cxn modelId="{D8AACF73-FD97-4394-AF03-C39D28D1F8EF}" srcId="{68ECBA65-FE73-491C-9C8D-73F6AE248E3F}" destId="{7C3C49AA-0125-4F6D-9226-49A22B180328}" srcOrd="2" destOrd="0" parTransId="{45F05CE3-3FF4-4D52-BEE4-28AEF14058D0}" sibTransId="{D2944704-AE31-4998-8C8C-424C3D3309F3}"/>
    <dgm:cxn modelId="{E2CFDE58-0950-41D4-A879-E5AA0E93FCF8}" type="presOf" srcId="{68ECBA65-FE73-491C-9C8D-73F6AE248E3F}" destId="{159C902E-58A0-4130-B267-DA83C9D6B639}" srcOrd="0" destOrd="0" presId="urn:microsoft.com/office/officeart/2005/8/layout/vList2"/>
    <dgm:cxn modelId="{CB59447F-242F-4D34-BB5E-D214CDE0FB98}" srcId="{68ECBA65-FE73-491C-9C8D-73F6AE248E3F}" destId="{4DD111B3-439E-4DFC-A853-472DD6A27C10}" srcOrd="3" destOrd="0" parTransId="{1B1FB223-D640-4F3F-9A9F-CDA8152687CA}" sibTransId="{87C5B8CA-E548-462B-81C7-52383E6F43B3}"/>
    <dgm:cxn modelId="{F85F10A2-3FD1-43F5-9283-C7CE8531D8C2}" type="presOf" srcId="{F594833C-1A91-4E71-B671-4D0C7D16E60E}" destId="{2661E886-6FDF-4601-9523-5377210BA4B5}" srcOrd="0" destOrd="0" presId="urn:microsoft.com/office/officeart/2005/8/layout/vList2"/>
    <dgm:cxn modelId="{909270A2-DB8B-47CF-91F2-4EE5B6846855}" srcId="{68ECBA65-FE73-491C-9C8D-73F6AE248E3F}" destId="{F19D873C-7492-49E5-BF37-214F3755D4D1}" srcOrd="1" destOrd="0" parTransId="{E82AE3E3-48C2-4EF0-B698-AB7981D72937}" sibTransId="{5E33C50B-D89F-4321-8C19-82921C98CFE7}"/>
    <dgm:cxn modelId="{856AACA7-1C39-4D6E-8975-134AE07D9506}" type="presOf" srcId="{F19D873C-7492-49E5-BF37-214F3755D4D1}" destId="{0F3743BF-2261-4FAF-A698-17543A7F5201}" srcOrd="0" destOrd="0" presId="urn:microsoft.com/office/officeart/2005/8/layout/vList2"/>
    <dgm:cxn modelId="{394E3CAC-AF24-4A0E-8E0A-2CCC2CF034BE}" type="presOf" srcId="{7C3C49AA-0125-4F6D-9226-49A22B180328}" destId="{A5A482E5-E2F9-4DDA-91A4-431F9096E71D}" srcOrd="0" destOrd="0" presId="urn:microsoft.com/office/officeart/2005/8/layout/vList2"/>
    <dgm:cxn modelId="{8D9E88C2-5A61-4BC3-9B99-D97A2D793076}" srcId="{68ECBA65-FE73-491C-9C8D-73F6AE248E3F}" destId="{F594833C-1A91-4E71-B671-4D0C7D16E60E}" srcOrd="0" destOrd="0" parTransId="{56FB5C20-428B-4969-B526-9AB480FAC339}" sibTransId="{2E70472E-B534-4990-BEC1-7FD3894A1127}"/>
    <dgm:cxn modelId="{D44928F3-185D-415B-AB2C-AF941F2910DC}" type="presParOf" srcId="{159C902E-58A0-4130-B267-DA83C9D6B639}" destId="{2661E886-6FDF-4601-9523-5377210BA4B5}" srcOrd="0" destOrd="0" presId="urn:microsoft.com/office/officeart/2005/8/layout/vList2"/>
    <dgm:cxn modelId="{EA833690-43BD-462D-A054-AA1808025501}" type="presParOf" srcId="{159C902E-58A0-4130-B267-DA83C9D6B639}" destId="{FBCB2CB4-0B02-41D0-96CB-6B53265530D9}" srcOrd="1" destOrd="0" presId="urn:microsoft.com/office/officeart/2005/8/layout/vList2"/>
    <dgm:cxn modelId="{BBEC706A-0008-4A4F-9860-7A1DE16EF3AA}" type="presParOf" srcId="{159C902E-58A0-4130-B267-DA83C9D6B639}" destId="{0F3743BF-2261-4FAF-A698-17543A7F5201}" srcOrd="2" destOrd="0" presId="urn:microsoft.com/office/officeart/2005/8/layout/vList2"/>
    <dgm:cxn modelId="{2493EDB8-D869-45F6-BC75-0F5237B54153}" type="presParOf" srcId="{159C902E-58A0-4130-B267-DA83C9D6B639}" destId="{C9503A95-E951-4A97-8B17-2FB1938CE1FF}" srcOrd="3" destOrd="0" presId="urn:microsoft.com/office/officeart/2005/8/layout/vList2"/>
    <dgm:cxn modelId="{43951D0B-2EFC-4270-983B-5EBED2B76B93}" type="presParOf" srcId="{159C902E-58A0-4130-B267-DA83C9D6B639}" destId="{A5A482E5-E2F9-4DDA-91A4-431F9096E71D}" srcOrd="4" destOrd="0" presId="urn:microsoft.com/office/officeart/2005/8/layout/vList2"/>
    <dgm:cxn modelId="{4DFAEB34-8491-4820-8B22-2D48A71CFA8D}" type="presParOf" srcId="{159C902E-58A0-4130-B267-DA83C9D6B639}" destId="{02A16E1C-131F-48AD-933C-8B86780EE72F}" srcOrd="5" destOrd="0" presId="urn:microsoft.com/office/officeart/2005/8/layout/vList2"/>
    <dgm:cxn modelId="{C011B63F-0F93-4E18-901C-63B40EDC87CB}" type="presParOf" srcId="{159C902E-58A0-4130-B267-DA83C9D6B639}" destId="{D0D3DFF6-BA7C-482F-A6D3-25E9F2E616F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C3BEF5-C79B-42C1-8A81-53EF2E2DF62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83418CEE-E70A-429C-BDCA-C16112A252B7}">
      <dgm:prSet/>
      <dgm:spPr/>
      <dgm:t>
        <a:bodyPr/>
        <a:lstStyle/>
        <a:p>
          <a:r>
            <a:rPr lang="en-US"/>
            <a:t>Sexual reactivity is when a child reacts in a sexual manner to things that happen. It can also identify developmental steps the child missed and dysfunctional coping and behaviors—those things that are significantly different than society’s norms.</a:t>
          </a:r>
        </a:p>
      </dgm:t>
    </dgm:pt>
    <dgm:pt modelId="{53662503-1D66-4EA6-98D4-BE952AB578B6}" type="parTrans" cxnId="{63671AFC-CD0F-4D59-9280-2E02411FDF96}">
      <dgm:prSet/>
      <dgm:spPr/>
      <dgm:t>
        <a:bodyPr/>
        <a:lstStyle/>
        <a:p>
          <a:endParaRPr lang="en-US"/>
        </a:p>
      </dgm:t>
    </dgm:pt>
    <dgm:pt modelId="{4779D2CB-69AD-431F-96DD-27F859912C85}" type="sibTrans" cxnId="{63671AFC-CD0F-4D59-9280-2E02411FDF96}">
      <dgm:prSet/>
      <dgm:spPr/>
      <dgm:t>
        <a:bodyPr/>
        <a:lstStyle/>
        <a:p>
          <a:endParaRPr lang="en-US"/>
        </a:p>
      </dgm:t>
    </dgm:pt>
    <dgm:pt modelId="{BAF6499D-2768-488C-AE1F-806A9E5E8FF4}">
      <dgm:prSet/>
      <dgm:spPr/>
      <dgm:t>
        <a:bodyPr/>
        <a:lstStyle/>
        <a:p>
          <a:r>
            <a:rPr lang="en-US"/>
            <a:t>Sexually abusive means using sexual behaviors to control, threaten, harass, exploit, intimidate, etc.</a:t>
          </a:r>
        </a:p>
      </dgm:t>
    </dgm:pt>
    <dgm:pt modelId="{002312ED-03F1-4C2A-B093-CC3B8270C874}" type="parTrans" cxnId="{D90F7788-E60A-40D7-B536-86B11279A67D}">
      <dgm:prSet/>
      <dgm:spPr/>
      <dgm:t>
        <a:bodyPr/>
        <a:lstStyle/>
        <a:p>
          <a:endParaRPr lang="en-US"/>
        </a:p>
      </dgm:t>
    </dgm:pt>
    <dgm:pt modelId="{C0CF5BFE-45B6-4499-B8BA-87AF5C40F5EF}" type="sibTrans" cxnId="{D90F7788-E60A-40D7-B536-86B11279A67D}">
      <dgm:prSet/>
      <dgm:spPr/>
      <dgm:t>
        <a:bodyPr/>
        <a:lstStyle/>
        <a:p>
          <a:endParaRPr lang="en-US"/>
        </a:p>
      </dgm:t>
    </dgm:pt>
    <dgm:pt modelId="{745BEA79-8A7C-4051-BB0B-31A0BE4E93A3}" type="pres">
      <dgm:prSet presAssocID="{53C3BEF5-C79B-42C1-8A81-53EF2E2DF62B}" presName="linear" presStyleCnt="0">
        <dgm:presLayoutVars>
          <dgm:animLvl val="lvl"/>
          <dgm:resizeHandles val="exact"/>
        </dgm:presLayoutVars>
      </dgm:prSet>
      <dgm:spPr/>
    </dgm:pt>
    <dgm:pt modelId="{922E99C5-FB33-465D-A447-C764A4F886DD}" type="pres">
      <dgm:prSet presAssocID="{83418CEE-E70A-429C-BDCA-C16112A252B7}" presName="parentText" presStyleLbl="node1" presStyleIdx="0" presStyleCnt="2">
        <dgm:presLayoutVars>
          <dgm:chMax val="0"/>
          <dgm:bulletEnabled val="1"/>
        </dgm:presLayoutVars>
      </dgm:prSet>
      <dgm:spPr/>
    </dgm:pt>
    <dgm:pt modelId="{1FBA4240-B587-4951-848F-13DE15EA00B1}" type="pres">
      <dgm:prSet presAssocID="{4779D2CB-69AD-431F-96DD-27F859912C85}" presName="spacer" presStyleCnt="0"/>
      <dgm:spPr/>
    </dgm:pt>
    <dgm:pt modelId="{140040E0-C2C7-4C40-BCA3-10B6A006AB7D}" type="pres">
      <dgm:prSet presAssocID="{BAF6499D-2768-488C-AE1F-806A9E5E8FF4}" presName="parentText" presStyleLbl="node1" presStyleIdx="1" presStyleCnt="2">
        <dgm:presLayoutVars>
          <dgm:chMax val="0"/>
          <dgm:bulletEnabled val="1"/>
        </dgm:presLayoutVars>
      </dgm:prSet>
      <dgm:spPr/>
    </dgm:pt>
  </dgm:ptLst>
  <dgm:cxnLst>
    <dgm:cxn modelId="{D90F7788-E60A-40D7-B536-86B11279A67D}" srcId="{53C3BEF5-C79B-42C1-8A81-53EF2E2DF62B}" destId="{BAF6499D-2768-488C-AE1F-806A9E5E8FF4}" srcOrd="1" destOrd="0" parTransId="{002312ED-03F1-4C2A-B093-CC3B8270C874}" sibTransId="{C0CF5BFE-45B6-4499-B8BA-87AF5C40F5EF}"/>
    <dgm:cxn modelId="{79143FC1-2876-48DF-8447-842AD9205247}" type="presOf" srcId="{53C3BEF5-C79B-42C1-8A81-53EF2E2DF62B}" destId="{745BEA79-8A7C-4051-BB0B-31A0BE4E93A3}" srcOrd="0" destOrd="0" presId="urn:microsoft.com/office/officeart/2005/8/layout/vList2"/>
    <dgm:cxn modelId="{8FD824CC-4ACA-479F-B6B7-28F0EBB6E144}" type="presOf" srcId="{83418CEE-E70A-429C-BDCA-C16112A252B7}" destId="{922E99C5-FB33-465D-A447-C764A4F886DD}" srcOrd="0" destOrd="0" presId="urn:microsoft.com/office/officeart/2005/8/layout/vList2"/>
    <dgm:cxn modelId="{C24918F5-A06E-4369-9399-EB6C03671AA0}" type="presOf" srcId="{BAF6499D-2768-488C-AE1F-806A9E5E8FF4}" destId="{140040E0-C2C7-4C40-BCA3-10B6A006AB7D}" srcOrd="0" destOrd="0" presId="urn:microsoft.com/office/officeart/2005/8/layout/vList2"/>
    <dgm:cxn modelId="{63671AFC-CD0F-4D59-9280-2E02411FDF96}" srcId="{53C3BEF5-C79B-42C1-8A81-53EF2E2DF62B}" destId="{83418CEE-E70A-429C-BDCA-C16112A252B7}" srcOrd="0" destOrd="0" parTransId="{53662503-1D66-4EA6-98D4-BE952AB578B6}" sibTransId="{4779D2CB-69AD-431F-96DD-27F859912C85}"/>
    <dgm:cxn modelId="{74E13C56-943D-4477-9A4E-B0BFEB096285}" type="presParOf" srcId="{745BEA79-8A7C-4051-BB0B-31A0BE4E93A3}" destId="{922E99C5-FB33-465D-A447-C764A4F886DD}" srcOrd="0" destOrd="0" presId="urn:microsoft.com/office/officeart/2005/8/layout/vList2"/>
    <dgm:cxn modelId="{22268BCB-CEF8-4950-98CD-36CD60B07907}" type="presParOf" srcId="{745BEA79-8A7C-4051-BB0B-31A0BE4E93A3}" destId="{1FBA4240-B587-4951-848F-13DE15EA00B1}" srcOrd="1" destOrd="0" presId="urn:microsoft.com/office/officeart/2005/8/layout/vList2"/>
    <dgm:cxn modelId="{C0B23727-93C2-4E8F-8A88-A90C851EDDEC}" type="presParOf" srcId="{745BEA79-8A7C-4051-BB0B-31A0BE4E93A3}" destId="{140040E0-C2C7-4C40-BCA3-10B6A006AB7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746C04-60CC-42C0-964D-991FFDDA5C82}" type="doc">
      <dgm:prSet loTypeId="urn:microsoft.com/office/officeart/2005/8/layout/default" loCatId="list" qsTypeId="urn:microsoft.com/office/officeart/2005/8/quickstyle/simple4" qsCatId="simple" csTypeId="urn:microsoft.com/office/officeart/2005/8/colors/colorful1" csCatId="colorful"/>
      <dgm:spPr/>
      <dgm:t>
        <a:bodyPr/>
        <a:lstStyle/>
        <a:p>
          <a:endParaRPr lang="en-US"/>
        </a:p>
      </dgm:t>
    </dgm:pt>
    <dgm:pt modelId="{E4449386-ABEE-4EFF-A799-4CA1EB891A51}">
      <dgm:prSet custT="1"/>
      <dgm:spPr/>
      <dgm:t>
        <a:bodyPr/>
        <a:lstStyle/>
        <a:p>
          <a:r>
            <a:rPr lang="en-US" sz="2400" dirty="0"/>
            <a:t>Physical signs of sexual abuse are rare. If you see these signs, bring your child to a doctor.</a:t>
          </a:r>
        </a:p>
      </dgm:t>
    </dgm:pt>
    <dgm:pt modelId="{C10BB9BF-8232-4593-9E58-840551F60837}" type="parTrans" cxnId="{59A6A14C-84FD-4732-9F73-01F3F1F7847C}">
      <dgm:prSet/>
      <dgm:spPr/>
      <dgm:t>
        <a:bodyPr/>
        <a:lstStyle/>
        <a:p>
          <a:endParaRPr lang="en-US" sz="2000"/>
        </a:p>
      </dgm:t>
    </dgm:pt>
    <dgm:pt modelId="{C2F10D8E-B7B5-43B7-9D07-21D49591585D}" type="sibTrans" cxnId="{59A6A14C-84FD-4732-9F73-01F3F1F7847C}">
      <dgm:prSet/>
      <dgm:spPr/>
      <dgm:t>
        <a:bodyPr/>
        <a:lstStyle/>
        <a:p>
          <a:endParaRPr lang="en-US" sz="2000"/>
        </a:p>
      </dgm:t>
    </dgm:pt>
    <dgm:pt modelId="{022E3883-5AF2-403D-9229-DD1A20964039}">
      <dgm:prSet custT="1"/>
      <dgm:spPr/>
      <dgm:t>
        <a:bodyPr/>
        <a:lstStyle/>
        <a:p>
          <a:r>
            <a:rPr lang="en-US" sz="2400"/>
            <a:t>Your doctor can help you understand what may be happening and test for sexually transmitted diseases.</a:t>
          </a:r>
        </a:p>
      </dgm:t>
    </dgm:pt>
    <dgm:pt modelId="{5954036C-99E7-456B-9018-08D5DBE13DE1}" type="parTrans" cxnId="{937ECD5E-8A5A-46B7-90C0-D48C954B7D9C}">
      <dgm:prSet/>
      <dgm:spPr/>
      <dgm:t>
        <a:bodyPr/>
        <a:lstStyle/>
        <a:p>
          <a:endParaRPr lang="en-US" sz="2000"/>
        </a:p>
      </dgm:t>
    </dgm:pt>
    <dgm:pt modelId="{0670B33C-15C3-42FA-857E-58DF6E8C78C5}" type="sibTrans" cxnId="{937ECD5E-8A5A-46B7-90C0-D48C954B7D9C}">
      <dgm:prSet/>
      <dgm:spPr/>
      <dgm:t>
        <a:bodyPr/>
        <a:lstStyle/>
        <a:p>
          <a:endParaRPr lang="en-US" sz="2000"/>
        </a:p>
      </dgm:t>
    </dgm:pt>
    <dgm:pt modelId="{04072F67-5822-4630-939F-DFDBC4B899A9}">
      <dgm:prSet custT="1"/>
      <dgm:spPr/>
      <dgm:t>
        <a:bodyPr/>
        <a:lstStyle/>
        <a:p>
          <a:r>
            <a:rPr lang="en-US" sz="2400"/>
            <a:t>Pain, discoloration, bleeding or discharges in genitals, anus or mouth</a:t>
          </a:r>
        </a:p>
      </dgm:t>
    </dgm:pt>
    <dgm:pt modelId="{EB9D61D8-641D-4E88-8F1A-4A7A5B2F1431}" type="parTrans" cxnId="{CBF2ADF2-EAEF-40F5-A538-FCD15AFB2BDB}">
      <dgm:prSet/>
      <dgm:spPr/>
      <dgm:t>
        <a:bodyPr/>
        <a:lstStyle/>
        <a:p>
          <a:endParaRPr lang="en-US" sz="2000"/>
        </a:p>
      </dgm:t>
    </dgm:pt>
    <dgm:pt modelId="{98250715-CEEF-4B63-8041-AC558A9B1566}" type="sibTrans" cxnId="{CBF2ADF2-EAEF-40F5-A538-FCD15AFB2BDB}">
      <dgm:prSet/>
      <dgm:spPr/>
      <dgm:t>
        <a:bodyPr/>
        <a:lstStyle/>
        <a:p>
          <a:endParaRPr lang="en-US" sz="2000"/>
        </a:p>
      </dgm:t>
    </dgm:pt>
    <dgm:pt modelId="{37F92C95-C812-48A7-963E-B4463918478B}">
      <dgm:prSet custT="1"/>
      <dgm:spPr/>
      <dgm:t>
        <a:bodyPr/>
        <a:lstStyle/>
        <a:p>
          <a:r>
            <a:rPr lang="en-US" sz="2400"/>
            <a:t>Persistent or recurring pain during urination and bowel movements</a:t>
          </a:r>
        </a:p>
      </dgm:t>
    </dgm:pt>
    <dgm:pt modelId="{1D7168CC-0132-419E-B1B4-03B778B97B57}" type="parTrans" cxnId="{EB916093-C3A2-4DFF-ACB2-770508F2CF9E}">
      <dgm:prSet/>
      <dgm:spPr/>
      <dgm:t>
        <a:bodyPr/>
        <a:lstStyle/>
        <a:p>
          <a:endParaRPr lang="en-US" sz="2000"/>
        </a:p>
      </dgm:t>
    </dgm:pt>
    <dgm:pt modelId="{F04B49B8-8366-44B2-AC9F-F517CF9D4398}" type="sibTrans" cxnId="{EB916093-C3A2-4DFF-ACB2-770508F2CF9E}">
      <dgm:prSet/>
      <dgm:spPr/>
      <dgm:t>
        <a:bodyPr/>
        <a:lstStyle/>
        <a:p>
          <a:endParaRPr lang="en-US" sz="2000"/>
        </a:p>
      </dgm:t>
    </dgm:pt>
    <dgm:pt modelId="{A48634C4-A797-4845-BD59-825BAF60EB62}">
      <dgm:prSet custT="1"/>
      <dgm:spPr/>
      <dgm:t>
        <a:bodyPr/>
        <a:lstStyle/>
        <a:p>
          <a:r>
            <a:rPr lang="en-US" sz="2400"/>
            <a:t>Wetting and soiling accidents unrelated to toilet training</a:t>
          </a:r>
        </a:p>
      </dgm:t>
    </dgm:pt>
    <dgm:pt modelId="{E00AF858-37A4-4046-AC85-6C61079610EB}" type="parTrans" cxnId="{1349DB82-FED5-4172-986B-979DDF687560}">
      <dgm:prSet/>
      <dgm:spPr/>
      <dgm:t>
        <a:bodyPr/>
        <a:lstStyle/>
        <a:p>
          <a:endParaRPr lang="en-US" sz="2000"/>
        </a:p>
      </dgm:t>
    </dgm:pt>
    <dgm:pt modelId="{3CB8A178-8871-46DD-8019-FFFF11F3C2AA}" type="sibTrans" cxnId="{1349DB82-FED5-4172-986B-979DDF687560}">
      <dgm:prSet/>
      <dgm:spPr/>
      <dgm:t>
        <a:bodyPr/>
        <a:lstStyle/>
        <a:p>
          <a:endParaRPr lang="en-US" sz="2000"/>
        </a:p>
      </dgm:t>
    </dgm:pt>
    <dgm:pt modelId="{B47B0629-5D38-47FD-92F0-0F741C59945E}" type="pres">
      <dgm:prSet presAssocID="{07746C04-60CC-42C0-964D-991FFDDA5C82}" presName="diagram" presStyleCnt="0">
        <dgm:presLayoutVars>
          <dgm:dir/>
          <dgm:resizeHandles val="exact"/>
        </dgm:presLayoutVars>
      </dgm:prSet>
      <dgm:spPr/>
    </dgm:pt>
    <dgm:pt modelId="{9C258DAA-2F26-4A43-8CBA-0D55B347EBF7}" type="pres">
      <dgm:prSet presAssocID="{E4449386-ABEE-4EFF-A799-4CA1EB891A51}" presName="node" presStyleLbl="node1" presStyleIdx="0" presStyleCnt="5">
        <dgm:presLayoutVars>
          <dgm:bulletEnabled val="1"/>
        </dgm:presLayoutVars>
      </dgm:prSet>
      <dgm:spPr/>
    </dgm:pt>
    <dgm:pt modelId="{97A79FFD-071C-4D9C-9C6C-B7E37E303984}" type="pres">
      <dgm:prSet presAssocID="{C2F10D8E-B7B5-43B7-9D07-21D49591585D}" presName="sibTrans" presStyleCnt="0"/>
      <dgm:spPr/>
    </dgm:pt>
    <dgm:pt modelId="{D01DC089-AA6A-4B60-B61E-092632104FBD}" type="pres">
      <dgm:prSet presAssocID="{022E3883-5AF2-403D-9229-DD1A20964039}" presName="node" presStyleLbl="node1" presStyleIdx="1" presStyleCnt="5">
        <dgm:presLayoutVars>
          <dgm:bulletEnabled val="1"/>
        </dgm:presLayoutVars>
      </dgm:prSet>
      <dgm:spPr/>
    </dgm:pt>
    <dgm:pt modelId="{3225DAC7-D70A-4F12-980C-8419F3415259}" type="pres">
      <dgm:prSet presAssocID="{0670B33C-15C3-42FA-857E-58DF6E8C78C5}" presName="sibTrans" presStyleCnt="0"/>
      <dgm:spPr/>
    </dgm:pt>
    <dgm:pt modelId="{05493783-0E65-4823-9249-1FED145F6D82}" type="pres">
      <dgm:prSet presAssocID="{04072F67-5822-4630-939F-DFDBC4B899A9}" presName="node" presStyleLbl="node1" presStyleIdx="2" presStyleCnt="5">
        <dgm:presLayoutVars>
          <dgm:bulletEnabled val="1"/>
        </dgm:presLayoutVars>
      </dgm:prSet>
      <dgm:spPr/>
    </dgm:pt>
    <dgm:pt modelId="{3BA07CE4-AC61-47DA-ABB7-38C8A7261967}" type="pres">
      <dgm:prSet presAssocID="{98250715-CEEF-4B63-8041-AC558A9B1566}" presName="sibTrans" presStyleCnt="0"/>
      <dgm:spPr/>
    </dgm:pt>
    <dgm:pt modelId="{7B03E353-FC39-426A-853B-C5F1CBAA3330}" type="pres">
      <dgm:prSet presAssocID="{37F92C95-C812-48A7-963E-B4463918478B}" presName="node" presStyleLbl="node1" presStyleIdx="3" presStyleCnt="5">
        <dgm:presLayoutVars>
          <dgm:bulletEnabled val="1"/>
        </dgm:presLayoutVars>
      </dgm:prSet>
      <dgm:spPr/>
    </dgm:pt>
    <dgm:pt modelId="{1FD52518-022B-4892-9298-181EE40193BB}" type="pres">
      <dgm:prSet presAssocID="{F04B49B8-8366-44B2-AC9F-F517CF9D4398}" presName="sibTrans" presStyleCnt="0"/>
      <dgm:spPr/>
    </dgm:pt>
    <dgm:pt modelId="{5F4562C8-0958-4032-B118-0286F93DA471}" type="pres">
      <dgm:prSet presAssocID="{A48634C4-A797-4845-BD59-825BAF60EB62}" presName="node" presStyleLbl="node1" presStyleIdx="4" presStyleCnt="5">
        <dgm:presLayoutVars>
          <dgm:bulletEnabled val="1"/>
        </dgm:presLayoutVars>
      </dgm:prSet>
      <dgm:spPr/>
    </dgm:pt>
  </dgm:ptLst>
  <dgm:cxnLst>
    <dgm:cxn modelId="{937ECD5E-8A5A-46B7-90C0-D48C954B7D9C}" srcId="{07746C04-60CC-42C0-964D-991FFDDA5C82}" destId="{022E3883-5AF2-403D-9229-DD1A20964039}" srcOrd="1" destOrd="0" parTransId="{5954036C-99E7-456B-9018-08D5DBE13DE1}" sibTransId="{0670B33C-15C3-42FA-857E-58DF6E8C78C5}"/>
    <dgm:cxn modelId="{91E30146-6B1B-415C-A17D-85FB9FEB3CF5}" type="presOf" srcId="{E4449386-ABEE-4EFF-A799-4CA1EB891A51}" destId="{9C258DAA-2F26-4A43-8CBA-0D55B347EBF7}" srcOrd="0" destOrd="0" presId="urn:microsoft.com/office/officeart/2005/8/layout/default"/>
    <dgm:cxn modelId="{59A6A14C-84FD-4732-9F73-01F3F1F7847C}" srcId="{07746C04-60CC-42C0-964D-991FFDDA5C82}" destId="{E4449386-ABEE-4EFF-A799-4CA1EB891A51}" srcOrd="0" destOrd="0" parTransId="{C10BB9BF-8232-4593-9E58-840551F60837}" sibTransId="{C2F10D8E-B7B5-43B7-9D07-21D49591585D}"/>
    <dgm:cxn modelId="{115E5370-B561-48F9-B189-29F34A0B97E1}" type="presOf" srcId="{07746C04-60CC-42C0-964D-991FFDDA5C82}" destId="{B47B0629-5D38-47FD-92F0-0F741C59945E}" srcOrd="0" destOrd="0" presId="urn:microsoft.com/office/officeart/2005/8/layout/default"/>
    <dgm:cxn modelId="{1349DB82-FED5-4172-986B-979DDF687560}" srcId="{07746C04-60CC-42C0-964D-991FFDDA5C82}" destId="{A48634C4-A797-4845-BD59-825BAF60EB62}" srcOrd="4" destOrd="0" parTransId="{E00AF858-37A4-4046-AC85-6C61079610EB}" sibTransId="{3CB8A178-8871-46DD-8019-FFFF11F3C2AA}"/>
    <dgm:cxn modelId="{660CFC92-DEA1-4A78-B7DA-16D46D030D10}" type="presOf" srcId="{04072F67-5822-4630-939F-DFDBC4B899A9}" destId="{05493783-0E65-4823-9249-1FED145F6D82}" srcOrd="0" destOrd="0" presId="urn:microsoft.com/office/officeart/2005/8/layout/default"/>
    <dgm:cxn modelId="{EB916093-C3A2-4DFF-ACB2-770508F2CF9E}" srcId="{07746C04-60CC-42C0-964D-991FFDDA5C82}" destId="{37F92C95-C812-48A7-963E-B4463918478B}" srcOrd="3" destOrd="0" parTransId="{1D7168CC-0132-419E-B1B4-03B778B97B57}" sibTransId="{F04B49B8-8366-44B2-AC9F-F517CF9D4398}"/>
    <dgm:cxn modelId="{7E840ED1-EEE8-4EC7-8370-479C328D680F}" type="presOf" srcId="{022E3883-5AF2-403D-9229-DD1A20964039}" destId="{D01DC089-AA6A-4B60-B61E-092632104FBD}" srcOrd="0" destOrd="0" presId="urn:microsoft.com/office/officeart/2005/8/layout/default"/>
    <dgm:cxn modelId="{5C16F3D7-31DD-4D5F-9279-F005B42DF135}" type="presOf" srcId="{37F92C95-C812-48A7-963E-B4463918478B}" destId="{7B03E353-FC39-426A-853B-C5F1CBAA3330}" srcOrd="0" destOrd="0" presId="urn:microsoft.com/office/officeart/2005/8/layout/default"/>
    <dgm:cxn modelId="{AF3857DE-F4B4-4E00-B361-1DECABDD3D2B}" type="presOf" srcId="{A48634C4-A797-4845-BD59-825BAF60EB62}" destId="{5F4562C8-0958-4032-B118-0286F93DA471}" srcOrd="0" destOrd="0" presId="urn:microsoft.com/office/officeart/2005/8/layout/default"/>
    <dgm:cxn modelId="{CBF2ADF2-EAEF-40F5-A538-FCD15AFB2BDB}" srcId="{07746C04-60CC-42C0-964D-991FFDDA5C82}" destId="{04072F67-5822-4630-939F-DFDBC4B899A9}" srcOrd="2" destOrd="0" parTransId="{EB9D61D8-641D-4E88-8F1A-4A7A5B2F1431}" sibTransId="{98250715-CEEF-4B63-8041-AC558A9B1566}"/>
    <dgm:cxn modelId="{04E953D9-DD5E-4328-A5F7-308021AE8AF0}" type="presParOf" srcId="{B47B0629-5D38-47FD-92F0-0F741C59945E}" destId="{9C258DAA-2F26-4A43-8CBA-0D55B347EBF7}" srcOrd="0" destOrd="0" presId="urn:microsoft.com/office/officeart/2005/8/layout/default"/>
    <dgm:cxn modelId="{6E9EC847-10A7-460C-996C-2B6BE24A30C2}" type="presParOf" srcId="{B47B0629-5D38-47FD-92F0-0F741C59945E}" destId="{97A79FFD-071C-4D9C-9C6C-B7E37E303984}" srcOrd="1" destOrd="0" presId="urn:microsoft.com/office/officeart/2005/8/layout/default"/>
    <dgm:cxn modelId="{7862CFBB-7ADB-47BF-AABA-BA0FA443BCA3}" type="presParOf" srcId="{B47B0629-5D38-47FD-92F0-0F741C59945E}" destId="{D01DC089-AA6A-4B60-B61E-092632104FBD}" srcOrd="2" destOrd="0" presId="urn:microsoft.com/office/officeart/2005/8/layout/default"/>
    <dgm:cxn modelId="{2DDD16AA-52D0-4E65-BEFE-5228DB891203}" type="presParOf" srcId="{B47B0629-5D38-47FD-92F0-0F741C59945E}" destId="{3225DAC7-D70A-4F12-980C-8419F3415259}" srcOrd="3" destOrd="0" presId="urn:microsoft.com/office/officeart/2005/8/layout/default"/>
    <dgm:cxn modelId="{E8102C33-152E-437F-AAAC-76A013490573}" type="presParOf" srcId="{B47B0629-5D38-47FD-92F0-0F741C59945E}" destId="{05493783-0E65-4823-9249-1FED145F6D82}" srcOrd="4" destOrd="0" presId="urn:microsoft.com/office/officeart/2005/8/layout/default"/>
    <dgm:cxn modelId="{5B653C6B-E75F-4E63-8BF2-5CCBA35CD3C7}" type="presParOf" srcId="{B47B0629-5D38-47FD-92F0-0F741C59945E}" destId="{3BA07CE4-AC61-47DA-ABB7-38C8A7261967}" srcOrd="5" destOrd="0" presId="urn:microsoft.com/office/officeart/2005/8/layout/default"/>
    <dgm:cxn modelId="{1F15DA9A-CE34-4B41-97D2-35BD2FC1928D}" type="presParOf" srcId="{B47B0629-5D38-47FD-92F0-0F741C59945E}" destId="{7B03E353-FC39-426A-853B-C5F1CBAA3330}" srcOrd="6" destOrd="0" presId="urn:microsoft.com/office/officeart/2005/8/layout/default"/>
    <dgm:cxn modelId="{F884C1BF-CD47-4431-A6D5-A9F95AFD9371}" type="presParOf" srcId="{B47B0629-5D38-47FD-92F0-0F741C59945E}" destId="{1FD52518-022B-4892-9298-181EE40193BB}" srcOrd="7" destOrd="0" presId="urn:microsoft.com/office/officeart/2005/8/layout/default"/>
    <dgm:cxn modelId="{53626733-6CD4-446B-BE4B-367E246FDAFC}" type="presParOf" srcId="{B47B0629-5D38-47FD-92F0-0F741C59945E}" destId="{5F4562C8-0958-4032-B118-0286F93DA471}"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1211B2-FCF2-46B5-8557-8A4F931509C6}" type="doc">
      <dgm:prSet loTypeId="urn:microsoft.com/office/officeart/2005/8/layout/default" loCatId="list" qsTypeId="urn:microsoft.com/office/officeart/2005/8/quickstyle/simple1" qsCatId="simple" csTypeId="urn:microsoft.com/office/officeart/2005/8/colors/accent4_2" csCatId="accent4" phldr="1"/>
      <dgm:spPr/>
      <dgm:t>
        <a:bodyPr/>
        <a:lstStyle/>
        <a:p>
          <a:endParaRPr lang="en-US"/>
        </a:p>
      </dgm:t>
    </dgm:pt>
    <dgm:pt modelId="{42E23B35-2814-4339-9F2E-AD66B53FD932}">
      <dgm:prSet custT="1"/>
      <dgm:spPr>
        <a:solidFill>
          <a:schemeClr val="accent2"/>
        </a:solidFill>
      </dgm:spPr>
      <dgm:t>
        <a:bodyPr/>
        <a:lstStyle/>
        <a:p>
          <a:r>
            <a:rPr lang="en-US" sz="2700" dirty="0"/>
            <a:t>Has nightmares or other sleep problems without an explanation</a:t>
          </a:r>
        </a:p>
      </dgm:t>
    </dgm:pt>
    <dgm:pt modelId="{F1FB55AB-DAFF-4DFC-9EB5-8ACDFB06DAF9}" type="parTrans" cxnId="{2340CF61-DEDB-48C8-A513-2A5147736CFE}">
      <dgm:prSet/>
      <dgm:spPr/>
      <dgm:t>
        <a:bodyPr/>
        <a:lstStyle/>
        <a:p>
          <a:endParaRPr lang="en-US" sz="2700"/>
        </a:p>
      </dgm:t>
    </dgm:pt>
    <dgm:pt modelId="{8D33469C-4F76-4687-973A-5A0C65815C83}" type="sibTrans" cxnId="{2340CF61-DEDB-48C8-A513-2A5147736CFE}">
      <dgm:prSet/>
      <dgm:spPr/>
      <dgm:t>
        <a:bodyPr/>
        <a:lstStyle/>
        <a:p>
          <a:endParaRPr lang="en-US" sz="2700"/>
        </a:p>
      </dgm:t>
    </dgm:pt>
    <dgm:pt modelId="{425EAA96-86E5-41FF-A44F-F206246C43A6}">
      <dgm:prSet custT="1"/>
      <dgm:spPr>
        <a:solidFill>
          <a:srgbClr val="742117"/>
        </a:solidFill>
        <a:ln w="15875" cap="flat" cmpd="sng" algn="ctr">
          <a:solidFill>
            <a:prstClr val="white">
              <a:hueOff val="0"/>
              <a:satOff val="0"/>
              <a:lumOff val="0"/>
              <a:alphaOff val="0"/>
            </a:prstClr>
          </a:solidFill>
          <a:prstDash val="solid"/>
        </a:ln>
        <a:effectLst/>
      </dgm:spPr>
      <dgm:t>
        <a:bodyPr spcFirstLastPara="0" vert="horz" wrap="square" lIns="72390" tIns="72390" rIns="72390" bIns="72390" numCol="1" spcCol="1270" anchor="ctr" anchorCtr="0"/>
        <a:lstStyle/>
        <a:p>
          <a:pPr marL="0" lvl="0" indent="0" algn="ctr" defTabSz="844550">
            <a:lnSpc>
              <a:spcPct val="90000"/>
            </a:lnSpc>
            <a:spcBef>
              <a:spcPct val="0"/>
            </a:spcBef>
            <a:spcAft>
              <a:spcPct val="35000"/>
            </a:spcAft>
            <a:buNone/>
          </a:pPr>
          <a:r>
            <a:rPr lang="en-US" sz="2700" kern="1200" dirty="0">
              <a:solidFill>
                <a:prstClr val="white"/>
              </a:solidFill>
              <a:latin typeface="Calibri" panose="020F0502020204030204"/>
              <a:ea typeface="+mn-ea"/>
              <a:cs typeface="+mn-cs"/>
            </a:rPr>
            <a:t>Seems distracted or distant at odd times</a:t>
          </a:r>
        </a:p>
      </dgm:t>
    </dgm:pt>
    <dgm:pt modelId="{B5B8616F-9204-4B4F-B8E5-8C0E4DC28C72}" type="parTrans" cxnId="{F5A7AF2F-31ED-4457-805A-48C6B97F49CB}">
      <dgm:prSet/>
      <dgm:spPr/>
      <dgm:t>
        <a:bodyPr/>
        <a:lstStyle/>
        <a:p>
          <a:endParaRPr lang="en-US" sz="2700"/>
        </a:p>
      </dgm:t>
    </dgm:pt>
    <dgm:pt modelId="{6869472B-3D81-4D97-83D2-573A538970B9}" type="sibTrans" cxnId="{F5A7AF2F-31ED-4457-805A-48C6B97F49CB}">
      <dgm:prSet/>
      <dgm:spPr/>
      <dgm:t>
        <a:bodyPr/>
        <a:lstStyle/>
        <a:p>
          <a:endParaRPr lang="en-US" sz="2700"/>
        </a:p>
      </dgm:t>
    </dgm:pt>
    <dgm:pt modelId="{A0F4A6FC-F070-4A64-AEB9-C6710BE0562F}">
      <dgm:prSet custT="1"/>
      <dgm:spPr>
        <a:solidFill>
          <a:srgbClr val="742117"/>
        </a:solidFill>
        <a:ln w="15875" cap="flat" cmpd="sng" algn="ctr">
          <a:solidFill>
            <a:prstClr val="white">
              <a:hueOff val="0"/>
              <a:satOff val="0"/>
              <a:lumOff val="0"/>
              <a:alphaOff val="0"/>
            </a:prstClr>
          </a:solidFill>
          <a:prstDash val="solid"/>
        </a:ln>
        <a:effectLst/>
      </dgm:spPr>
      <dgm:t>
        <a:bodyPr spcFirstLastPara="0" vert="horz" wrap="square" lIns="72390" tIns="72390" rIns="72390" bIns="72390" numCol="1" spcCol="1270" anchor="ctr" anchorCtr="0"/>
        <a:lstStyle/>
        <a:p>
          <a:r>
            <a:rPr lang="en-US" sz="2700" kern="1200" dirty="0"/>
            <a:t>Has a sudden change in eating </a:t>
          </a:r>
          <a:r>
            <a:rPr lang="en-US" sz="2700" kern="1200" dirty="0">
              <a:solidFill>
                <a:prstClr val="white"/>
              </a:solidFill>
              <a:latin typeface="Calibri" panose="020F0502020204030204"/>
              <a:ea typeface="+mn-ea"/>
              <a:cs typeface="+mn-cs"/>
            </a:rPr>
            <a:t>habits</a:t>
          </a:r>
          <a:endParaRPr lang="en-US" sz="2700" kern="1200" dirty="0"/>
        </a:p>
      </dgm:t>
    </dgm:pt>
    <dgm:pt modelId="{1A69D5AA-9EFD-43D4-B3B3-B100A75AC3C6}" type="parTrans" cxnId="{CA253181-8C79-4834-AFE5-BC9FEE25D95A}">
      <dgm:prSet/>
      <dgm:spPr/>
      <dgm:t>
        <a:bodyPr/>
        <a:lstStyle/>
        <a:p>
          <a:endParaRPr lang="en-US" sz="2700"/>
        </a:p>
      </dgm:t>
    </dgm:pt>
    <dgm:pt modelId="{DD0EFB65-C41E-4F26-A165-2F1FC168BBC5}" type="sibTrans" cxnId="{CA253181-8C79-4834-AFE5-BC9FEE25D95A}">
      <dgm:prSet/>
      <dgm:spPr/>
      <dgm:t>
        <a:bodyPr/>
        <a:lstStyle/>
        <a:p>
          <a:endParaRPr lang="en-US" sz="2700"/>
        </a:p>
      </dgm:t>
    </dgm:pt>
    <dgm:pt modelId="{51B47E60-50B0-4BD6-8A2F-034DA35870B7}">
      <dgm:prSet custT="1"/>
      <dgm:spPr>
        <a:solidFill>
          <a:srgbClr val="742117"/>
        </a:solidFill>
        <a:ln w="15875" cap="flat" cmpd="sng" algn="ctr">
          <a:solidFill>
            <a:prstClr val="white">
              <a:hueOff val="0"/>
              <a:satOff val="0"/>
              <a:lumOff val="0"/>
              <a:alphaOff val="0"/>
            </a:prstClr>
          </a:solidFill>
          <a:prstDash val="solid"/>
        </a:ln>
        <a:effectLst/>
      </dgm:spPr>
      <dgm:t>
        <a:bodyPr spcFirstLastPara="0" vert="horz" wrap="square" lIns="72390" tIns="72390" rIns="72390" bIns="72390" numCol="1" spcCol="1270" anchor="ctr" anchorCtr="0"/>
        <a:lstStyle/>
        <a:p>
          <a:r>
            <a:rPr lang="en-US" sz="2700" kern="1200" dirty="0"/>
            <a:t>Sudden mood swings: rage, fear, insecurity or </a:t>
          </a:r>
          <a:r>
            <a:rPr lang="en-US" sz="2700" kern="1200" dirty="0">
              <a:solidFill>
                <a:prstClr val="white"/>
              </a:solidFill>
              <a:latin typeface="Calibri" panose="020F0502020204030204"/>
              <a:ea typeface="+mn-ea"/>
              <a:cs typeface="+mn-cs"/>
            </a:rPr>
            <a:t>withdrawal</a:t>
          </a:r>
        </a:p>
      </dgm:t>
    </dgm:pt>
    <dgm:pt modelId="{67E93520-B31A-4107-BE2D-653B94CAFA02}" type="parTrans" cxnId="{7C19C4E0-3D4D-4807-922E-B2452FA1EA89}">
      <dgm:prSet/>
      <dgm:spPr/>
      <dgm:t>
        <a:bodyPr/>
        <a:lstStyle/>
        <a:p>
          <a:endParaRPr lang="en-US" sz="2700"/>
        </a:p>
      </dgm:t>
    </dgm:pt>
    <dgm:pt modelId="{A3E3D3C7-388A-45BF-AC97-6AAC0C48FDA4}" type="sibTrans" cxnId="{7C19C4E0-3D4D-4807-922E-B2452FA1EA89}">
      <dgm:prSet/>
      <dgm:spPr/>
      <dgm:t>
        <a:bodyPr/>
        <a:lstStyle/>
        <a:p>
          <a:endParaRPr lang="en-US" sz="2700"/>
        </a:p>
      </dgm:t>
    </dgm:pt>
    <dgm:pt modelId="{676CC104-3F82-4166-97F4-D399D5366196}">
      <dgm:prSet custT="1"/>
      <dgm:spPr>
        <a:solidFill>
          <a:srgbClr val="742117"/>
        </a:solidFill>
        <a:ln w="15875" cap="flat" cmpd="sng" algn="ctr">
          <a:solidFill>
            <a:prstClr val="white">
              <a:hueOff val="0"/>
              <a:satOff val="0"/>
              <a:lumOff val="0"/>
              <a:alphaOff val="0"/>
            </a:prstClr>
          </a:solidFill>
          <a:prstDash val="solid"/>
        </a:ln>
        <a:effectLst/>
      </dgm:spPr>
      <dgm:t>
        <a:bodyPr spcFirstLastPara="0" vert="horz" wrap="square" lIns="72390" tIns="72390" rIns="72390" bIns="72390" numCol="1" spcCol="1270" anchor="ctr" anchorCtr="0"/>
        <a:lstStyle/>
        <a:p>
          <a:r>
            <a:rPr lang="en-US" sz="2700" kern="1200" dirty="0"/>
            <a:t>Leaves “clues” that attempt to provoke a </a:t>
          </a:r>
          <a:r>
            <a:rPr lang="en-US" sz="2700" kern="1200" dirty="0">
              <a:solidFill>
                <a:prstClr val="white"/>
              </a:solidFill>
              <a:latin typeface="Calibri" panose="020F0502020204030204"/>
              <a:ea typeface="+mn-ea"/>
              <a:cs typeface="+mn-cs"/>
            </a:rPr>
            <a:t>discussion</a:t>
          </a:r>
          <a:r>
            <a:rPr lang="en-US" sz="2700" kern="1200" dirty="0"/>
            <a:t> about sexual issues</a:t>
          </a:r>
        </a:p>
      </dgm:t>
    </dgm:pt>
    <dgm:pt modelId="{4CD96741-6CCF-42B0-B66A-70AD5EFE7C4B}" type="parTrans" cxnId="{1F74A579-1272-4833-B4B8-2D3E45EF7AFC}">
      <dgm:prSet/>
      <dgm:spPr/>
      <dgm:t>
        <a:bodyPr/>
        <a:lstStyle/>
        <a:p>
          <a:endParaRPr lang="en-US" sz="2700"/>
        </a:p>
      </dgm:t>
    </dgm:pt>
    <dgm:pt modelId="{7AD71E15-8706-4EE6-82BF-3ED2EA0ACFB1}" type="sibTrans" cxnId="{1F74A579-1272-4833-B4B8-2D3E45EF7AFC}">
      <dgm:prSet/>
      <dgm:spPr/>
      <dgm:t>
        <a:bodyPr/>
        <a:lstStyle/>
        <a:p>
          <a:endParaRPr lang="en-US" sz="2700"/>
        </a:p>
      </dgm:t>
    </dgm:pt>
    <dgm:pt modelId="{66A74A6A-5A88-43C6-BD54-40B184EEC26F}">
      <dgm:prSet custT="1"/>
      <dgm:spPr>
        <a:solidFill>
          <a:srgbClr val="742117"/>
        </a:solidFill>
        <a:ln w="15875" cap="flat" cmpd="sng" algn="ctr">
          <a:solidFill>
            <a:prstClr val="white">
              <a:hueOff val="0"/>
              <a:satOff val="0"/>
              <a:lumOff val="0"/>
              <a:alphaOff val="0"/>
            </a:prstClr>
          </a:solidFill>
          <a:prstDash val="solid"/>
        </a:ln>
        <a:effectLst/>
      </dgm:spPr>
      <dgm:t>
        <a:bodyPr spcFirstLastPara="0" vert="horz" wrap="square" lIns="72390" tIns="72390" rIns="72390" bIns="72390" numCol="1" spcCol="1270" anchor="ctr" anchorCtr="0"/>
        <a:lstStyle/>
        <a:p>
          <a:r>
            <a:rPr lang="en-US" sz="2700" dirty="0"/>
            <a:t>Writes, draws, plays or dreams of sexual or frightening images</a:t>
          </a:r>
        </a:p>
      </dgm:t>
    </dgm:pt>
    <dgm:pt modelId="{2040E88E-E8E4-4457-A797-0A21684F923B}" type="parTrans" cxnId="{EE159CDC-76E1-4898-A227-1C79D16CCF62}">
      <dgm:prSet/>
      <dgm:spPr/>
      <dgm:t>
        <a:bodyPr/>
        <a:lstStyle/>
        <a:p>
          <a:endParaRPr lang="en-US" sz="2700"/>
        </a:p>
      </dgm:t>
    </dgm:pt>
    <dgm:pt modelId="{C9D66587-944C-45BD-95DB-08EE0D168B7E}" type="sibTrans" cxnId="{EE159CDC-76E1-4898-A227-1C79D16CCF62}">
      <dgm:prSet/>
      <dgm:spPr/>
      <dgm:t>
        <a:bodyPr/>
        <a:lstStyle/>
        <a:p>
          <a:endParaRPr lang="en-US" sz="2700"/>
        </a:p>
      </dgm:t>
    </dgm:pt>
    <dgm:pt modelId="{4B531D30-DE6B-4ACA-9E5C-761C095F890F}" type="pres">
      <dgm:prSet presAssocID="{3C1211B2-FCF2-46B5-8557-8A4F931509C6}" presName="diagram" presStyleCnt="0">
        <dgm:presLayoutVars>
          <dgm:dir/>
          <dgm:resizeHandles val="exact"/>
        </dgm:presLayoutVars>
      </dgm:prSet>
      <dgm:spPr/>
    </dgm:pt>
    <dgm:pt modelId="{B88B7B1E-8537-4EBC-A750-6B72D6D2A241}" type="pres">
      <dgm:prSet presAssocID="{42E23B35-2814-4339-9F2E-AD66B53FD932}" presName="node" presStyleLbl="node1" presStyleIdx="0" presStyleCnt="6">
        <dgm:presLayoutVars>
          <dgm:bulletEnabled val="1"/>
        </dgm:presLayoutVars>
      </dgm:prSet>
      <dgm:spPr/>
    </dgm:pt>
    <dgm:pt modelId="{483E9E5C-D83B-4284-9E2A-9C9C7FCB97CB}" type="pres">
      <dgm:prSet presAssocID="{8D33469C-4F76-4687-973A-5A0C65815C83}" presName="sibTrans" presStyleCnt="0"/>
      <dgm:spPr/>
    </dgm:pt>
    <dgm:pt modelId="{A6F01195-C5E6-4966-A51B-EA369B53C96D}" type="pres">
      <dgm:prSet presAssocID="{425EAA96-86E5-41FF-A44F-F206246C43A6}" presName="node" presStyleLbl="node1" presStyleIdx="1" presStyleCnt="6">
        <dgm:presLayoutVars>
          <dgm:bulletEnabled val="1"/>
        </dgm:presLayoutVars>
      </dgm:prSet>
      <dgm:spPr>
        <a:xfrm>
          <a:off x="3575446" y="3160"/>
          <a:ext cx="2907506" cy="1744503"/>
        </a:xfrm>
        <a:prstGeom prst="rect">
          <a:avLst/>
        </a:prstGeom>
      </dgm:spPr>
    </dgm:pt>
    <dgm:pt modelId="{EA93391F-12BB-43C1-8B3E-B140379E430F}" type="pres">
      <dgm:prSet presAssocID="{6869472B-3D81-4D97-83D2-573A538970B9}" presName="sibTrans" presStyleCnt="0"/>
      <dgm:spPr/>
    </dgm:pt>
    <dgm:pt modelId="{23780F12-821C-4717-AE9B-80EE3980887A}" type="pres">
      <dgm:prSet presAssocID="{A0F4A6FC-F070-4A64-AEB9-C6710BE0562F}" presName="node" presStyleLbl="node1" presStyleIdx="2" presStyleCnt="6">
        <dgm:presLayoutVars>
          <dgm:bulletEnabled val="1"/>
        </dgm:presLayoutVars>
      </dgm:prSet>
      <dgm:spPr>
        <a:xfrm>
          <a:off x="6773703" y="3160"/>
          <a:ext cx="2907506" cy="1744503"/>
        </a:xfrm>
        <a:prstGeom prst="rect">
          <a:avLst/>
        </a:prstGeom>
      </dgm:spPr>
    </dgm:pt>
    <dgm:pt modelId="{C4DD246F-A31D-4E83-A610-0378BA25D263}" type="pres">
      <dgm:prSet presAssocID="{DD0EFB65-C41E-4F26-A165-2F1FC168BBC5}" presName="sibTrans" presStyleCnt="0"/>
      <dgm:spPr/>
    </dgm:pt>
    <dgm:pt modelId="{31BEF37F-C191-45C8-9F1F-72BCEE989CD4}" type="pres">
      <dgm:prSet presAssocID="{51B47E60-50B0-4BD6-8A2F-034DA35870B7}" presName="node" presStyleLbl="node1" presStyleIdx="3" presStyleCnt="6">
        <dgm:presLayoutVars>
          <dgm:bulletEnabled val="1"/>
        </dgm:presLayoutVars>
      </dgm:prSet>
      <dgm:spPr>
        <a:xfrm>
          <a:off x="377190" y="2038415"/>
          <a:ext cx="2907506" cy="1744503"/>
        </a:xfrm>
        <a:prstGeom prst="rect">
          <a:avLst/>
        </a:prstGeom>
      </dgm:spPr>
    </dgm:pt>
    <dgm:pt modelId="{36C9058E-4EA6-4C41-B7DE-91B12D1481CB}" type="pres">
      <dgm:prSet presAssocID="{A3E3D3C7-388A-45BF-AC97-6AAC0C48FDA4}" presName="sibTrans" presStyleCnt="0"/>
      <dgm:spPr/>
    </dgm:pt>
    <dgm:pt modelId="{6E5D53F2-194E-497A-8FA5-B69BCF115DC7}" type="pres">
      <dgm:prSet presAssocID="{676CC104-3F82-4166-97F4-D399D5366196}" presName="node" presStyleLbl="node1" presStyleIdx="4" presStyleCnt="6">
        <dgm:presLayoutVars>
          <dgm:bulletEnabled val="1"/>
        </dgm:presLayoutVars>
      </dgm:prSet>
      <dgm:spPr>
        <a:xfrm>
          <a:off x="3575446" y="2038415"/>
          <a:ext cx="2907506" cy="1744503"/>
        </a:xfrm>
        <a:prstGeom prst="rect">
          <a:avLst/>
        </a:prstGeom>
      </dgm:spPr>
    </dgm:pt>
    <dgm:pt modelId="{246E35AA-76AC-4891-A600-2A62045E0940}" type="pres">
      <dgm:prSet presAssocID="{7AD71E15-8706-4EE6-82BF-3ED2EA0ACFB1}" presName="sibTrans" presStyleCnt="0"/>
      <dgm:spPr/>
    </dgm:pt>
    <dgm:pt modelId="{8CB1DEE6-0465-4217-ACF8-475FC9F89949}" type="pres">
      <dgm:prSet presAssocID="{66A74A6A-5A88-43C6-BD54-40B184EEC26F}" presName="node" presStyleLbl="node1" presStyleIdx="5" presStyleCnt="6">
        <dgm:presLayoutVars>
          <dgm:bulletEnabled val="1"/>
        </dgm:presLayoutVars>
      </dgm:prSet>
      <dgm:spPr>
        <a:xfrm>
          <a:off x="6773703" y="2038415"/>
          <a:ext cx="2907506" cy="1744503"/>
        </a:xfrm>
        <a:prstGeom prst="rect">
          <a:avLst/>
        </a:prstGeom>
      </dgm:spPr>
    </dgm:pt>
  </dgm:ptLst>
  <dgm:cxnLst>
    <dgm:cxn modelId="{F5A7AF2F-31ED-4457-805A-48C6B97F49CB}" srcId="{3C1211B2-FCF2-46B5-8557-8A4F931509C6}" destId="{425EAA96-86E5-41FF-A44F-F206246C43A6}" srcOrd="1" destOrd="0" parTransId="{B5B8616F-9204-4B4F-B8E5-8C0E4DC28C72}" sibTransId="{6869472B-3D81-4D97-83D2-573A538970B9}"/>
    <dgm:cxn modelId="{1C39D039-C74A-45EC-82EB-8F98DC90A17D}" type="presOf" srcId="{425EAA96-86E5-41FF-A44F-F206246C43A6}" destId="{A6F01195-C5E6-4966-A51B-EA369B53C96D}" srcOrd="0" destOrd="0" presId="urn:microsoft.com/office/officeart/2005/8/layout/default"/>
    <dgm:cxn modelId="{2340CF61-DEDB-48C8-A513-2A5147736CFE}" srcId="{3C1211B2-FCF2-46B5-8557-8A4F931509C6}" destId="{42E23B35-2814-4339-9F2E-AD66B53FD932}" srcOrd="0" destOrd="0" parTransId="{F1FB55AB-DAFF-4DFC-9EB5-8ACDFB06DAF9}" sibTransId="{8D33469C-4F76-4687-973A-5A0C65815C83}"/>
    <dgm:cxn modelId="{27B36D73-B394-449E-B595-F990AB9F477D}" type="presOf" srcId="{51B47E60-50B0-4BD6-8A2F-034DA35870B7}" destId="{31BEF37F-C191-45C8-9F1F-72BCEE989CD4}" srcOrd="0" destOrd="0" presId="urn:microsoft.com/office/officeart/2005/8/layout/default"/>
    <dgm:cxn modelId="{1F74A579-1272-4833-B4B8-2D3E45EF7AFC}" srcId="{3C1211B2-FCF2-46B5-8557-8A4F931509C6}" destId="{676CC104-3F82-4166-97F4-D399D5366196}" srcOrd="4" destOrd="0" parTransId="{4CD96741-6CCF-42B0-B66A-70AD5EFE7C4B}" sibTransId="{7AD71E15-8706-4EE6-82BF-3ED2EA0ACFB1}"/>
    <dgm:cxn modelId="{1776E459-BABB-4F9B-84BC-D43529616616}" type="presOf" srcId="{3C1211B2-FCF2-46B5-8557-8A4F931509C6}" destId="{4B531D30-DE6B-4ACA-9E5C-761C095F890F}" srcOrd="0" destOrd="0" presId="urn:microsoft.com/office/officeart/2005/8/layout/default"/>
    <dgm:cxn modelId="{CA253181-8C79-4834-AFE5-BC9FEE25D95A}" srcId="{3C1211B2-FCF2-46B5-8557-8A4F931509C6}" destId="{A0F4A6FC-F070-4A64-AEB9-C6710BE0562F}" srcOrd="2" destOrd="0" parTransId="{1A69D5AA-9EFD-43D4-B3B3-B100A75AC3C6}" sibTransId="{DD0EFB65-C41E-4F26-A165-2F1FC168BBC5}"/>
    <dgm:cxn modelId="{AEA1C3CC-FE69-4998-97ED-22592FB507C0}" type="presOf" srcId="{676CC104-3F82-4166-97F4-D399D5366196}" destId="{6E5D53F2-194E-497A-8FA5-B69BCF115DC7}" srcOrd="0" destOrd="0" presId="urn:microsoft.com/office/officeart/2005/8/layout/default"/>
    <dgm:cxn modelId="{EE159CDC-76E1-4898-A227-1C79D16CCF62}" srcId="{3C1211B2-FCF2-46B5-8557-8A4F931509C6}" destId="{66A74A6A-5A88-43C6-BD54-40B184EEC26F}" srcOrd="5" destOrd="0" parTransId="{2040E88E-E8E4-4457-A797-0A21684F923B}" sibTransId="{C9D66587-944C-45BD-95DB-08EE0D168B7E}"/>
    <dgm:cxn modelId="{7C19C4E0-3D4D-4807-922E-B2452FA1EA89}" srcId="{3C1211B2-FCF2-46B5-8557-8A4F931509C6}" destId="{51B47E60-50B0-4BD6-8A2F-034DA35870B7}" srcOrd="3" destOrd="0" parTransId="{67E93520-B31A-4107-BE2D-653B94CAFA02}" sibTransId="{A3E3D3C7-388A-45BF-AC97-6AAC0C48FDA4}"/>
    <dgm:cxn modelId="{179C50EA-6265-4E5D-B43F-27428BFB2863}" type="presOf" srcId="{66A74A6A-5A88-43C6-BD54-40B184EEC26F}" destId="{8CB1DEE6-0465-4217-ACF8-475FC9F89949}" srcOrd="0" destOrd="0" presId="urn:microsoft.com/office/officeart/2005/8/layout/default"/>
    <dgm:cxn modelId="{D67E30EB-6D99-4ED1-9DF8-94648A3A514C}" type="presOf" srcId="{A0F4A6FC-F070-4A64-AEB9-C6710BE0562F}" destId="{23780F12-821C-4717-AE9B-80EE3980887A}" srcOrd="0" destOrd="0" presId="urn:microsoft.com/office/officeart/2005/8/layout/default"/>
    <dgm:cxn modelId="{193743F6-6CF3-42E3-8E63-72B144657A19}" type="presOf" srcId="{42E23B35-2814-4339-9F2E-AD66B53FD932}" destId="{B88B7B1E-8537-4EBC-A750-6B72D6D2A241}" srcOrd="0" destOrd="0" presId="urn:microsoft.com/office/officeart/2005/8/layout/default"/>
    <dgm:cxn modelId="{38B77219-F2EF-4975-AA55-3D132E562E9C}" type="presParOf" srcId="{4B531D30-DE6B-4ACA-9E5C-761C095F890F}" destId="{B88B7B1E-8537-4EBC-A750-6B72D6D2A241}" srcOrd="0" destOrd="0" presId="urn:microsoft.com/office/officeart/2005/8/layout/default"/>
    <dgm:cxn modelId="{68A910FA-8811-4932-A5F0-7E975747B13F}" type="presParOf" srcId="{4B531D30-DE6B-4ACA-9E5C-761C095F890F}" destId="{483E9E5C-D83B-4284-9E2A-9C9C7FCB97CB}" srcOrd="1" destOrd="0" presId="urn:microsoft.com/office/officeart/2005/8/layout/default"/>
    <dgm:cxn modelId="{A20FA14B-5D15-48D9-BDCE-66742EA6DD91}" type="presParOf" srcId="{4B531D30-DE6B-4ACA-9E5C-761C095F890F}" destId="{A6F01195-C5E6-4966-A51B-EA369B53C96D}" srcOrd="2" destOrd="0" presId="urn:microsoft.com/office/officeart/2005/8/layout/default"/>
    <dgm:cxn modelId="{C9A08DB9-6224-45DF-9134-B97EC670A3D2}" type="presParOf" srcId="{4B531D30-DE6B-4ACA-9E5C-761C095F890F}" destId="{EA93391F-12BB-43C1-8B3E-B140379E430F}" srcOrd="3" destOrd="0" presId="urn:microsoft.com/office/officeart/2005/8/layout/default"/>
    <dgm:cxn modelId="{F87D39FB-FB1E-4FE0-9B5A-6196B89495D5}" type="presParOf" srcId="{4B531D30-DE6B-4ACA-9E5C-761C095F890F}" destId="{23780F12-821C-4717-AE9B-80EE3980887A}" srcOrd="4" destOrd="0" presId="urn:microsoft.com/office/officeart/2005/8/layout/default"/>
    <dgm:cxn modelId="{301FF300-C842-4C18-879F-5DF7EB9A52E1}" type="presParOf" srcId="{4B531D30-DE6B-4ACA-9E5C-761C095F890F}" destId="{C4DD246F-A31D-4E83-A610-0378BA25D263}" srcOrd="5" destOrd="0" presId="urn:microsoft.com/office/officeart/2005/8/layout/default"/>
    <dgm:cxn modelId="{662E8728-493B-4F01-9A09-300D8FAEB482}" type="presParOf" srcId="{4B531D30-DE6B-4ACA-9E5C-761C095F890F}" destId="{31BEF37F-C191-45C8-9F1F-72BCEE989CD4}" srcOrd="6" destOrd="0" presId="urn:microsoft.com/office/officeart/2005/8/layout/default"/>
    <dgm:cxn modelId="{04CE366F-0846-409B-ABA5-616F9A967DD1}" type="presParOf" srcId="{4B531D30-DE6B-4ACA-9E5C-761C095F890F}" destId="{36C9058E-4EA6-4C41-B7DE-91B12D1481CB}" srcOrd="7" destOrd="0" presId="urn:microsoft.com/office/officeart/2005/8/layout/default"/>
    <dgm:cxn modelId="{EABA3449-60FB-41B1-A7A0-7ED8623C9E72}" type="presParOf" srcId="{4B531D30-DE6B-4ACA-9E5C-761C095F890F}" destId="{6E5D53F2-194E-497A-8FA5-B69BCF115DC7}" srcOrd="8" destOrd="0" presId="urn:microsoft.com/office/officeart/2005/8/layout/default"/>
    <dgm:cxn modelId="{617B27D3-0236-4BCC-8A15-31B8E351CA04}" type="presParOf" srcId="{4B531D30-DE6B-4ACA-9E5C-761C095F890F}" destId="{246E35AA-76AC-4891-A600-2A62045E0940}" srcOrd="9" destOrd="0" presId="urn:microsoft.com/office/officeart/2005/8/layout/default"/>
    <dgm:cxn modelId="{0BF2FD96-A059-442E-A7FB-65AFDB06615B}" type="presParOf" srcId="{4B531D30-DE6B-4ACA-9E5C-761C095F890F}" destId="{8CB1DEE6-0465-4217-ACF8-475FC9F89949}"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6788B3-7BE6-4B40-A206-498A0B9DFFD1}" type="doc">
      <dgm:prSet loTypeId="urn:microsoft.com/office/officeart/2005/8/layout/default" loCatId="list" qsTypeId="urn:microsoft.com/office/officeart/2005/8/quickstyle/simple1" qsCatId="simple" csTypeId="urn:microsoft.com/office/officeart/2005/8/colors/accent2_2" csCatId="accent2"/>
      <dgm:spPr/>
      <dgm:t>
        <a:bodyPr/>
        <a:lstStyle/>
        <a:p>
          <a:endParaRPr lang="en-US"/>
        </a:p>
      </dgm:t>
    </dgm:pt>
    <dgm:pt modelId="{3A675D15-A656-4C16-8EB1-B0D724E2816C}">
      <dgm:prSet/>
      <dgm:spPr/>
      <dgm:t>
        <a:bodyPr/>
        <a:lstStyle/>
        <a:p>
          <a:r>
            <a:rPr lang="en-US" dirty="0"/>
            <a:t>Develops new or unusual fear of certain people or places</a:t>
          </a:r>
        </a:p>
      </dgm:t>
    </dgm:pt>
    <dgm:pt modelId="{7DCBA0D5-CE3E-446A-B8A6-1E51852F152D}" type="parTrans" cxnId="{5D9D1F3A-5D39-4254-9E6C-34AF95B6670E}">
      <dgm:prSet/>
      <dgm:spPr/>
      <dgm:t>
        <a:bodyPr/>
        <a:lstStyle/>
        <a:p>
          <a:endParaRPr lang="en-US"/>
        </a:p>
      </dgm:t>
    </dgm:pt>
    <dgm:pt modelId="{C4935A34-3772-4787-9FE8-AB767A503FAB}" type="sibTrans" cxnId="{5D9D1F3A-5D39-4254-9E6C-34AF95B6670E}">
      <dgm:prSet/>
      <dgm:spPr/>
      <dgm:t>
        <a:bodyPr/>
        <a:lstStyle/>
        <a:p>
          <a:endParaRPr lang="en-US"/>
        </a:p>
      </dgm:t>
    </dgm:pt>
    <dgm:pt modelId="{53F10C3A-BC01-4D92-A78E-8B3FF241527E}">
      <dgm:prSet/>
      <dgm:spPr/>
      <dgm:t>
        <a:bodyPr/>
        <a:lstStyle/>
        <a:p>
          <a:r>
            <a:rPr lang="en-US"/>
            <a:t>Refuses to talk about a secret shared with an adult or older child</a:t>
          </a:r>
        </a:p>
      </dgm:t>
    </dgm:pt>
    <dgm:pt modelId="{53CACB25-A206-4AD6-92F7-FAC9D46178D5}" type="parTrans" cxnId="{6FCED2F2-FA8C-41AA-B643-907088DDE109}">
      <dgm:prSet/>
      <dgm:spPr/>
      <dgm:t>
        <a:bodyPr/>
        <a:lstStyle/>
        <a:p>
          <a:endParaRPr lang="en-US"/>
        </a:p>
      </dgm:t>
    </dgm:pt>
    <dgm:pt modelId="{B7A85F81-F3A8-459E-8E77-A2851DA004D1}" type="sibTrans" cxnId="{6FCED2F2-FA8C-41AA-B643-907088DDE109}">
      <dgm:prSet/>
      <dgm:spPr/>
      <dgm:t>
        <a:bodyPr/>
        <a:lstStyle/>
        <a:p>
          <a:endParaRPr lang="en-US"/>
        </a:p>
      </dgm:t>
    </dgm:pt>
    <dgm:pt modelId="{F61F126D-C900-49F3-92EB-F8456AE7A445}">
      <dgm:prSet/>
      <dgm:spPr/>
      <dgm:t>
        <a:bodyPr/>
        <a:lstStyle/>
        <a:p>
          <a:r>
            <a:rPr lang="en-US"/>
            <a:t>Talks about a new older friend</a:t>
          </a:r>
        </a:p>
      </dgm:t>
    </dgm:pt>
    <dgm:pt modelId="{0ECFC331-7B9F-4C34-88C1-F977A96A83AE}" type="parTrans" cxnId="{CA1B4C1C-6EE9-40B6-9C79-974283239976}">
      <dgm:prSet/>
      <dgm:spPr/>
      <dgm:t>
        <a:bodyPr/>
        <a:lstStyle/>
        <a:p>
          <a:endParaRPr lang="en-US"/>
        </a:p>
      </dgm:t>
    </dgm:pt>
    <dgm:pt modelId="{E7DBAB59-FE94-4E38-BCBE-4AB5BE892C5F}" type="sibTrans" cxnId="{CA1B4C1C-6EE9-40B6-9C79-974283239976}">
      <dgm:prSet/>
      <dgm:spPr/>
      <dgm:t>
        <a:bodyPr/>
        <a:lstStyle/>
        <a:p>
          <a:endParaRPr lang="en-US"/>
        </a:p>
      </dgm:t>
    </dgm:pt>
    <dgm:pt modelId="{FBDEFCE5-A073-4D0F-8989-D846067696E9}">
      <dgm:prSet/>
      <dgm:spPr/>
      <dgm:t>
        <a:bodyPr/>
        <a:lstStyle/>
        <a:p>
          <a:r>
            <a:rPr lang="en-US"/>
            <a:t>Suddenly has money, toys or other gifts without reason</a:t>
          </a:r>
        </a:p>
      </dgm:t>
    </dgm:pt>
    <dgm:pt modelId="{497A53DA-029D-4E85-B486-AACBACBEDAFF}" type="parTrans" cxnId="{9B0FBACB-5AF2-44E9-90C5-7640725C963D}">
      <dgm:prSet/>
      <dgm:spPr/>
      <dgm:t>
        <a:bodyPr/>
        <a:lstStyle/>
        <a:p>
          <a:endParaRPr lang="en-US"/>
        </a:p>
      </dgm:t>
    </dgm:pt>
    <dgm:pt modelId="{E7E0039B-BAE1-489D-8CB1-08B5F13B7C85}" type="sibTrans" cxnId="{9B0FBACB-5AF2-44E9-90C5-7640725C963D}">
      <dgm:prSet/>
      <dgm:spPr/>
      <dgm:t>
        <a:bodyPr/>
        <a:lstStyle/>
        <a:p>
          <a:endParaRPr lang="en-US"/>
        </a:p>
      </dgm:t>
    </dgm:pt>
    <dgm:pt modelId="{5C06413A-A8BB-48A5-9259-0332E671FF1C}">
      <dgm:prSet/>
      <dgm:spPr/>
      <dgm:t>
        <a:bodyPr/>
        <a:lstStyle/>
        <a:p>
          <a:r>
            <a:rPr lang="en-US"/>
            <a:t>Thinks of self or body as repulsive, dirty or bad</a:t>
          </a:r>
        </a:p>
      </dgm:t>
    </dgm:pt>
    <dgm:pt modelId="{36B65E92-F6D7-46ED-A328-DE789E784B12}" type="parTrans" cxnId="{511CA152-8CF4-48A1-A463-8301678661AB}">
      <dgm:prSet/>
      <dgm:spPr/>
      <dgm:t>
        <a:bodyPr/>
        <a:lstStyle/>
        <a:p>
          <a:endParaRPr lang="en-US"/>
        </a:p>
      </dgm:t>
    </dgm:pt>
    <dgm:pt modelId="{84EFE91B-8D64-4F67-AD19-032A7189A14E}" type="sibTrans" cxnId="{511CA152-8CF4-48A1-A463-8301678661AB}">
      <dgm:prSet/>
      <dgm:spPr/>
      <dgm:t>
        <a:bodyPr/>
        <a:lstStyle/>
        <a:p>
          <a:endParaRPr lang="en-US"/>
        </a:p>
      </dgm:t>
    </dgm:pt>
    <dgm:pt modelId="{F3F812FC-3A6C-4792-8235-9E95B934F9D6}">
      <dgm:prSet/>
      <dgm:spPr/>
      <dgm:t>
        <a:bodyPr/>
        <a:lstStyle/>
        <a:p>
          <a:r>
            <a:rPr lang="en-US"/>
            <a:t>Exhibits adult-like sexual behaviors, language and knowledge</a:t>
          </a:r>
        </a:p>
      </dgm:t>
    </dgm:pt>
    <dgm:pt modelId="{69313657-92B2-437A-B9A8-0451167E2D69}" type="parTrans" cxnId="{D5E155D1-AB60-45DE-8459-EC0D0F08ACBE}">
      <dgm:prSet/>
      <dgm:spPr/>
      <dgm:t>
        <a:bodyPr/>
        <a:lstStyle/>
        <a:p>
          <a:endParaRPr lang="en-US"/>
        </a:p>
      </dgm:t>
    </dgm:pt>
    <dgm:pt modelId="{15071D2F-CA3C-4CB8-ADED-4A6A2E588D0E}" type="sibTrans" cxnId="{D5E155D1-AB60-45DE-8459-EC0D0F08ACBE}">
      <dgm:prSet/>
      <dgm:spPr/>
      <dgm:t>
        <a:bodyPr/>
        <a:lstStyle/>
        <a:p>
          <a:endParaRPr lang="en-US"/>
        </a:p>
      </dgm:t>
    </dgm:pt>
    <dgm:pt modelId="{227CC5E6-690B-46C5-BE0C-C149F7BF1D36}" type="pres">
      <dgm:prSet presAssocID="{3A6788B3-7BE6-4B40-A206-498A0B9DFFD1}" presName="diagram" presStyleCnt="0">
        <dgm:presLayoutVars>
          <dgm:dir/>
          <dgm:resizeHandles val="exact"/>
        </dgm:presLayoutVars>
      </dgm:prSet>
      <dgm:spPr/>
    </dgm:pt>
    <dgm:pt modelId="{422F9E67-81ED-4A7E-9EDA-D465F579AE7F}" type="pres">
      <dgm:prSet presAssocID="{3A675D15-A656-4C16-8EB1-B0D724E2816C}" presName="node" presStyleLbl="node1" presStyleIdx="0" presStyleCnt="6">
        <dgm:presLayoutVars>
          <dgm:bulletEnabled val="1"/>
        </dgm:presLayoutVars>
      </dgm:prSet>
      <dgm:spPr/>
    </dgm:pt>
    <dgm:pt modelId="{F10768EF-57BF-479D-A64F-638D919F6CA6}" type="pres">
      <dgm:prSet presAssocID="{C4935A34-3772-4787-9FE8-AB767A503FAB}" presName="sibTrans" presStyleCnt="0"/>
      <dgm:spPr/>
    </dgm:pt>
    <dgm:pt modelId="{649B15BA-1009-461A-987F-2519B89EB19D}" type="pres">
      <dgm:prSet presAssocID="{53F10C3A-BC01-4D92-A78E-8B3FF241527E}" presName="node" presStyleLbl="node1" presStyleIdx="1" presStyleCnt="6">
        <dgm:presLayoutVars>
          <dgm:bulletEnabled val="1"/>
        </dgm:presLayoutVars>
      </dgm:prSet>
      <dgm:spPr/>
    </dgm:pt>
    <dgm:pt modelId="{E93BB150-C5FF-431F-BF0C-E96CD00CC45C}" type="pres">
      <dgm:prSet presAssocID="{B7A85F81-F3A8-459E-8E77-A2851DA004D1}" presName="sibTrans" presStyleCnt="0"/>
      <dgm:spPr/>
    </dgm:pt>
    <dgm:pt modelId="{9033093E-E005-473C-BD2C-033DE0D0CD68}" type="pres">
      <dgm:prSet presAssocID="{F61F126D-C900-49F3-92EB-F8456AE7A445}" presName="node" presStyleLbl="node1" presStyleIdx="2" presStyleCnt="6">
        <dgm:presLayoutVars>
          <dgm:bulletEnabled val="1"/>
        </dgm:presLayoutVars>
      </dgm:prSet>
      <dgm:spPr/>
    </dgm:pt>
    <dgm:pt modelId="{8A05D769-19CB-4D9F-A70A-31C450CD71D6}" type="pres">
      <dgm:prSet presAssocID="{E7DBAB59-FE94-4E38-BCBE-4AB5BE892C5F}" presName="sibTrans" presStyleCnt="0"/>
      <dgm:spPr/>
    </dgm:pt>
    <dgm:pt modelId="{CBA9BAB2-49AA-4F2F-A1DD-A83CD326DEC3}" type="pres">
      <dgm:prSet presAssocID="{FBDEFCE5-A073-4D0F-8989-D846067696E9}" presName="node" presStyleLbl="node1" presStyleIdx="3" presStyleCnt="6">
        <dgm:presLayoutVars>
          <dgm:bulletEnabled val="1"/>
        </dgm:presLayoutVars>
      </dgm:prSet>
      <dgm:spPr/>
    </dgm:pt>
    <dgm:pt modelId="{178141A4-B944-4EE4-9ACA-DEDA126F466F}" type="pres">
      <dgm:prSet presAssocID="{E7E0039B-BAE1-489D-8CB1-08B5F13B7C85}" presName="sibTrans" presStyleCnt="0"/>
      <dgm:spPr/>
    </dgm:pt>
    <dgm:pt modelId="{DA6B80D5-B268-4C2E-AEDC-A50E799DA2B0}" type="pres">
      <dgm:prSet presAssocID="{5C06413A-A8BB-48A5-9259-0332E671FF1C}" presName="node" presStyleLbl="node1" presStyleIdx="4" presStyleCnt="6">
        <dgm:presLayoutVars>
          <dgm:bulletEnabled val="1"/>
        </dgm:presLayoutVars>
      </dgm:prSet>
      <dgm:spPr/>
    </dgm:pt>
    <dgm:pt modelId="{1DBDFEAA-4D22-4751-B770-19CF0A4C59A7}" type="pres">
      <dgm:prSet presAssocID="{84EFE91B-8D64-4F67-AD19-032A7189A14E}" presName="sibTrans" presStyleCnt="0"/>
      <dgm:spPr/>
    </dgm:pt>
    <dgm:pt modelId="{5AEBEEB5-3886-4F68-B963-71DCFDCA3D39}" type="pres">
      <dgm:prSet presAssocID="{F3F812FC-3A6C-4792-8235-9E95B934F9D6}" presName="node" presStyleLbl="node1" presStyleIdx="5" presStyleCnt="6">
        <dgm:presLayoutVars>
          <dgm:bulletEnabled val="1"/>
        </dgm:presLayoutVars>
      </dgm:prSet>
      <dgm:spPr/>
    </dgm:pt>
  </dgm:ptLst>
  <dgm:cxnLst>
    <dgm:cxn modelId="{385C330D-6EB8-46C6-85F7-C175F16BB85C}" type="presOf" srcId="{3A675D15-A656-4C16-8EB1-B0D724E2816C}" destId="{422F9E67-81ED-4A7E-9EDA-D465F579AE7F}" srcOrd="0" destOrd="0" presId="urn:microsoft.com/office/officeart/2005/8/layout/default"/>
    <dgm:cxn modelId="{CA1B4C1C-6EE9-40B6-9C79-974283239976}" srcId="{3A6788B3-7BE6-4B40-A206-498A0B9DFFD1}" destId="{F61F126D-C900-49F3-92EB-F8456AE7A445}" srcOrd="2" destOrd="0" parTransId="{0ECFC331-7B9F-4C34-88C1-F977A96A83AE}" sibTransId="{E7DBAB59-FE94-4E38-BCBE-4AB5BE892C5F}"/>
    <dgm:cxn modelId="{739C511F-DD93-4F90-9446-7A6C75B07C7B}" type="presOf" srcId="{F3F812FC-3A6C-4792-8235-9E95B934F9D6}" destId="{5AEBEEB5-3886-4F68-B963-71DCFDCA3D39}" srcOrd="0" destOrd="0" presId="urn:microsoft.com/office/officeart/2005/8/layout/default"/>
    <dgm:cxn modelId="{5D9D1F3A-5D39-4254-9E6C-34AF95B6670E}" srcId="{3A6788B3-7BE6-4B40-A206-498A0B9DFFD1}" destId="{3A675D15-A656-4C16-8EB1-B0D724E2816C}" srcOrd="0" destOrd="0" parTransId="{7DCBA0D5-CE3E-446A-B8A6-1E51852F152D}" sibTransId="{C4935A34-3772-4787-9FE8-AB767A503FAB}"/>
    <dgm:cxn modelId="{3AA1445F-AC97-4353-9B81-A7D4A4C4794A}" type="presOf" srcId="{53F10C3A-BC01-4D92-A78E-8B3FF241527E}" destId="{649B15BA-1009-461A-987F-2519B89EB19D}" srcOrd="0" destOrd="0" presId="urn:microsoft.com/office/officeart/2005/8/layout/default"/>
    <dgm:cxn modelId="{AAA45D4C-EACE-4E0F-9098-25B4A1F97444}" type="presOf" srcId="{FBDEFCE5-A073-4D0F-8989-D846067696E9}" destId="{CBA9BAB2-49AA-4F2F-A1DD-A83CD326DEC3}" srcOrd="0" destOrd="0" presId="urn:microsoft.com/office/officeart/2005/8/layout/default"/>
    <dgm:cxn modelId="{7310934D-E503-4BD5-92F9-A498E7F70DA4}" type="presOf" srcId="{F61F126D-C900-49F3-92EB-F8456AE7A445}" destId="{9033093E-E005-473C-BD2C-033DE0D0CD68}" srcOrd="0" destOrd="0" presId="urn:microsoft.com/office/officeart/2005/8/layout/default"/>
    <dgm:cxn modelId="{511CA152-8CF4-48A1-A463-8301678661AB}" srcId="{3A6788B3-7BE6-4B40-A206-498A0B9DFFD1}" destId="{5C06413A-A8BB-48A5-9259-0332E671FF1C}" srcOrd="4" destOrd="0" parTransId="{36B65E92-F6D7-46ED-A328-DE789E784B12}" sibTransId="{84EFE91B-8D64-4F67-AD19-032A7189A14E}"/>
    <dgm:cxn modelId="{ECEADF9C-7F2F-4EF1-AFB1-79C862F6FD87}" type="presOf" srcId="{3A6788B3-7BE6-4B40-A206-498A0B9DFFD1}" destId="{227CC5E6-690B-46C5-BE0C-C149F7BF1D36}" srcOrd="0" destOrd="0" presId="urn:microsoft.com/office/officeart/2005/8/layout/default"/>
    <dgm:cxn modelId="{9B0FBACB-5AF2-44E9-90C5-7640725C963D}" srcId="{3A6788B3-7BE6-4B40-A206-498A0B9DFFD1}" destId="{FBDEFCE5-A073-4D0F-8989-D846067696E9}" srcOrd="3" destOrd="0" parTransId="{497A53DA-029D-4E85-B486-AACBACBEDAFF}" sibTransId="{E7E0039B-BAE1-489D-8CB1-08B5F13B7C85}"/>
    <dgm:cxn modelId="{16CF04CF-8E62-4E62-BE99-1E88CC07BA8A}" type="presOf" srcId="{5C06413A-A8BB-48A5-9259-0332E671FF1C}" destId="{DA6B80D5-B268-4C2E-AEDC-A50E799DA2B0}" srcOrd="0" destOrd="0" presId="urn:microsoft.com/office/officeart/2005/8/layout/default"/>
    <dgm:cxn modelId="{D5E155D1-AB60-45DE-8459-EC0D0F08ACBE}" srcId="{3A6788B3-7BE6-4B40-A206-498A0B9DFFD1}" destId="{F3F812FC-3A6C-4792-8235-9E95B934F9D6}" srcOrd="5" destOrd="0" parTransId="{69313657-92B2-437A-B9A8-0451167E2D69}" sibTransId="{15071D2F-CA3C-4CB8-ADED-4A6A2E588D0E}"/>
    <dgm:cxn modelId="{6FCED2F2-FA8C-41AA-B643-907088DDE109}" srcId="{3A6788B3-7BE6-4B40-A206-498A0B9DFFD1}" destId="{53F10C3A-BC01-4D92-A78E-8B3FF241527E}" srcOrd="1" destOrd="0" parTransId="{53CACB25-A206-4AD6-92F7-FAC9D46178D5}" sibTransId="{B7A85F81-F3A8-459E-8E77-A2851DA004D1}"/>
    <dgm:cxn modelId="{17A014E3-130C-4696-B44E-66F414C544D6}" type="presParOf" srcId="{227CC5E6-690B-46C5-BE0C-C149F7BF1D36}" destId="{422F9E67-81ED-4A7E-9EDA-D465F579AE7F}" srcOrd="0" destOrd="0" presId="urn:microsoft.com/office/officeart/2005/8/layout/default"/>
    <dgm:cxn modelId="{D9C68181-90D0-42D7-AF25-F62C257FA9BB}" type="presParOf" srcId="{227CC5E6-690B-46C5-BE0C-C149F7BF1D36}" destId="{F10768EF-57BF-479D-A64F-638D919F6CA6}" srcOrd="1" destOrd="0" presId="urn:microsoft.com/office/officeart/2005/8/layout/default"/>
    <dgm:cxn modelId="{6F67367E-3671-4A99-A439-9430CE9AABF7}" type="presParOf" srcId="{227CC5E6-690B-46C5-BE0C-C149F7BF1D36}" destId="{649B15BA-1009-461A-987F-2519B89EB19D}" srcOrd="2" destOrd="0" presId="urn:microsoft.com/office/officeart/2005/8/layout/default"/>
    <dgm:cxn modelId="{762CAAC9-CD24-4375-B94C-0215D65E5BD4}" type="presParOf" srcId="{227CC5E6-690B-46C5-BE0C-C149F7BF1D36}" destId="{E93BB150-C5FF-431F-BF0C-E96CD00CC45C}" srcOrd="3" destOrd="0" presId="urn:microsoft.com/office/officeart/2005/8/layout/default"/>
    <dgm:cxn modelId="{3D5D3AC1-9CF3-4EA6-8033-C4F76C44F04C}" type="presParOf" srcId="{227CC5E6-690B-46C5-BE0C-C149F7BF1D36}" destId="{9033093E-E005-473C-BD2C-033DE0D0CD68}" srcOrd="4" destOrd="0" presId="urn:microsoft.com/office/officeart/2005/8/layout/default"/>
    <dgm:cxn modelId="{F55E4804-24EA-44DC-BBA8-A08224651BE4}" type="presParOf" srcId="{227CC5E6-690B-46C5-BE0C-C149F7BF1D36}" destId="{8A05D769-19CB-4D9F-A70A-31C450CD71D6}" srcOrd="5" destOrd="0" presId="urn:microsoft.com/office/officeart/2005/8/layout/default"/>
    <dgm:cxn modelId="{5C540056-00F4-469C-AF43-5C4590DA5FC0}" type="presParOf" srcId="{227CC5E6-690B-46C5-BE0C-C149F7BF1D36}" destId="{CBA9BAB2-49AA-4F2F-A1DD-A83CD326DEC3}" srcOrd="6" destOrd="0" presId="urn:microsoft.com/office/officeart/2005/8/layout/default"/>
    <dgm:cxn modelId="{8B281F1E-8C02-4C75-9ED6-A4E965F72226}" type="presParOf" srcId="{227CC5E6-690B-46C5-BE0C-C149F7BF1D36}" destId="{178141A4-B944-4EE4-9ACA-DEDA126F466F}" srcOrd="7" destOrd="0" presId="urn:microsoft.com/office/officeart/2005/8/layout/default"/>
    <dgm:cxn modelId="{A79EDC10-270E-471F-921C-A2856557F08B}" type="presParOf" srcId="{227CC5E6-690B-46C5-BE0C-C149F7BF1D36}" destId="{DA6B80D5-B268-4C2E-AEDC-A50E799DA2B0}" srcOrd="8" destOrd="0" presId="urn:microsoft.com/office/officeart/2005/8/layout/default"/>
    <dgm:cxn modelId="{1EB77943-3C98-4817-B7FA-30B3F4DC33D5}" type="presParOf" srcId="{227CC5E6-690B-46C5-BE0C-C149F7BF1D36}" destId="{1DBDFEAA-4D22-4751-B770-19CF0A4C59A7}" srcOrd="9" destOrd="0" presId="urn:microsoft.com/office/officeart/2005/8/layout/default"/>
    <dgm:cxn modelId="{A4500DAE-E897-4367-B454-AB9D7FA75DB3}" type="presParOf" srcId="{227CC5E6-690B-46C5-BE0C-C149F7BF1D36}" destId="{5AEBEEB5-3886-4F68-B963-71DCFDCA3D39}"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0047C5-FD52-49F7-B2FD-14F153ED6AAD}"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D1431923-5E62-4F0A-8B80-DA469501F0DC}">
      <dgm:prSet/>
      <dgm:spPr/>
      <dgm:t>
        <a:bodyPr/>
        <a:lstStyle/>
        <a:p>
          <a:r>
            <a:rPr lang="en-US"/>
            <a:t>An older child behaving like a younger child (such as bed-wetting or thumb sucking)</a:t>
          </a:r>
        </a:p>
      </dgm:t>
    </dgm:pt>
    <dgm:pt modelId="{41A4DA03-E428-407C-9D9C-D35E6DB1A8DD}" type="parTrans" cxnId="{F251A59A-F4B4-443E-9BBF-D0F4DA03EAF3}">
      <dgm:prSet/>
      <dgm:spPr/>
      <dgm:t>
        <a:bodyPr/>
        <a:lstStyle/>
        <a:p>
          <a:endParaRPr lang="en-US"/>
        </a:p>
      </dgm:t>
    </dgm:pt>
    <dgm:pt modelId="{BD6A6530-2BCE-4207-A4F2-FA6112185144}" type="sibTrans" cxnId="{F251A59A-F4B4-443E-9BBF-D0F4DA03EAF3}">
      <dgm:prSet/>
      <dgm:spPr/>
      <dgm:t>
        <a:bodyPr/>
        <a:lstStyle/>
        <a:p>
          <a:endParaRPr lang="en-US"/>
        </a:p>
      </dgm:t>
    </dgm:pt>
    <dgm:pt modelId="{8DE966D4-37A5-4C90-B1D1-9A79DE6E34A1}">
      <dgm:prSet/>
      <dgm:spPr/>
      <dgm:t>
        <a:bodyPr/>
        <a:lstStyle/>
        <a:p>
          <a:r>
            <a:rPr lang="en-US"/>
            <a:t>Has new words for private body parts</a:t>
          </a:r>
        </a:p>
      </dgm:t>
    </dgm:pt>
    <dgm:pt modelId="{EAF1A0FC-A014-423E-81AE-5C7DFCAD689A}" type="parTrans" cxnId="{5A868346-DF67-42E3-841C-F8A56D179D7A}">
      <dgm:prSet/>
      <dgm:spPr/>
      <dgm:t>
        <a:bodyPr/>
        <a:lstStyle/>
        <a:p>
          <a:endParaRPr lang="en-US"/>
        </a:p>
      </dgm:t>
    </dgm:pt>
    <dgm:pt modelId="{C8EBD84D-3672-4992-AFB7-4FB99EDAE502}" type="sibTrans" cxnId="{5A868346-DF67-42E3-841C-F8A56D179D7A}">
      <dgm:prSet/>
      <dgm:spPr/>
      <dgm:t>
        <a:bodyPr/>
        <a:lstStyle/>
        <a:p>
          <a:endParaRPr lang="en-US"/>
        </a:p>
      </dgm:t>
    </dgm:pt>
    <dgm:pt modelId="{F83D7E42-B4BF-4449-9399-7A2B6F4CBA88}">
      <dgm:prSet/>
      <dgm:spPr/>
      <dgm:t>
        <a:bodyPr/>
        <a:lstStyle/>
        <a:p>
          <a:r>
            <a:rPr lang="en-US"/>
            <a:t>Resists removing clothes when appropriate times (bath, bed, toileting, diapering)</a:t>
          </a:r>
        </a:p>
      </dgm:t>
    </dgm:pt>
    <dgm:pt modelId="{D03FFE18-E069-4B14-B5C4-171C1A0D31C9}" type="parTrans" cxnId="{650E0C84-A2D5-4D43-9B42-B93B07F9CCAA}">
      <dgm:prSet/>
      <dgm:spPr/>
      <dgm:t>
        <a:bodyPr/>
        <a:lstStyle/>
        <a:p>
          <a:endParaRPr lang="en-US"/>
        </a:p>
      </dgm:t>
    </dgm:pt>
    <dgm:pt modelId="{680825B6-2DC8-4293-A344-A8BB87B4C3F7}" type="sibTrans" cxnId="{650E0C84-A2D5-4D43-9B42-B93B07F9CCAA}">
      <dgm:prSet/>
      <dgm:spPr/>
      <dgm:t>
        <a:bodyPr/>
        <a:lstStyle/>
        <a:p>
          <a:endParaRPr lang="en-US"/>
        </a:p>
      </dgm:t>
    </dgm:pt>
    <dgm:pt modelId="{0E2FEF22-1045-4F98-8A73-DE2686728789}">
      <dgm:prSet/>
      <dgm:spPr/>
      <dgm:t>
        <a:bodyPr/>
        <a:lstStyle/>
        <a:p>
          <a:r>
            <a:rPr lang="en-US"/>
            <a:t>Asks other children to behave sexually or play sexual games</a:t>
          </a:r>
        </a:p>
      </dgm:t>
    </dgm:pt>
    <dgm:pt modelId="{B08D94AE-7925-4209-B838-5F7C34572BCD}" type="parTrans" cxnId="{349DA2FF-9C42-4595-886B-543B913C0C08}">
      <dgm:prSet/>
      <dgm:spPr/>
      <dgm:t>
        <a:bodyPr/>
        <a:lstStyle/>
        <a:p>
          <a:endParaRPr lang="en-US"/>
        </a:p>
      </dgm:t>
    </dgm:pt>
    <dgm:pt modelId="{CB12EB9B-07AC-4DA5-8DE2-E8088D2B98F5}" type="sibTrans" cxnId="{349DA2FF-9C42-4595-886B-543B913C0C08}">
      <dgm:prSet/>
      <dgm:spPr/>
      <dgm:t>
        <a:bodyPr/>
        <a:lstStyle/>
        <a:p>
          <a:endParaRPr lang="en-US"/>
        </a:p>
      </dgm:t>
    </dgm:pt>
    <dgm:pt modelId="{9F0F275E-0897-4F19-A96D-60A3DE087755}">
      <dgm:prSet/>
      <dgm:spPr/>
      <dgm:t>
        <a:bodyPr/>
        <a:lstStyle/>
        <a:p>
          <a:r>
            <a:rPr lang="en-US"/>
            <a:t>Mimics adult-like sexual behaviors with toys or stuffed animal</a:t>
          </a:r>
        </a:p>
      </dgm:t>
    </dgm:pt>
    <dgm:pt modelId="{4B4EBD7C-A11C-4113-9960-B8BEB66F720F}" type="parTrans" cxnId="{555862AC-44C1-48CD-A0FF-0C89C244E4B0}">
      <dgm:prSet/>
      <dgm:spPr/>
      <dgm:t>
        <a:bodyPr/>
        <a:lstStyle/>
        <a:p>
          <a:endParaRPr lang="en-US"/>
        </a:p>
      </dgm:t>
    </dgm:pt>
    <dgm:pt modelId="{1F7EF19D-B75A-40FA-A1DA-902FC95BF7D7}" type="sibTrans" cxnId="{555862AC-44C1-48CD-A0FF-0C89C244E4B0}">
      <dgm:prSet/>
      <dgm:spPr/>
      <dgm:t>
        <a:bodyPr/>
        <a:lstStyle/>
        <a:p>
          <a:endParaRPr lang="en-US"/>
        </a:p>
      </dgm:t>
    </dgm:pt>
    <dgm:pt modelId="{96E7F476-BA79-4E09-AEE0-FCA612784875}">
      <dgm:prSet/>
      <dgm:spPr/>
      <dgm:t>
        <a:bodyPr/>
        <a:lstStyle/>
        <a:p>
          <a:r>
            <a:rPr lang="en-US"/>
            <a:t>Wetting and soiling accidents unrelated to toilet training</a:t>
          </a:r>
        </a:p>
      </dgm:t>
    </dgm:pt>
    <dgm:pt modelId="{1000EBB7-2F6B-434B-B933-C0B8BAD418EB}" type="parTrans" cxnId="{58EEC9B0-C5D7-44BF-8001-92C0B849B0BC}">
      <dgm:prSet/>
      <dgm:spPr/>
      <dgm:t>
        <a:bodyPr/>
        <a:lstStyle/>
        <a:p>
          <a:endParaRPr lang="en-US"/>
        </a:p>
      </dgm:t>
    </dgm:pt>
    <dgm:pt modelId="{81E9901B-505C-4BFC-9363-4BE9F2A2854F}" type="sibTrans" cxnId="{58EEC9B0-C5D7-44BF-8001-92C0B849B0BC}">
      <dgm:prSet/>
      <dgm:spPr/>
      <dgm:t>
        <a:bodyPr/>
        <a:lstStyle/>
        <a:p>
          <a:endParaRPr lang="en-US"/>
        </a:p>
      </dgm:t>
    </dgm:pt>
    <dgm:pt modelId="{F38467B7-E51F-4F37-A872-D04F9E39BA08}" type="pres">
      <dgm:prSet presAssocID="{7B0047C5-FD52-49F7-B2FD-14F153ED6AAD}" presName="vert0" presStyleCnt="0">
        <dgm:presLayoutVars>
          <dgm:dir/>
          <dgm:animOne val="branch"/>
          <dgm:animLvl val="lvl"/>
        </dgm:presLayoutVars>
      </dgm:prSet>
      <dgm:spPr/>
    </dgm:pt>
    <dgm:pt modelId="{BA477C06-2181-48C8-8359-9D8EA4A1B640}" type="pres">
      <dgm:prSet presAssocID="{D1431923-5E62-4F0A-8B80-DA469501F0DC}" presName="thickLine" presStyleLbl="alignNode1" presStyleIdx="0" presStyleCnt="6"/>
      <dgm:spPr/>
    </dgm:pt>
    <dgm:pt modelId="{2ECFDAF9-F3A2-4E6A-BCCE-87EA35F76349}" type="pres">
      <dgm:prSet presAssocID="{D1431923-5E62-4F0A-8B80-DA469501F0DC}" presName="horz1" presStyleCnt="0"/>
      <dgm:spPr/>
    </dgm:pt>
    <dgm:pt modelId="{52885DD0-4732-4780-A3C1-76D3F09FB46C}" type="pres">
      <dgm:prSet presAssocID="{D1431923-5E62-4F0A-8B80-DA469501F0DC}" presName="tx1" presStyleLbl="revTx" presStyleIdx="0" presStyleCnt="6"/>
      <dgm:spPr/>
    </dgm:pt>
    <dgm:pt modelId="{AF04EE52-1A24-4527-A7B3-AC32C23AB72D}" type="pres">
      <dgm:prSet presAssocID="{D1431923-5E62-4F0A-8B80-DA469501F0DC}" presName="vert1" presStyleCnt="0"/>
      <dgm:spPr/>
    </dgm:pt>
    <dgm:pt modelId="{0BEEDD59-EFDA-4396-BDB1-761D8122DB23}" type="pres">
      <dgm:prSet presAssocID="{8DE966D4-37A5-4C90-B1D1-9A79DE6E34A1}" presName="thickLine" presStyleLbl="alignNode1" presStyleIdx="1" presStyleCnt="6"/>
      <dgm:spPr/>
    </dgm:pt>
    <dgm:pt modelId="{CA89E24E-66B1-40C6-B592-03F20AD1DB2B}" type="pres">
      <dgm:prSet presAssocID="{8DE966D4-37A5-4C90-B1D1-9A79DE6E34A1}" presName="horz1" presStyleCnt="0"/>
      <dgm:spPr/>
    </dgm:pt>
    <dgm:pt modelId="{3A1E3509-8277-4802-9D4F-1C7F7A07B93E}" type="pres">
      <dgm:prSet presAssocID="{8DE966D4-37A5-4C90-B1D1-9A79DE6E34A1}" presName="tx1" presStyleLbl="revTx" presStyleIdx="1" presStyleCnt="6"/>
      <dgm:spPr/>
    </dgm:pt>
    <dgm:pt modelId="{97909C51-40EA-4215-996C-F82D711C9A86}" type="pres">
      <dgm:prSet presAssocID="{8DE966D4-37A5-4C90-B1D1-9A79DE6E34A1}" presName="vert1" presStyleCnt="0"/>
      <dgm:spPr/>
    </dgm:pt>
    <dgm:pt modelId="{92EF0B78-AB3C-4013-A72A-F374E1F21DE2}" type="pres">
      <dgm:prSet presAssocID="{F83D7E42-B4BF-4449-9399-7A2B6F4CBA88}" presName="thickLine" presStyleLbl="alignNode1" presStyleIdx="2" presStyleCnt="6"/>
      <dgm:spPr/>
    </dgm:pt>
    <dgm:pt modelId="{CED01B53-0F9B-40AC-B628-447060D9951B}" type="pres">
      <dgm:prSet presAssocID="{F83D7E42-B4BF-4449-9399-7A2B6F4CBA88}" presName="horz1" presStyleCnt="0"/>
      <dgm:spPr/>
    </dgm:pt>
    <dgm:pt modelId="{045CAAE8-9AC6-45F3-BD82-06192B46A675}" type="pres">
      <dgm:prSet presAssocID="{F83D7E42-B4BF-4449-9399-7A2B6F4CBA88}" presName="tx1" presStyleLbl="revTx" presStyleIdx="2" presStyleCnt="6"/>
      <dgm:spPr/>
    </dgm:pt>
    <dgm:pt modelId="{2E045C61-005F-42B7-80A7-EE1487669C97}" type="pres">
      <dgm:prSet presAssocID="{F83D7E42-B4BF-4449-9399-7A2B6F4CBA88}" presName="vert1" presStyleCnt="0"/>
      <dgm:spPr/>
    </dgm:pt>
    <dgm:pt modelId="{7536CAFC-10D5-4A10-B89D-5DA401A45D83}" type="pres">
      <dgm:prSet presAssocID="{0E2FEF22-1045-4F98-8A73-DE2686728789}" presName="thickLine" presStyleLbl="alignNode1" presStyleIdx="3" presStyleCnt="6"/>
      <dgm:spPr/>
    </dgm:pt>
    <dgm:pt modelId="{E77D889E-ABFB-4E51-B09D-3C4D98A3D2D5}" type="pres">
      <dgm:prSet presAssocID="{0E2FEF22-1045-4F98-8A73-DE2686728789}" presName="horz1" presStyleCnt="0"/>
      <dgm:spPr/>
    </dgm:pt>
    <dgm:pt modelId="{D8B61F56-B758-46FF-9D48-3707EE0D2B76}" type="pres">
      <dgm:prSet presAssocID="{0E2FEF22-1045-4F98-8A73-DE2686728789}" presName="tx1" presStyleLbl="revTx" presStyleIdx="3" presStyleCnt="6"/>
      <dgm:spPr/>
    </dgm:pt>
    <dgm:pt modelId="{F94FD05F-E036-40B2-A286-A46A533DA96F}" type="pres">
      <dgm:prSet presAssocID="{0E2FEF22-1045-4F98-8A73-DE2686728789}" presName="vert1" presStyleCnt="0"/>
      <dgm:spPr/>
    </dgm:pt>
    <dgm:pt modelId="{61917225-B731-4318-B931-9CFE44C17E62}" type="pres">
      <dgm:prSet presAssocID="{9F0F275E-0897-4F19-A96D-60A3DE087755}" presName="thickLine" presStyleLbl="alignNode1" presStyleIdx="4" presStyleCnt="6"/>
      <dgm:spPr/>
    </dgm:pt>
    <dgm:pt modelId="{830072DD-CB58-417C-9458-23861040EA95}" type="pres">
      <dgm:prSet presAssocID="{9F0F275E-0897-4F19-A96D-60A3DE087755}" presName="horz1" presStyleCnt="0"/>
      <dgm:spPr/>
    </dgm:pt>
    <dgm:pt modelId="{C9234584-BDA0-48CD-9F6C-6699140E85B6}" type="pres">
      <dgm:prSet presAssocID="{9F0F275E-0897-4F19-A96D-60A3DE087755}" presName="tx1" presStyleLbl="revTx" presStyleIdx="4" presStyleCnt="6"/>
      <dgm:spPr/>
    </dgm:pt>
    <dgm:pt modelId="{5AE964E9-32DE-4AB3-BB08-A2011ABEB239}" type="pres">
      <dgm:prSet presAssocID="{9F0F275E-0897-4F19-A96D-60A3DE087755}" presName="vert1" presStyleCnt="0"/>
      <dgm:spPr/>
    </dgm:pt>
    <dgm:pt modelId="{FF4FD25E-3F09-4CC0-9762-3EA202A8E1B8}" type="pres">
      <dgm:prSet presAssocID="{96E7F476-BA79-4E09-AEE0-FCA612784875}" presName="thickLine" presStyleLbl="alignNode1" presStyleIdx="5" presStyleCnt="6"/>
      <dgm:spPr/>
    </dgm:pt>
    <dgm:pt modelId="{0C0E41EC-E714-45C4-8D5E-C8BAB3F4C2DC}" type="pres">
      <dgm:prSet presAssocID="{96E7F476-BA79-4E09-AEE0-FCA612784875}" presName="horz1" presStyleCnt="0"/>
      <dgm:spPr/>
    </dgm:pt>
    <dgm:pt modelId="{FCF90779-ACF5-4FA2-A920-40E651AD2716}" type="pres">
      <dgm:prSet presAssocID="{96E7F476-BA79-4E09-AEE0-FCA612784875}" presName="tx1" presStyleLbl="revTx" presStyleIdx="5" presStyleCnt="6"/>
      <dgm:spPr/>
    </dgm:pt>
    <dgm:pt modelId="{672B9BAA-9B97-4902-B123-32D0C3FA860E}" type="pres">
      <dgm:prSet presAssocID="{96E7F476-BA79-4E09-AEE0-FCA612784875}" presName="vert1" presStyleCnt="0"/>
      <dgm:spPr/>
    </dgm:pt>
  </dgm:ptLst>
  <dgm:cxnLst>
    <dgm:cxn modelId="{2E50611D-2EB0-4143-82AB-CAB96856F745}" type="presOf" srcId="{F83D7E42-B4BF-4449-9399-7A2B6F4CBA88}" destId="{045CAAE8-9AC6-45F3-BD82-06192B46A675}" srcOrd="0" destOrd="0" presId="urn:microsoft.com/office/officeart/2008/layout/LinedList"/>
    <dgm:cxn modelId="{DB2FB72F-B9A1-4032-9FAD-5FBCD2332010}" type="presOf" srcId="{8DE966D4-37A5-4C90-B1D1-9A79DE6E34A1}" destId="{3A1E3509-8277-4802-9D4F-1C7F7A07B93E}" srcOrd="0" destOrd="0" presId="urn:microsoft.com/office/officeart/2008/layout/LinedList"/>
    <dgm:cxn modelId="{5A868346-DF67-42E3-841C-F8A56D179D7A}" srcId="{7B0047C5-FD52-49F7-B2FD-14F153ED6AAD}" destId="{8DE966D4-37A5-4C90-B1D1-9A79DE6E34A1}" srcOrd="1" destOrd="0" parTransId="{EAF1A0FC-A014-423E-81AE-5C7DFCAD689A}" sibTransId="{C8EBD84D-3672-4992-AFB7-4FB99EDAE502}"/>
    <dgm:cxn modelId="{0F4A876F-3254-44D2-B0A2-8EABCF7E3A52}" type="presOf" srcId="{9F0F275E-0897-4F19-A96D-60A3DE087755}" destId="{C9234584-BDA0-48CD-9F6C-6699140E85B6}" srcOrd="0" destOrd="0" presId="urn:microsoft.com/office/officeart/2008/layout/LinedList"/>
    <dgm:cxn modelId="{650E0C84-A2D5-4D43-9B42-B93B07F9CCAA}" srcId="{7B0047C5-FD52-49F7-B2FD-14F153ED6AAD}" destId="{F83D7E42-B4BF-4449-9399-7A2B6F4CBA88}" srcOrd="2" destOrd="0" parTransId="{D03FFE18-E069-4B14-B5C4-171C1A0D31C9}" sibTransId="{680825B6-2DC8-4293-A344-A8BB87B4C3F7}"/>
    <dgm:cxn modelId="{3D3C618E-F490-4BF8-911D-3495495CC12C}" type="presOf" srcId="{96E7F476-BA79-4E09-AEE0-FCA612784875}" destId="{FCF90779-ACF5-4FA2-A920-40E651AD2716}" srcOrd="0" destOrd="0" presId="urn:microsoft.com/office/officeart/2008/layout/LinedList"/>
    <dgm:cxn modelId="{1B266C92-855B-442B-BE9F-70D1103855C9}" type="presOf" srcId="{0E2FEF22-1045-4F98-8A73-DE2686728789}" destId="{D8B61F56-B758-46FF-9D48-3707EE0D2B76}" srcOrd="0" destOrd="0" presId="urn:microsoft.com/office/officeart/2008/layout/LinedList"/>
    <dgm:cxn modelId="{F251A59A-F4B4-443E-9BBF-D0F4DA03EAF3}" srcId="{7B0047C5-FD52-49F7-B2FD-14F153ED6AAD}" destId="{D1431923-5E62-4F0A-8B80-DA469501F0DC}" srcOrd="0" destOrd="0" parTransId="{41A4DA03-E428-407C-9D9C-D35E6DB1A8DD}" sibTransId="{BD6A6530-2BCE-4207-A4F2-FA6112185144}"/>
    <dgm:cxn modelId="{6D84089F-F017-4321-9D79-08EFC299A32F}" type="presOf" srcId="{D1431923-5E62-4F0A-8B80-DA469501F0DC}" destId="{52885DD0-4732-4780-A3C1-76D3F09FB46C}" srcOrd="0" destOrd="0" presId="urn:microsoft.com/office/officeart/2008/layout/LinedList"/>
    <dgm:cxn modelId="{555862AC-44C1-48CD-A0FF-0C89C244E4B0}" srcId="{7B0047C5-FD52-49F7-B2FD-14F153ED6AAD}" destId="{9F0F275E-0897-4F19-A96D-60A3DE087755}" srcOrd="4" destOrd="0" parTransId="{4B4EBD7C-A11C-4113-9960-B8BEB66F720F}" sibTransId="{1F7EF19D-B75A-40FA-A1DA-902FC95BF7D7}"/>
    <dgm:cxn modelId="{58EEC9B0-C5D7-44BF-8001-92C0B849B0BC}" srcId="{7B0047C5-FD52-49F7-B2FD-14F153ED6AAD}" destId="{96E7F476-BA79-4E09-AEE0-FCA612784875}" srcOrd="5" destOrd="0" parTransId="{1000EBB7-2F6B-434B-B933-C0B8BAD418EB}" sibTransId="{81E9901B-505C-4BFC-9363-4BE9F2A2854F}"/>
    <dgm:cxn modelId="{6BAAFFB4-C3E8-481C-B927-FA23F0F7EB92}" type="presOf" srcId="{7B0047C5-FD52-49F7-B2FD-14F153ED6AAD}" destId="{F38467B7-E51F-4F37-A872-D04F9E39BA08}" srcOrd="0" destOrd="0" presId="urn:microsoft.com/office/officeart/2008/layout/LinedList"/>
    <dgm:cxn modelId="{349DA2FF-9C42-4595-886B-543B913C0C08}" srcId="{7B0047C5-FD52-49F7-B2FD-14F153ED6AAD}" destId="{0E2FEF22-1045-4F98-8A73-DE2686728789}" srcOrd="3" destOrd="0" parTransId="{B08D94AE-7925-4209-B838-5F7C34572BCD}" sibTransId="{CB12EB9B-07AC-4DA5-8DE2-E8088D2B98F5}"/>
    <dgm:cxn modelId="{880FE340-EBE1-45D4-9697-0FE7FACAE7BB}" type="presParOf" srcId="{F38467B7-E51F-4F37-A872-D04F9E39BA08}" destId="{BA477C06-2181-48C8-8359-9D8EA4A1B640}" srcOrd="0" destOrd="0" presId="urn:microsoft.com/office/officeart/2008/layout/LinedList"/>
    <dgm:cxn modelId="{15754D2E-998A-42C6-B4BB-A83B25A5ECD8}" type="presParOf" srcId="{F38467B7-E51F-4F37-A872-D04F9E39BA08}" destId="{2ECFDAF9-F3A2-4E6A-BCCE-87EA35F76349}" srcOrd="1" destOrd="0" presId="urn:microsoft.com/office/officeart/2008/layout/LinedList"/>
    <dgm:cxn modelId="{42A9F761-1AF9-46B3-B661-9D939CB7940A}" type="presParOf" srcId="{2ECFDAF9-F3A2-4E6A-BCCE-87EA35F76349}" destId="{52885DD0-4732-4780-A3C1-76D3F09FB46C}" srcOrd="0" destOrd="0" presId="urn:microsoft.com/office/officeart/2008/layout/LinedList"/>
    <dgm:cxn modelId="{CE76C5D2-5C55-44D1-82F7-CE5842195610}" type="presParOf" srcId="{2ECFDAF9-F3A2-4E6A-BCCE-87EA35F76349}" destId="{AF04EE52-1A24-4527-A7B3-AC32C23AB72D}" srcOrd="1" destOrd="0" presId="urn:microsoft.com/office/officeart/2008/layout/LinedList"/>
    <dgm:cxn modelId="{D3704D7D-D920-4CC7-8E69-72AE604DAA3C}" type="presParOf" srcId="{F38467B7-E51F-4F37-A872-D04F9E39BA08}" destId="{0BEEDD59-EFDA-4396-BDB1-761D8122DB23}" srcOrd="2" destOrd="0" presId="urn:microsoft.com/office/officeart/2008/layout/LinedList"/>
    <dgm:cxn modelId="{F3A1ECAA-05BA-4C8E-9F01-CA1BBCDF138C}" type="presParOf" srcId="{F38467B7-E51F-4F37-A872-D04F9E39BA08}" destId="{CA89E24E-66B1-40C6-B592-03F20AD1DB2B}" srcOrd="3" destOrd="0" presId="urn:microsoft.com/office/officeart/2008/layout/LinedList"/>
    <dgm:cxn modelId="{FB109A4F-D3B8-4341-B4A2-50FBAA859A88}" type="presParOf" srcId="{CA89E24E-66B1-40C6-B592-03F20AD1DB2B}" destId="{3A1E3509-8277-4802-9D4F-1C7F7A07B93E}" srcOrd="0" destOrd="0" presId="urn:microsoft.com/office/officeart/2008/layout/LinedList"/>
    <dgm:cxn modelId="{1D927BA1-7D25-4787-AF60-1715AE8532F1}" type="presParOf" srcId="{CA89E24E-66B1-40C6-B592-03F20AD1DB2B}" destId="{97909C51-40EA-4215-996C-F82D711C9A86}" srcOrd="1" destOrd="0" presId="urn:microsoft.com/office/officeart/2008/layout/LinedList"/>
    <dgm:cxn modelId="{CF045E8F-5A35-45B5-95C9-A74D9DCBD319}" type="presParOf" srcId="{F38467B7-E51F-4F37-A872-D04F9E39BA08}" destId="{92EF0B78-AB3C-4013-A72A-F374E1F21DE2}" srcOrd="4" destOrd="0" presId="urn:microsoft.com/office/officeart/2008/layout/LinedList"/>
    <dgm:cxn modelId="{0C52B288-640D-4C54-9BF6-52EABFE57796}" type="presParOf" srcId="{F38467B7-E51F-4F37-A872-D04F9E39BA08}" destId="{CED01B53-0F9B-40AC-B628-447060D9951B}" srcOrd="5" destOrd="0" presId="urn:microsoft.com/office/officeart/2008/layout/LinedList"/>
    <dgm:cxn modelId="{3969B597-996F-4A57-AFEE-21823EB6FA17}" type="presParOf" srcId="{CED01B53-0F9B-40AC-B628-447060D9951B}" destId="{045CAAE8-9AC6-45F3-BD82-06192B46A675}" srcOrd="0" destOrd="0" presId="urn:microsoft.com/office/officeart/2008/layout/LinedList"/>
    <dgm:cxn modelId="{87BCBBC1-B893-4911-BD9C-5626C7DE7313}" type="presParOf" srcId="{CED01B53-0F9B-40AC-B628-447060D9951B}" destId="{2E045C61-005F-42B7-80A7-EE1487669C97}" srcOrd="1" destOrd="0" presId="urn:microsoft.com/office/officeart/2008/layout/LinedList"/>
    <dgm:cxn modelId="{FE7E7FCF-A132-4FC3-9991-4B76BDE8F2BB}" type="presParOf" srcId="{F38467B7-E51F-4F37-A872-D04F9E39BA08}" destId="{7536CAFC-10D5-4A10-B89D-5DA401A45D83}" srcOrd="6" destOrd="0" presId="urn:microsoft.com/office/officeart/2008/layout/LinedList"/>
    <dgm:cxn modelId="{162F3237-65C3-47CF-8A7E-40D353E03FFA}" type="presParOf" srcId="{F38467B7-E51F-4F37-A872-D04F9E39BA08}" destId="{E77D889E-ABFB-4E51-B09D-3C4D98A3D2D5}" srcOrd="7" destOrd="0" presId="urn:microsoft.com/office/officeart/2008/layout/LinedList"/>
    <dgm:cxn modelId="{30E05797-90C4-467D-9CFA-38ED4FA72AD7}" type="presParOf" srcId="{E77D889E-ABFB-4E51-B09D-3C4D98A3D2D5}" destId="{D8B61F56-B758-46FF-9D48-3707EE0D2B76}" srcOrd="0" destOrd="0" presId="urn:microsoft.com/office/officeart/2008/layout/LinedList"/>
    <dgm:cxn modelId="{345AAABB-6C10-4CE8-BFDE-A0143137F4D0}" type="presParOf" srcId="{E77D889E-ABFB-4E51-B09D-3C4D98A3D2D5}" destId="{F94FD05F-E036-40B2-A286-A46A533DA96F}" srcOrd="1" destOrd="0" presId="urn:microsoft.com/office/officeart/2008/layout/LinedList"/>
    <dgm:cxn modelId="{11DB38AB-5578-40EE-BC63-FAB723A1D9AA}" type="presParOf" srcId="{F38467B7-E51F-4F37-A872-D04F9E39BA08}" destId="{61917225-B731-4318-B931-9CFE44C17E62}" srcOrd="8" destOrd="0" presId="urn:microsoft.com/office/officeart/2008/layout/LinedList"/>
    <dgm:cxn modelId="{1A2FC22C-CB85-4D9E-8788-3B7B681CC9B4}" type="presParOf" srcId="{F38467B7-E51F-4F37-A872-D04F9E39BA08}" destId="{830072DD-CB58-417C-9458-23861040EA95}" srcOrd="9" destOrd="0" presId="urn:microsoft.com/office/officeart/2008/layout/LinedList"/>
    <dgm:cxn modelId="{5A97B702-6419-4F2A-AD23-7C5B10FF3699}" type="presParOf" srcId="{830072DD-CB58-417C-9458-23861040EA95}" destId="{C9234584-BDA0-48CD-9F6C-6699140E85B6}" srcOrd="0" destOrd="0" presId="urn:microsoft.com/office/officeart/2008/layout/LinedList"/>
    <dgm:cxn modelId="{FDA59E89-F0B8-41D6-B4AB-7E2EDC3B03FE}" type="presParOf" srcId="{830072DD-CB58-417C-9458-23861040EA95}" destId="{5AE964E9-32DE-4AB3-BB08-A2011ABEB239}" srcOrd="1" destOrd="0" presId="urn:microsoft.com/office/officeart/2008/layout/LinedList"/>
    <dgm:cxn modelId="{D979D597-B006-4C0C-B9E8-0477EB2E543F}" type="presParOf" srcId="{F38467B7-E51F-4F37-A872-D04F9E39BA08}" destId="{FF4FD25E-3F09-4CC0-9762-3EA202A8E1B8}" srcOrd="10" destOrd="0" presId="urn:microsoft.com/office/officeart/2008/layout/LinedList"/>
    <dgm:cxn modelId="{5D7277A6-E0C3-483D-ADB7-D49C4ED65B4C}" type="presParOf" srcId="{F38467B7-E51F-4F37-A872-D04F9E39BA08}" destId="{0C0E41EC-E714-45C4-8D5E-C8BAB3F4C2DC}" srcOrd="11" destOrd="0" presId="urn:microsoft.com/office/officeart/2008/layout/LinedList"/>
    <dgm:cxn modelId="{80587C73-5B00-4084-9E22-5EC79445CD12}" type="presParOf" srcId="{0C0E41EC-E714-45C4-8D5E-C8BAB3F4C2DC}" destId="{FCF90779-ACF5-4FA2-A920-40E651AD2716}" srcOrd="0" destOrd="0" presId="urn:microsoft.com/office/officeart/2008/layout/LinedList"/>
    <dgm:cxn modelId="{72D41855-133E-4311-A484-C69FD1700DDB}" type="presParOf" srcId="{0C0E41EC-E714-45C4-8D5E-C8BAB3F4C2DC}" destId="{672B9BAA-9B97-4902-B123-32D0C3FA860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771E27-736A-4EB2-B474-E0E9807BD5B9}" type="doc">
      <dgm:prSet loTypeId="urn:microsoft.com/office/officeart/2008/layout/LinedList" loCatId="list" qsTypeId="urn:microsoft.com/office/officeart/2005/8/quickstyle/simple4" qsCatId="simple" csTypeId="urn:microsoft.com/office/officeart/2005/8/colors/accent1_2" csCatId="accent1"/>
      <dgm:spPr/>
      <dgm:t>
        <a:bodyPr/>
        <a:lstStyle/>
        <a:p>
          <a:endParaRPr lang="en-US"/>
        </a:p>
      </dgm:t>
    </dgm:pt>
    <dgm:pt modelId="{7B1B953C-3B0A-40A6-B727-ED8D403FC831}">
      <dgm:prSet/>
      <dgm:spPr/>
      <dgm:t>
        <a:bodyPr/>
        <a:lstStyle/>
        <a:p>
          <a:r>
            <a:rPr lang="en-US"/>
            <a:t>Self-injury (cutting, burning)</a:t>
          </a:r>
        </a:p>
      </dgm:t>
    </dgm:pt>
    <dgm:pt modelId="{5CFAB380-9A50-4E5D-8E0E-CE58DABCA145}" type="parTrans" cxnId="{C615BA95-F0C3-4EF9-BCE6-428ECE418436}">
      <dgm:prSet/>
      <dgm:spPr/>
      <dgm:t>
        <a:bodyPr/>
        <a:lstStyle/>
        <a:p>
          <a:endParaRPr lang="en-US"/>
        </a:p>
      </dgm:t>
    </dgm:pt>
    <dgm:pt modelId="{ACEA76C5-F83A-4925-AAF8-DD711D7F70F7}" type="sibTrans" cxnId="{C615BA95-F0C3-4EF9-BCE6-428ECE418436}">
      <dgm:prSet/>
      <dgm:spPr/>
      <dgm:t>
        <a:bodyPr/>
        <a:lstStyle/>
        <a:p>
          <a:endParaRPr lang="en-US"/>
        </a:p>
      </dgm:t>
    </dgm:pt>
    <dgm:pt modelId="{F014D36A-752D-417D-87C8-04F498EF1EF7}">
      <dgm:prSet/>
      <dgm:spPr/>
      <dgm:t>
        <a:bodyPr/>
        <a:lstStyle/>
        <a:p>
          <a:r>
            <a:rPr lang="en-US"/>
            <a:t>Inadequate personal hygiene</a:t>
          </a:r>
        </a:p>
      </dgm:t>
    </dgm:pt>
    <dgm:pt modelId="{6977F960-A595-4C77-A5A1-928387734703}" type="parTrans" cxnId="{2F66EE1F-349B-402C-AAA1-85A6B46AF7A8}">
      <dgm:prSet/>
      <dgm:spPr/>
      <dgm:t>
        <a:bodyPr/>
        <a:lstStyle/>
        <a:p>
          <a:endParaRPr lang="en-US"/>
        </a:p>
      </dgm:t>
    </dgm:pt>
    <dgm:pt modelId="{728ED7B4-BAB8-4181-A547-48E1F02041CD}" type="sibTrans" cxnId="{2F66EE1F-349B-402C-AAA1-85A6B46AF7A8}">
      <dgm:prSet/>
      <dgm:spPr/>
      <dgm:t>
        <a:bodyPr/>
        <a:lstStyle/>
        <a:p>
          <a:endParaRPr lang="en-US"/>
        </a:p>
      </dgm:t>
    </dgm:pt>
    <dgm:pt modelId="{7C8A5061-9D29-4382-A45D-50087A517CC0}">
      <dgm:prSet/>
      <dgm:spPr/>
      <dgm:t>
        <a:bodyPr/>
        <a:lstStyle/>
        <a:p>
          <a:r>
            <a:rPr lang="en-US"/>
            <a:t>Drug and alcohol abuse</a:t>
          </a:r>
        </a:p>
      </dgm:t>
    </dgm:pt>
    <dgm:pt modelId="{1ACB8424-CC2B-4F40-985F-3B778E977A75}" type="parTrans" cxnId="{098D854B-E17A-4B97-8FE8-A73BEEA18892}">
      <dgm:prSet/>
      <dgm:spPr/>
      <dgm:t>
        <a:bodyPr/>
        <a:lstStyle/>
        <a:p>
          <a:endParaRPr lang="en-US"/>
        </a:p>
      </dgm:t>
    </dgm:pt>
    <dgm:pt modelId="{7B1A12D9-80A2-42F9-BD54-99F6BE3AA038}" type="sibTrans" cxnId="{098D854B-E17A-4B97-8FE8-A73BEEA18892}">
      <dgm:prSet/>
      <dgm:spPr/>
      <dgm:t>
        <a:bodyPr/>
        <a:lstStyle/>
        <a:p>
          <a:endParaRPr lang="en-US"/>
        </a:p>
      </dgm:t>
    </dgm:pt>
    <dgm:pt modelId="{040A6754-58F8-4237-B7F1-3C529B16EE12}">
      <dgm:prSet/>
      <dgm:spPr/>
      <dgm:t>
        <a:bodyPr/>
        <a:lstStyle/>
        <a:p>
          <a:r>
            <a:rPr lang="en-US"/>
            <a:t>Sexual promiscuity</a:t>
          </a:r>
        </a:p>
      </dgm:t>
    </dgm:pt>
    <dgm:pt modelId="{D26466A3-1A89-4FE4-9D57-F823E75E7DDE}" type="parTrans" cxnId="{98AB9E19-088D-4776-A6BD-CDB33E6338BB}">
      <dgm:prSet/>
      <dgm:spPr/>
      <dgm:t>
        <a:bodyPr/>
        <a:lstStyle/>
        <a:p>
          <a:endParaRPr lang="en-US"/>
        </a:p>
      </dgm:t>
    </dgm:pt>
    <dgm:pt modelId="{9F9F6625-758E-4B44-8B28-BF63CF31E407}" type="sibTrans" cxnId="{98AB9E19-088D-4776-A6BD-CDB33E6338BB}">
      <dgm:prSet/>
      <dgm:spPr/>
      <dgm:t>
        <a:bodyPr/>
        <a:lstStyle/>
        <a:p>
          <a:endParaRPr lang="en-US"/>
        </a:p>
      </dgm:t>
    </dgm:pt>
    <dgm:pt modelId="{7EDC92AB-6F25-486A-A626-B1F9E8A25817}">
      <dgm:prSet/>
      <dgm:spPr/>
      <dgm:t>
        <a:bodyPr/>
        <a:lstStyle/>
        <a:p>
          <a:r>
            <a:rPr lang="en-US"/>
            <a:t>Running away from home</a:t>
          </a:r>
        </a:p>
      </dgm:t>
    </dgm:pt>
    <dgm:pt modelId="{3AEB4D54-D54B-4BAB-A070-B64584C2B776}" type="parTrans" cxnId="{74130347-7E5C-4C07-AE20-D959E49F7FE8}">
      <dgm:prSet/>
      <dgm:spPr/>
      <dgm:t>
        <a:bodyPr/>
        <a:lstStyle/>
        <a:p>
          <a:endParaRPr lang="en-US"/>
        </a:p>
      </dgm:t>
    </dgm:pt>
    <dgm:pt modelId="{CC6C9C3A-26AE-4BC8-8783-BB3258DE5F86}" type="sibTrans" cxnId="{74130347-7E5C-4C07-AE20-D959E49F7FE8}">
      <dgm:prSet/>
      <dgm:spPr/>
      <dgm:t>
        <a:bodyPr/>
        <a:lstStyle/>
        <a:p>
          <a:endParaRPr lang="en-US"/>
        </a:p>
      </dgm:t>
    </dgm:pt>
    <dgm:pt modelId="{C325ADB7-2720-41C9-9EDB-D6DE807FEC04}">
      <dgm:prSet/>
      <dgm:spPr/>
      <dgm:t>
        <a:bodyPr/>
        <a:lstStyle/>
        <a:p>
          <a:r>
            <a:rPr lang="en-US"/>
            <a:t>Depression, anxiety</a:t>
          </a:r>
        </a:p>
      </dgm:t>
    </dgm:pt>
    <dgm:pt modelId="{88288A87-E1C0-4A94-BE2C-37EE0DBDE542}" type="parTrans" cxnId="{CBC475C4-4A50-4EF2-A328-D7B949D3658D}">
      <dgm:prSet/>
      <dgm:spPr/>
      <dgm:t>
        <a:bodyPr/>
        <a:lstStyle/>
        <a:p>
          <a:endParaRPr lang="en-US"/>
        </a:p>
      </dgm:t>
    </dgm:pt>
    <dgm:pt modelId="{E4982CF5-4967-41E1-AE8F-1E01ED222782}" type="sibTrans" cxnId="{CBC475C4-4A50-4EF2-A328-D7B949D3658D}">
      <dgm:prSet/>
      <dgm:spPr/>
      <dgm:t>
        <a:bodyPr/>
        <a:lstStyle/>
        <a:p>
          <a:endParaRPr lang="en-US"/>
        </a:p>
      </dgm:t>
    </dgm:pt>
    <dgm:pt modelId="{C52AF392-8F85-4C9B-A1E9-B6C4713107D7}">
      <dgm:prSet/>
      <dgm:spPr/>
      <dgm:t>
        <a:bodyPr/>
        <a:lstStyle/>
        <a:p>
          <a:r>
            <a:rPr lang="en-US"/>
            <a:t>Suicide attempts</a:t>
          </a:r>
        </a:p>
      </dgm:t>
    </dgm:pt>
    <dgm:pt modelId="{E963E171-DE0C-447C-90DA-810B205F5C74}" type="parTrans" cxnId="{E297DD08-F56C-4ED7-A162-5F77DD53D53E}">
      <dgm:prSet/>
      <dgm:spPr/>
      <dgm:t>
        <a:bodyPr/>
        <a:lstStyle/>
        <a:p>
          <a:endParaRPr lang="en-US"/>
        </a:p>
      </dgm:t>
    </dgm:pt>
    <dgm:pt modelId="{17561E83-CF94-48A7-804C-95366FC96DC4}" type="sibTrans" cxnId="{E297DD08-F56C-4ED7-A162-5F77DD53D53E}">
      <dgm:prSet/>
      <dgm:spPr/>
      <dgm:t>
        <a:bodyPr/>
        <a:lstStyle/>
        <a:p>
          <a:endParaRPr lang="en-US"/>
        </a:p>
      </dgm:t>
    </dgm:pt>
    <dgm:pt modelId="{F571166E-9D03-42C8-A58C-7E88AF2971CC}">
      <dgm:prSet/>
      <dgm:spPr/>
      <dgm:t>
        <a:bodyPr/>
        <a:lstStyle/>
        <a:p>
          <a:r>
            <a:rPr lang="en-US"/>
            <a:t>Fear of intimacy or closeness</a:t>
          </a:r>
        </a:p>
      </dgm:t>
    </dgm:pt>
    <dgm:pt modelId="{92F80B3F-E297-47CC-819D-1B1AE15B14EB}" type="parTrans" cxnId="{FA784B4F-1DB9-4C8E-AEBC-20BAE12B0DD3}">
      <dgm:prSet/>
      <dgm:spPr/>
      <dgm:t>
        <a:bodyPr/>
        <a:lstStyle/>
        <a:p>
          <a:endParaRPr lang="en-US"/>
        </a:p>
      </dgm:t>
    </dgm:pt>
    <dgm:pt modelId="{73F79924-2E19-4532-BC01-D709076B04B6}" type="sibTrans" cxnId="{FA784B4F-1DB9-4C8E-AEBC-20BAE12B0DD3}">
      <dgm:prSet/>
      <dgm:spPr/>
      <dgm:t>
        <a:bodyPr/>
        <a:lstStyle/>
        <a:p>
          <a:endParaRPr lang="en-US"/>
        </a:p>
      </dgm:t>
    </dgm:pt>
    <dgm:pt modelId="{4EC07501-52D0-4A26-B7E1-9BF3365BDFBF}">
      <dgm:prSet/>
      <dgm:spPr/>
      <dgm:t>
        <a:bodyPr/>
        <a:lstStyle/>
        <a:p>
          <a:r>
            <a:rPr lang="en-US"/>
            <a:t>Compulsive eating or dieting</a:t>
          </a:r>
        </a:p>
      </dgm:t>
    </dgm:pt>
    <dgm:pt modelId="{3459FF80-56AD-4BCF-AB4E-2DB2D34DC4B1}" type="parTrans" cxnId="{D619FA37-1F08-4923-BAA6-F05EFB8DD3E1}">
      <dgm:prSet/>
      <dgm:spPr/>
      <dgm:t>
        <a:bodyPr/>
        <a:lstStyle/>
        <a:p>
          <a:endParaRPr lang="en-US"/>
        </a:p>
      </dgm:t>
    </dgm:pt>
    <dgm:pt modelId="{92A31CCE-B3EF-4852-A20C-FC9F87295460}" type="sibTrans" cxnId="{D619FA37-1F08-4923-BAA6-F05EFB8DD3E1}">
      <dgm:prSet/>
      <dgm:spPr/>
      <dgm:t>
        <a:bodyPr/>
        <a:lstStyle/>
        <a:p>
          <a:endParaRPr lang="en-US"/>
        </a:p>
      </dgm:t>
    </dgm:pt>
    <dgm:pt modelId="{700FB6D1-3FB4-4141-AA81-2AA5868090AD}" type="pres">
      <dgm:prSet presAssocID="{BE771E27-736A-4EB2-B474-E0E9807BD5B9}" presName="vert0" presStyleCnt="0">
        <dgm:presLayoutVars>
          <dgm:dir/>
          <dgm:animOne val="branch"/>
          <dgm:animLvl val="lvl"/>
        </dgm:presLayoutVars>
      </dgm:prSet>
      <dgm:spPr/>
    </dgm:pt>
    <dgm:pt modelId="{288BE539-2AC6-400C-96EF-AD0CD71A74AE}" type="pres">
      <dgm:prSet presAssocID="{7B1B953C-3B0A-40A6-B727-ED8D403FC831}" presName="thickLine" presStyleLbl="alignNode1" presStyleIdx="0" presStyleCnt="9"/>
      <dgm:spPr/>
    </dgm:pt>
    <dgm:pt modelId="{419EF3C3-73E7-4498-B764-7A86315A0442}" type="pres">
      <dgm:prSet presAssocID="{7B1B953C-3B0A-40A6-B727-ED8D403FC831}" presName="horz1" presStyleCnt="0"/>
      <dgm:spPr/>
    </dgm:pt>
    <dgm:pt modelId="{8810140C-F1F4-450B-B28D-9139BA41DFF5}" type="pres">
      <dgm:prSet presAssocID="{7B1B953C-3B0A-40A6-B727-ED8D403FC831}" presName="tx1" presStyleLbl="revTx" presStyleIdx="0" presStyleCnt="9"/>
      <dgm:spPr/>
    </dgm:pt>
    <dgm:pt modelId="{92C987ED-A769-4DB9-997B-630D78003B0B}" type="pres">
      <dgm:prSet presAssocID="{7B1B953C-3B0A-40A6-B727-ED8D403FC831}" presName="vert1" presStyleCnt="0"/>
      <dgm:spPr/>
    </dgm:pt>
    <dgm:pt modelId="{72DFC6C9-2A41-4316-A675-FE22108B06B5}" type="pres">
      <dgm:prSet presAssocID="{F014D36A-752D-417D-87C8-04F498EF1EF7}" presName="thickLine" presStyleLbl="alignNode1" presStyleIdx="1" presStyleCnt="9"/>
      <dgm:spPr/>
    </dgm:pt>
    <dgm:pt modelId="{C7D44336-6268-4DA8-89A4-6F9F83C5EF7C}" type="pres">
      <dgm:prSet presAssocID="{F014D36A-752D-417D-87C8-04F498EF1EF7}" presName="horz1" presStyleCnt="0"/>
      <dgm:spPr/>
    </dgm:pt>
    <dgm:pt modelId="{CD39296D-3BC9-4E9C-AD37-2A3005A8848C}" type="pres">
      <dgm:prSet presAssocID="{F014D36A-752D-417D-87C8-04F498EF1EF7}" presName="tx1" presStyleLbl="revTx" presStyleIdx="1" presStyleCnt="9"/>
      <dgm:spPr/>
    </dgm:pt>
    <dgm:pt modelId="{974B190B-3CB4-4860-AF08-FF1596B7E733}" type="pres">
      <dgm:prSet presAssocID="{F014D36A-752D-417D-87C8-04F498EF1EF7}" presName="vert1" presStyleCnt="0"/>
      <dgm:spPr/>
    </dgm:pt>
    <dgm:pt modelId="{CFE9DF1F-855A-4017-9F3A-417F894B329B}" type="pres">
      <dgm:prSet presAssocID="{7C8A5061-9D29-4382-A45D-50087A517CC0}" presName="thickLine" presStyleLbl="alignNode1" presStyleIdx="2" presStyleCnt="9"/>
      <dgm:spPr/>
    </dgm:pt>
    <dgm:pt modelId="{1D9A2DBD-A8AC-4D00-8AEB-54554873C2E0}" type="pres">
      <dgm:prSet presAssocID="{7C8A5061-9D29-4382-A45D-50087A517CC0}" presName="horz1" presStyleCnt="0"/>
      <dgm:spPr/>
    </dgm:pt>
    <dgm:pt modelId="{5F8F9F20-C3F6-4152-A1D8-97FBBF36692A}" type="pres">
      <dgm:prSet presAssocID="{7C8A5061-9D29-4382-A45D-50087A517CC0}" presName="tx1" presStyleLbl="revTx" presStyleIdx="2" presStyleCnt="9"/>
      <dgm:spPr/>
    </dgm:pt>
    <dgm:pt modelId="{5F80AFA6-C227-4A08-B718-3635D75C72ED}" type="pres">
      <dgm:prSet presAssocID="{7C8A5061-9D29-4382-A45D-50087A517CC0}" presName="vert1" presStyleCnt="0"/>
      <dgm:spPr/>
    </dgm:pt>
    <dgm:pt modelId="{4EB976BE-4D92-429A-847E-48A96AA49E12}" type="pres">
      <dgm:prSet presAssocID="{040A6754-58F8-4237-B7F1-3C529B16EE12}" presName="thickLine" presStyleLbl="alignNode1" presStyleIdx="3" presStyleCnt="9"/>
      <dgm:spPr/>
    </dgm:pt>
    <dgm:pt modelId="{3C358694-5F4C-44EB-83D1-18D7C18A2805}" type="pres">
      <dgm:prSet presAssocID="{040A6754-58F8-4237-B7F1-3C529B16EE12}" presName="horz1" presStyleCnt="0"/>
      <dgm:spPr/>
    </dgm:pt>
    <dgm:pt modelId="{E653627B-7A67-4D24-986C-C30B5BAEDF4D}" type="pres">
      <dgm:prSet presAssocID="{040A6754-58F8-4237-B7F1-3C529B16EE12}" presName="tx1" presStyleLbl="revTx" presStyleIdx="3" presStyleCnt="9"/>
      <dgm:spPr/>
    </dgm:pt>
    <dgm:pt modelId="{0F9CA80B-6DA8-4484-9438-0084F401BD39}" type="pres">
      <dgm:prSet presAssocID="{040A6754-58F8-4237-B7F1-3C529B16EE12}" presName="vert1" presStyleCnt="0"/>
      <dgm:spPr/>
    </dgm:pt>
    <dgm:pt modelId="{5A1D5C06-7570-4955-8DBF-A5360610655E}" type="pres">
      <dgm:prSet presAssocID="{7EDC92AB-6F25-486A-A626-B1F9E8A25817}" presName="thickLine" presStyleLbl="alignNode1" presStyleIdx="4" presStyleCnt="9"/>
      <dgm:spPr/>
    </dgm:pt>
    <dgm:pt modelId="{51D72142-8626-42B9-858A-E5016493E015}" type="pres">
      <dgm:prSet presAssocID="{7EDC92AB-6F25-486A-A626-B1F9E8A25817}" presName="horz1" presStyleCnt="0"/>
      <dgm:spPr/>
    </dgm:pt>
    <dgm:pt modelId="{A9D4AFCF-2E68-4C03-98FB-3CB563821BE6}" type="pres">
      <dgm:prSet presAssocID="{7EDC92AB-6F25-486A-A626-B1F9E8A25817}" presName="tx1" presStyleLbl="revTx" presStyleIdx="4" presStyleCnt="9"/>
      <dgm:spPr/>
    </dgm:pt>
    <dgm:pt modelId="{5BCF4165-860A-4CED-A42E-DF55BA794B88}" type="pres">
      <dgm:prSet presAssocID="{7EDC92AB-6F25-486A-A626-B1F9E8A25817}" presName="vert1" presStyleCnt="0"/>
      <dgm:spPr/>
    </dgm:pt>
    <dgm:pt modelId="{C75D245A-9580-48D5-B420-3B7E8A8EF6AF}" type="pres">
      <dgm:prSet presAssocID="{C325ADB7-2720-41C9-9EDB-D6DE807FEC04}" presName="thickLine" presStyleLbl="alignNode1" presStyleIdx="5" presStyleCnt="9"/>
      <dgm:spPr/>
    </dgm:pt>
    <dgm:pt modelId="{243062AE-4FE7-4C6B-8614-48B4D82B12CE}" type="pres">
      <dgm:prSet presAssocID="{C325ADB7-2720-41C9-9EDB-D6DE807FEC04}" presName="horz1" presStyleCnt="0"/>
      <dgm:spPr/>
    </dgm:pt>
    <dgm:pt modelId="{D1B07AB8-9A13-4AC6-AC04-65ABC66F843B}" type="pres">
      <dgm:prSet presAssocID="{C325ADB7-2720-41C9-9EDB-D6DE807FEC04}" presName="tx1" presStyleLbl="revTx" presStyleIdx="5" presStyleCnt="9"/>
      <dgm:spPr/>
    </dgm:pt>
    <dgm:pt modelId="{AEF462E0-F24D-488A-BCC9-A68AF81E8CCF}" type="pres">
      <dgm:prSet presAssocID="{C325ADB7-2720-41C9-9EDB-D6DE807FEC04}" presName="vert1" presStyleCnt="0"/>
      <dgm:spPr/>
    </dgm:pt>
    <dgm:pt modelId="{842C150F-99F4-485D-BCD0-F3E310A7B2B0}" type="pres">
      <dgm:prSet presAssocID="{C52AF392-8F85-4C9B-A1E9-B6C4713107D7}" presName="thickLine" presStyleLbl="alignNode1" presStyleIdx="6" presStyleCnt="9"/>
      <dgm:spPr/>
    </dgm:pt>
    <dgm:pt modelId="{88EC081E-B713-4AD6-A171-4F7B76FE25A1}" type="pres">
      <dgm:prSet presAssocID="{C52AF392-8F85-4C9B-A1E9-B6C4713107D7}" presName="horz1" presStyleCnt="0"/>
      <dgm:spPr/>
    </dgm:pt>
    <dgm:pt modelId="{527DCAA3-BA86-43A0-9B9A-13A60C680685}" type="pres">
      <dgm:prSet presAssocID="{C52AF392-8F85-4C9B-A1E9-B6C4713107D7}" presName="tx1" presStyleLbl="revTx" presStyleIdx="6" presStyleCnt="9"/>
      <dgm:spPr/>
    </dgm:pt>
    <dgm:pt modelId="{A5B97583-9748-4E10-A076-AA0CB4D2E861}" type="pres">
      <dgm:prSet presAssocID="{C52AF392-8F85-4C9B-A1E9-B6C4713107D7}" presName="vert1" presStyleCnt="0"/>
      <dgm:spPr/>
    </dgm:pt>
    <dgm:pt modelId="{0758BF15-CAB2-4877-8629-521C6AB746B2}" type="pres">
      <dgm:prSet presAssocID="{F571166E-9D03-42C8-A58C-7E88AF2971CC}" presName="thickLine" presStyleLbl="alignNode1" presStyleIdx="7" presStyleCnt="9"/>
      <dgm:spPr/>
    </dgm:pt>
    <dgm:pt modelId="{F1057B8A-C34C-4185-B78B-5D5505D6F25C}" type="pres">
      <dgm:prSet presAssocID="{F571166E-9D03-42C8-A58C-7E88AF2971CC}" presName="horz1" presStyleCnt="0"/>
      <dgm:spPr/>
    </dgm:pt>
    <dgm:pt modelId="{E2B3035A-61A2-44F2-A30A-1361D041E2E2}" type="pres">
      <dgm:prSet presAssocID="{F571166E-9D03-42C8-A58C-7E88AF2971CC}" presName="tx1" presStyleLbl="revTx" presStyleIdx="7" presStyleCnt="9"/>
      <dgm:spPr/>
    </dgm:pt>
    <dgm:pt modelId="{11E885E6-BAD4-414C-AB95-77B9028CE43A}" type="pres">
      <dgm:prSet presAssocID="{F571166E-9D03-42C8-A58C-7E88AF2971CC}" presName="vert1" presStyleCnt="0"/>
      <dgm:spPr/>
    </dgm:pt>
    <dgm:pt modelId="{D7E2F2D5-F3F8-420E-BD1F-B9A648535483}" type="pres">
      <dgm:prSet presAssocID="{4EC07501-52D0-4A26-B7E1-9BF3365BDFBF}" presName="thickLine" presStyleLbl="alignNode1" presStyleIdx="8" presStyleCnt="9"/>
      <dgm:spPr/>
    </dgm:pt>
    <dgm:pt modelId="{5F0ABE26-05E0-4146-9135-5B47043973AB}" type="pres">
      <dgm:prSet presAssocID="{4EC07501-52D0-4A26-B7E1-9BF3365BDFBF}" presName="horz1" presStyleCnt="0"/>
      <dgm:spPr/>
    </dgm:pt>
    <dgm:pt modelId="{74227FE1-6FF9-432E-8824-BCFDAB90642E}" type="pres">
      <dgm:prSet presAssocID="{4EC07501-52D0-4A26-B7E1-9BF3365BDFBF}" presName="tx1" presStyleLbl="revTx" presStyleIdx="8" presStyleCnt="9"/>
      <dgm:spPr/>
    </dgm:pt>
    <dgm:pt modelId="{9B378F8D-B944-42F3-A034-4FE8D1CDA70A}" type="pres">
      <dgm:prSet presAssocID="{4EC07501-52D0-4A26-B7E1-9BF3365BDFBF}" presName="vert1" presStyleCnt="0"/>
      <dgm:spPr/>
    </dgm:pt>
  </dgm:ptLst>
  <dgm:cxnLst>
    <dgm:cxn modelId="{E297DD08-F56C-4ED7-A162-5F77DD53D53E}" srcId="{BE771E27-736A-4EB2-B474-E0E9807BD5B9}" destId="{C52AF392-8F85-4C9B-A1E9-B6C4713107D7}" srcOrd="6" destOrd="0" parTransId="{E963E171-DE0C-447C-90DA-810B205F5C74}" sibTransId="{17561E83-CF94-48A7-804C-95366FC96DC4}"/>
    <dgm:cxn modelId="{98AB9E19-088D-4776-A6BD-CDB33E6338BB}" srcId="{BE771E27-736A-4EB2-B474-E0E9807BD5B9}" destId="{040A6754-58F8-4237-B7F1-3C529B16EE12}" srcOrd="3" destOrd="0" parTransId="{D26466A3-1A89-4FE4-9D57-F823E75E7DDE}" sibTransId="{9F9F6625-758E-4B44-8B28-BF63CF31E407}"/>
    <dgm:cxn modelId="{2F66EE1F-349B-402C-AAA1-85A6B46AF7A8}" srcId="{BE771E27-736A-4EB2-B474-E0E9807BD5B9}" destId="{F014D36A-752D-417D-87C8-04F498EF1EF7}" srcOrd="1" destOrd="0" parTransId="{6977F960-A595-4C77-A5A1-928387734703}" sibTransId="{728ED7B4-BAB8-4181-A547-48E1F02041CD}"/>
    <dgm:cxn modelId="{D619FA37-1F08-4923-BAA6-F05EFB8DD3E1}" srcId="{BE771E27-736A-4EB2-B474-E0E9807BD5B9}" destId="{4EC07501-52D0-4A26-B7E1-9BF3365BDFBF}" srcOrd="8" destOrd="0" parTransId="{3459FF80-56AD-4BCF-AB4E-2DB2D34DC4B1}" sibTransId="{92A31CCE-B3EF-4852-A20C-FC9F87295460}"/>
    <dgm:cxn modelId="{3AAD5364-1E00-4C9C-8D4C-2D4AA4DFFFE4}" type="presOf" srcId="{7EDC92AB-6F25-486A-A626-B1F9E8A25817}" destId="{A9D4AFCF-2E68-4C03-98FB-3CB563821BE6}" srcOrd="0" destOrd="0" presId="urn:microsoft.com/office/officeart/2008/layout/LinedList"/>
    <dgm:cxn modelId="{74130347-7E5C-4C07-AE20-D959E49F7FE8}" srcId="{BE771E27-736A-4EB2-B474-E0E9807BD5B9}" destId="{7EDC92AB-6F25-486A-A626-B1F9E8A25817}" srcOrd="4" destOrd="0" parTransId="{3AEB4D54-D54B-4BAB-A070-B64584C2B776}" sibTransId="{CC6C9C3A-26AE-4BC8-8783-BB3258DE5F86}"/>
    <dgm:cxn modelId="{098D854B-E17A-4B97-8FE8-A73BEEA18892}" srcId="{BE771E27-736A-4EB2-B474-E0E9807BD5B9}" destId="{7C8A5061-9D29-4382-A45D-50087A517CC0}" srcOrd="2" destOrd="0" parTransId="{1ACB8424-CC2B-4F40-985F-3B778E977A75}" sibTransId="{7B1A12D9-80A2-42F9-BD54-99F6BE3AA038}"/>
    <dgm:cxn modelId="{FA784B4F-1DB9-4C8E-AEBC-20BAE12B0DD3}" srcId="{BE771E27-736A-4EB2-B474-E0E9807BD5B9}" destId="{F571166E-9D03-42C8-A58C-7E88AF2971CC}" srcOrd="7" destOrd="0" parTransId="{92F80B3F-E297-47CC-819D-1B1AE15B14EB}" sibTransId="{73F79924-2E19-4532-BC01-D709076B04B6}"/>
    <dgm:cxn modelId="{A7B37B52-563D-4B3D-964E-AEF635DACF6F}" type="presOf" srcId="{C52AF392-8F85-4C9B-A1E9-B6C4713107D7}" destId="{527DCAA3-BA86-43A0-9B9A-13A60C680685}" srcOrd="0" destOrd="0" presId="urn:microsoft.com/office/officeart/2008/layout/LinedList"/>
    <dgm:cxn modelId="{B5239C8C-18F8-40A0-8336-925D3555AA14}" type="presOf" srcId="{7C8A5061-9D29-4382-A45D-50087A517CC0}" destId="{5F8F9F20-C3F6-4152-A1D8-97FBBF36692A}" srcOrd="0" destOrd="0" presId="urn:microsoft.com/office/officeart/2008/layout/LinedList"/>
    <dgm:cxn modelId="{91019792-A3E5-4ECA-8268-18B87293B38C}" type="presOf" srcId="{BE771E27-736A-4EB2-B474-E0E9807BD5B9}" destId="{700FB6D1-3FB4-4141-AA81-2AA5868090AD}" srcOrd="0" destOrd="0" presId="urn:microsoft.com/office/officeart/2008/layout/LinedList"/>
    <dgm:cxn modelId="{C615BA95-F0C3-4EF9-BCE6-428ECE418436}" srcId="{BE771E27-736A-4EB2-B474-E0E9807BD5B9}" destId="{7B1B953C-3B0A-40A6-B727-ED8D403FC831}" srcOrd="0" destOrd="0" parTransId="{5CFAB380-9A50-4E5D-8E0E-CE58DABCA145}" sibTransId="{ACEA76C5-F83A-4925-AAF8-DD711D7F70F7}"/>
    <dgm:cxn modelId="{445AC697-95FD-4E78-8742-382E3AA352CE}" type="presOf" srcId="{F014D36A-752D-417D-87C8-04F498EF1EF7}" destId="{CD39296D-3BC9-4E9C-AD37-2A3005A8848C}" srcOrd="0" destOrd="0" presId="urn:microsoft.com/office/officeart/2008/layout/LinedList"/>
    <dgm:cxn modelId="{52B0F1A6-B316-4EAD-9C1D-9C63ECA6A4CB}" type="presOf" srcId="{040A6754-58F8-4237-B7F1-3C529B16EE12}" destId="{E653627B-7A67-4D24-986C-C30B5BAEDF4D}" srcOrd="0" destOrd="0" presId="urn:microsoft.com/office/officeart/2008/layout/LinedList"/>
    <dgm:cxn modelId="{41C4FDAC-367D-4FC6-AA55-3A9CAB103CAE}" type="presOf" srcId="{F571166E-9D03-42C8-A58C-7E88AF2971CC}" destId="{E2B3035A-61A2-44F2-A30A-1361D041E2E2}" srcOrd="0" destOrd="0" presId="urn:microsoft.com/office/officeart/2008/layout/LinedList"/>
    <dgm:cxn modelId="{BF78EBC0-9828-402A-8277-DF24844C3317}" type="presOf" srcId="{C325ADB7-2720-41C9-9EDB-D6DE807FEC04}" destId="{D1B07AB8-9A13-4AC6-AC04-65ABC66F843B}" srcOrd="0" destOrd="0" presId="urn:microsoft.com/office/officeart/2008/layout/LinedList"/>
    <dgm:cxn modelId="{CBC475C4-4A50-4EF2-A328-D7B949D3658D}" srcId="{BE771E27-736A-4EB2-B474-E0E9807BD5B9}" destId="{C325ADB7-2720-41C9-9EDB-D6DE807FEC04}" srcOrd="5" destOrd="0" parTransId="{88288A87-E1C0-4A94-BE2C-37EE0DBDE542}" sibTransId="{E4982CF5-4967-41E1-AE8F-1E01ED222782}"/>
    <dgm:cxn modelId="{99D6D0C9-87D9-499B-85BC-64ABA9AC02A2}" type="presOf" srcId="{7B1B953C-3B0A-40A6-B727-ED8D403FC831}" destId="{8810140C-F1F4-450B-B28D-9139BA41DFF5}" srcOrd="0" destOrd="0" presId="urn:microsoft.com/office/officeart/2008/layout/LinedList"/>
    <dgm:cxn modelId="{335C79CB-ABEE-43D1-95B3-C4ADEA04B4BD}" type="presOf" srcId="{4EC07501-52D0-4A26-B7E1-9BF3365BDFBF}" destId="{74227FE1-6FF9-432E-8824-BCFDAB90642E}" srcOrd="0" destOrd="0" presId="urn:microsoft.com/office/officeart/2008/layout/LinedList"/>
    <dgm:cxn modelId="{5D3DECBC-A088-476C-8A1E-AB9E74978A50}" type="presParOf" srcId="{700FB6D1-3FB4-4141-AA81-2AA5868090AD}" destId="{288BE539-2AC6-400C-96EF-AD0CD71A74AE}" srcOrd="0" destOrd="0" presId="urn:microsoft.com/office/officeart/2008/layout/LinedList"/>
    <dgm:cxn modelId="{597353E4-7867-4B82-91A1-64F76EF828D6}" type="presParOf" srcId="{700FB6D1-3FB4-4141-AA81-2AA5868090AD}" destId="{419EF3C3-73E7-4498-B764-7A86315A0442}" srcOrd="1" destOrd="0" presId="urn:microsoft.com/office/officeart/2008/layout/LinedList"/>
    <dgm:cxn modelId="{C05C93F5-2DDB-49FE-9879-C9952CA14E4B}" type="presParOf" srcId="{419EF3C3-73E7-4498-B764-7A86315A0442}" destId="{8810140C-F1F4-450B-B28D-9139BA41DFF5}" srcOrd="0" destOrd="0" presId="urn:microsoft.com/office/officeart/2008/layout/LinedList"/>
    <dgm:cxn modelId="{29E240C9-3762-49B2-8F92-F55731A38C28}" type="presParOf" srcId="{419EF3C3-73E7-4498-B764-7A86315A0442}" destId="{92C987ED-A769-4DB9-997B-630D78003B0B}" srcOrd="1" destOrd="0" presId="urn:microsoft.com/office/officeart/2008/layout/LinedList"/>
    <dgm:cxn modelId="{D888028B-8390-4BB0-BC4A-400CA8F13593}" type="presParOf" srcId="{700FB6D1-3FB4-4141-AA81-2AA5868090AD}" destId="{72DFC6C9-2A41-4316-A675-FE22108B06B5}" srcOrd="2" destOrd="0" presId="urn:microsoft.com/office/officeart/2008/layout/LinedList"/>
    <dgm:cxn modelId="{066B84B7-B2D0-486F-A457-5E9034020521}" type="presParOf" srcId="{700FB6D1-3FB4-4141-AA81-2AA5868090AD}" destId="{C7D44336-6268-4DA8-89A4-6F9F83C5EF7C}" srcOrd="3" destOrd="0" presId="urn:microsoft.com/office/officeart/2008/layout/LinedList"/>
    <dgm:cxn modelId="{41F831E2-426D-4343-8349-373CE214A26B}" type="presParOf" srcId="{C7D44336-6268-4DA8-89A4-6F9F83C5EF7C}" destId="{CD39296D-3BC9-4E9C-AD37-2A3005A8848C}" srcOrd="0" destOrd="0" presId="urn:microsoft.com/office/officeart/2008/layout/LinedList"/>
    <dgm:cxn modelId="{1B985A65-BE69-4373-B0D4-1E11587B3EA9}" type="presParOf" srcId="{C7D44336-6268-4DA8-89A4-6F9F83C5EF7C}" destId="{974B190B-3CB4-4860-AF08-FF1596B7E733}" srcOrd="1" destOrd="0" presId="urn:microsoft.com/office/officeart/2008/layout/LinedList"/>
    <dgm:cxn modelId="{FC7753F2-34C3-47FE-86B8-5F46DB16C910}" type="presParOf" srcId="{700FB6D1-3FB4-4141-AA81-2AA5868090AD}" destId="{CFE9DF1F-855A-4017-9F3A-417F894B329B}" srcOrd="4" destOrd="0" presId="urn:microsoft.com/office/officeart/2008/layout/LinedList"/>
    <dgm:cxn modelId="{DBF57226-C9DB-4DAB-BBE8-4123DB0B974A}" type="presParOf" srcId="{700FB6D1-3FB4-4141-AA81-2AA5868090AD}" destId="{1D9A2DBD-A8AC-4D00-8AEB-54554873C2E0}" srcOrd="5" destOrd="0" presId="urn:microsoft.com/office/officeart/2008/layout/LinedList"/>
    <dgm:cxn modelId="{A48F7E4E-9B72-4FC3-99FF-C20A61A16A5E}" type="presParOf" srcId="{1D9A2DBD-A8AC-4D00-8AEB-54554873C2E0}" destId="{5F8F9F20-C3F6-4152-A1D8-97FBBF36692A}" srcOrd="0" destOrd="0" presId="urn:microsoft.com/office/officeart/2008/layout/LinedList"/>
    <dgm:cxn modelId="{6979E59A-C0BF-4A2D-BA73-3B256F79F921}" type="presParOf" srcId="{1D9A2DBD-A8AC-4D00-8AEB-54554873C2E0}" destId="{5F80AFA6-C227-4A08-B718-3635D75C72ED}" srcOrd="1" destOrd="0" presId="urn:microsoft.com/office/officeart/2008/layout/LinedList"/>
    <dgm:cxn modelId="{A85DE604-C6B4-49C2-818C-581BC5B6AAFE}" type="presParOf" srcId="{700FB6D1-3FB4-4141-AA81-2AA5868090AD}" destId="{4EB976BE-4D92-429A-847E-48A96AA49E12}" srcOrd="6" destOrd="0" presId="urn:microsoft.com/office/officeart/2008/layout/LinedList"/>
    <dgm:cxn modelId="{66B83CAD-44C4-4D7E-89C2-0B4A2B62966A}" type="presParOf" srcId="{700FB6D1-3FB4-4141-AA81-2AA5868090AD}" destId="{3C358694-5F4C-44EB-83D1-18D7C18A2805}" srcOrd="7" destOrd="0" presId="urn:microsoft.com/office/officeart/2008/layout/LinedList"/>
    <dgm:cxn modelId="{38F76149-60DE-4AF3-A5E7-816FE690D754}" type="presParOf" srcId="{3C358694-5F4C-44EB-83D1-18D7C18A2805}" destId="{E653627B-7A67-4D24-986C-C30B5BAEDF4D}" srcOrd="0" destOrd="0" presId="urn:microsoft.com/office/officeart/2008/layout/LinedList"/>
    <dgm:cxn modelId="{73C11586-6D63-4A2C-B0BF-8CCD746D9313}" type="presParOf" srcId="{3C358694-5F4C-44EB-83D1-18D7C18A2805}" destId="{0F9CA80B-6DA8-4484-9438-0084F401BD39}" srcOrd="1" destOrd="0" presId="urn:microsoft.com/office/officeart/2008/layout/LinedList"/>
    <dgm:cxn modelId="{D0FB7F74-B6AB-4CEE-B787-D5133A9F91B4}" type="presParOf" srcId="{700FB6D1-3FB4-4141-AA81-2AA5868090AD}" destId="{5A1D5C06-7570-4955-8DBF-A5360610655E}" srcOrd="8" destOrd="0" presId="urn:microsoft.com/office/officeart/2008/layout/LinedList"/>
    <dgm:cxn modelId="{940734C8-C786-4C79-9C69-BCCB6346A4B9}" type="presParOf" srcId="{700FB6D1-3FB4-4141-AA81-2AA5868090AD}" destId="{51D72142-8626-42B9-858A-E5016493E015}" srcOrd="9" destOrd="0" presId="urn:microsoft.com/office/officeart/2008/layout/LinedList"/>
    <dgm:cxn modelId="{A78F421D-A5F2-46DD-B0C6-1D259F8694AA}" type="presParOf" srcId="{51D72142-8626-42B9-858A-E5016493E015}" destId="{A9D4AFCF-2E68-4C03-98FB-3CB563821BE6}" srcOrd="0" destOrd="0" presId="urn:microsoft.com/office/officeart/2008/layout/LinedList"/>
    <dgm:cxn modelId="{65F32C29-95F1-4BB6-B9B9-03371E290C25}" type="presParOf" srcId="{51D72142-8626-42B9-858A-E5016493E015}" destId="{5BCF4165-860A-4CED-A42E-DF55BA794B88}" srcOrd="1" destOrd="0" presId="urn:microsoft.com/office/officeart/2008/layout/LinedList"/>
    <dgm:cxn modelId="{7E345D51-DFF8-47A8-9900-934DFDBB56B8}" type="presParOf" srcId="{700FB6D1-3FB4-4141-AA81-2AA5868090AD}" destId="{C75D245A-9580-48D5-B420-3B7E8A8EF6AF}" srcOrd="10" destOrd="0" presId="urn:microsoft.com/office/officeart/2008/layout/LinedList"/>
    <dgm:cxn modelId="{93F547E3-31CF-4F6C-AC65-F79A77FBE752}" type="presParOf" srcId="{700FB6D1-3FB4-4141-AA81-2AA5868090AD}" destId="{243062AE-4FE7-4C6B-8614-48B4D82B12CE}" srcOrd="11" destOrd="0" presId="urn:microsoft.com/office/officeart/2008/layout/LinedList"/>
    <dgm:cxn modelId="{7971AB93-6F6D-42BE-AA8E-C3E3948F22CC}" type="presParOf" srcId="{243062AE-4FE7-4C6B-8614-48B4D82B12CE}" destId="{D1B07AB8-9A13-4AC6-AC04-65ABC66F843B}" srcOrd="0" destOrd="0" presId="urn:microsoft.com/office/officeart/2008/layout/LinedList"/>
    <dgm:cxn modelId="{B256184F-DE85-4212-B2E6-7310A438FF35}" type="presParOf" srcId="{243062AE-4FE7-4C6B-8614-48B4D82B12CE}" destId="{AEF462E0-F24D-488A-BCC9-A68AF81E8CCF}" srcOrd="1" destOrd="0" presId="urn:microsoft.com/office/officeart/2008/layout/LinedList"/>
    <dgm:cxn modelId="{1C6F7945-A633-41B7-9C81-5D8620C40428}" type="presParOf" srcId="{700FB6D1-3FB4-4141-AA81-2AA5868090AD}" destId="{842C150F-99F4-485D-BCD0-F3E310A7B2B0}" srcOrd="12" destOrd="0" presId="urn:microsoft.com/office/officeart/2008/layout/LinedList"/>
    <dgm:cxn modelId="{F4548293-61AB-45A5-93DC-BCEDD00A7CDB}" type="presParOf" srcId="{700FB6D1-3FB4-4141-AA81-2AA5868090AD}" destId="{88EC081E-B713-4AD6-A171-4F7B76FE25A1}" srcOrd="13" destOrd="0" presId="urn:microsoft.com/office/officeart/2008/layout/LinedList"/>
    <dgm:cxn modelId="{E787E9CB-4C9A-45F4-8A71-90D3F4A7F3E6}" type="presParOf" srcId="{88EC081E-B713-4AD6-A171-4F7B76FE25A1}" destId="{527DCAA3-BA86-43A0-9B9A-13A60C680685}" srcOrd="0" destOrd="0" presId="urn:microsoft.com/office/officeart/2008/layout/LinedList"/>
    <dgm:cxn modelId="{33D3721A-C282-44AF-9425-D12B10A68A23}" type="presParOf" srcId="{88EC081E-B713-4AD6-A171-4F7B76FE25A1}" destId="{A5B97583-9748-4E10-A076-AA0CB4D2E861}" srcOrd="1" destOrd="0" presId="urn:microsoft.com/office/officeart/2008/layout/LinedList"/>
    <dgm:cxn modelId="{AEAF2011-DAF6-4778-BF35-2E7CAE7BD486}" type="presParOf" srcId="{700FB6D1-3FB4-4141-AA81-2AA5868090AD}" destId="{0758BF15-CAB2-4877-8629-521C6AB746B2}" srcOrd="14" destOrd="0" presId="urn:microsoft.com/office/officeart/2008/layout/LinedList"/>
    <dgm:cxn modelId="{78C9683C-DFF5-429D-A91E-E663FE42121D}" type="presParOf" srcId="{700FB6D1-3FB4-4141-AA81-2AA5868090AD}" destId="{F1057B8A-C34C-4185-B78B-5D5505D6F25C}" srcOrd="15" destOrd="0" presId="urn:microsoft.com/office/officeart/2008/layout/LinedList"/>
    <dgm:cxn modelId="{B7840013-2B5D-424D-A8FF-6EFD6071786B}" type="presParOf" srcId="{F1057B8A-C34C-4185-B78B-5D5505D6F25C}" destId="{E2B3035A-61A2-44F2-A30A-1361D041E2E2}" srcOrd="0" destOrd="0" presId="urn:microsoft.com/office/officeart/2008/layout/LinedList"/>
    <dgm:cxn modelId="{A90DF609-AFF9-4C3F-A9ED-347576F47968}" type="presParOf" srcId="{F1057B8A-C34C-4185-B78B-5D5505D6F25C}" destId="{11E885E6-BAD4-414C-AB95-77B9028CE43A}" srcOrd="1" destOrd="0" presId="urn:microsoft.com/office/officeart/2008/layout/LinedList"/>
    <dgm:cxn modelId="{3E24D5F0-2A2A-47D2-BB1B-721B5333C040}" type="presParOf" srcId="{700FB6D1-3FB4-4141-AA81-2AA5868090AD}" destId="{D7E2F2D5-F3F8-420E-BD1F-B9A648535483}" srcOrd="16" destOrd="0" presId="urn:microsoft.com/office/officeart/2008/layout/LinedList"/>
    <dgm:cxn modelId="{F7202594-8D2E-4C66-BCA5-84F68ED1231E}" type="presParOf" srcId="{700FB6D1-3FB4-4141-AA81-2AA5868090AD}" destId="{5F0ABE26-05E0-4146-9135-5B47043973AB}" srcOrd="17" destOrd="0" presId="urn:microsoft.com/office/officeart/2008/layout/LinedList"/>
    <dgm:cxn modelId="{47597E60-2EF3-4B96-832D-17BAD3DBE74B}" type="presParOf" srcId="{5F0ABE26-05E0-4146-9135-5B47043973AB}" destId="{74227FE1-6FF9-432E-8824-BCFDAB90642E}" srcOrd="0" destOrd="0" presId="urn:microsoft.com/office/officeart/2008/layout/LinedList"/>
    <dgm:cxn modelId="{B4AFAAC8-4636-4553-9372-21DC5E79F8BA}" type="presParOf" srcId="{5F0ABE26-05E0-4146-9135-5B47043973AB}" destId="{9B378F8D-B944-42F3-A034-4FE8D1CDA70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04F2B4-A4E4-4057-B0DA-80C399F3EFC2}" type="doc">
      <dgm:prSet loTypeId="urn:microsoft.com/office/officeart/2005/8/layout/hierarchy1" loCatId="hierarchy" qsTypeId="urn:microsoft.com/office/officeart/2005/8/quickstyle/simple1" qsCatId="simple" csTypeId="urn:microsoft.com/office/officeart/2005/8/colors/accent0_3" csCatId="mainScheme"/>
      <dgm:spPr/>
      <dgm:t>
        <a:bodyPr/>
        <a:lstStyle/>
        <a:p>
          <a:endParaRPr lang="en-US"/>
        </a:p>
      </dgm:t>
    </dgm:pt>
    <dgm:pt modelId="{52068347-83DC-4769-8FBC-68C4D91396F2}">
      <dgm:prSet/>
      <dgm:spPr/>
      <dgm:t>
        <a:bodyPr/>
        <a:lstStyle/>
        <a:p>
          <a:r>
            <a:rPr lang="en-US"/>
            <a:t>Fear and anxiety-related behaviors</a:t>
          </a:r>
        </a:p>
      </dgm:t>
    </dgm:pt>
    <dgm:pt modelId="{EC335B6E-5CC3-48B8-B1D9-C9B05BB7DE92}" type="parTrans" cxnId="{81F71CDC-BE88-4B57-ADB6-8381BBD9B3B0}">
      <dgm:prSet/>
      <dgm:spPr/>
      <dgm:t>
        <a:bodyPr/>
        <a:lstStyle/>
        <a:p>
          <a:endParaRPr lang="en-US"/>
        </a:p>
      </dgm:t>
    </dgm:pt>
    <dgm:pt modelId="{FEDDEF57-8DFF-4536-9A21-875F8595061E}" type="sibTrans" cxnId="{81F71CDC-BE88-4B57-ADB6-8381BBD9B3B0}">
      <dgm:prSet/>
      <dgm:spPr/>
      <dgm:t>
        <a:bodyPr/>
        <a:lstStyle/>
        <a:p>
          <a:endParaRPr lang="en-US"/>
        </a:p>
      </dgm:t>
    </dgm:pt>
    <dgm:pt modelId="{218EBD73-350D-4113-944E-BFADBE14EE7E}">
      <dgm:prSet/>
      <dgm:spPr/>
      <dgm:t>
        <a:bodyPr/>
        <a:lstStyle/>
        <a:p>
          <a:r>
            <a:rPr lang="en-US"/>
            <a:t>Anger-related behaviors</a:t>
          </a:r>
        </a:p>
      </dgm:t>
    </dgm:pt>
    <dgm:pt modelId="{64491F02-5866-490C-8B1F-7404E08EBAE0}" type="parTrans" cxnId="{A0083176-F6A4-427D-8A48-61E8DA1C5242}">
      <dgm:prSet/>
      <dgm:spPr/>
      <dgm:t>
        <a:bodyPr/>
        <a:lstStyle/>
        <a:p>
          <a:endParaRPr lang="en-US"/>
        </a:p>
      </dgm:t>
    </dgm:pt>
    <dgm:pt modelId="{1C066064-513A-43DC-9BDB-72B787E82300}" type="sibTrans" cxnId="{A0083176-F6A4-427D-8A48-61E8DA1C5242}">
      <dgm:prSet/>
      <dgm:spPr/>
      <dgm:t>
        <a:bodyPr/>
        <a:lstStyle/>
        <a:p>
          <a:endParaRPr lang="en-US"/>
        </a:p>
      </dgm:t>
    </dgm:pt>
    <dgm:pt modelId="{0D75F425-4A20-4C8B-A356-F798D45757A7}">
      <dgm:prSet/>
      <dgm:spPr/>
      <dgm:t>
        <a:bodyPr/>
        <a:lstStyle/>
        <a:p>
          <a:r>
            <a:rPr lang="en-US"/>
            <a:t>Sexualized behaviors</a:t>
          </a:r>
        </a:p>
      </dgm:t>
    </dgm:pt>
    <dgm:pt modelId="{9A58551D-2ED2-4E7D-ACE8-E48FADC8C77E}" type="parTrans" cxnId="{0ACDB759-F535-41CC-9628-26B8885CAB35}">
      <dgm:prSet/>
      <dgm:spPr/>
      <dgm:t>
        <a:bodyPr/>
        <a:lstStyle/>
        <a:p>
          <a:endParaRPr lang="en-US"/>
        </a:p>
      </dgm:t>
    </dgm:pt>
    <dgm:pt modelId="{0E708E30-5DAF-48B1-BC93-FB0C87E3397E}" type="sibTrans" cxnId="{0ACDB759-F535-41CC-9628-26B8885CAB35}">
      <dgm:prSet/>
      <dgm:spPr/>
      <dgm:t>
        <a:bodyPr/>
        <a:lstStyle/>
        <a:p>
          <a:endParaRPr lang="en-US"/>
        </a:p>
      </dgm:t>
    </dgm:pt>
    <dgm:pt modelId="{FFC2999A-1ABE-4B41-B936-1234FA163EDE}" type="pres">
      <dgm:prSet presAssocID="{3C04F2B4-A4E4-4057-B0DA-80C399F3EFC2}" presName="hierChild1" presStyleCnt="0">
        <dgm:presLayoutVars>
          <dgm:chPref val="1"/>
          <dgm:dir/>
          <dgm:animOne val="branch"/>
          <dgm:animLvl val="lvl"/>
          <dgm:resizeHandles/>
        </dgm:presLayoutVars>
      </dgm:prSet>
      <dgm:spPr/>
    </dgm:pt>
    <dgm:pt modelId="{3CC5EB3F-E30F-42E8-8E90-00F4C590C161}" type="pres">
      <dgm:prSet presAssocID="{52068347-83DC-4769-8FBC-68C4D91396F2}" presName="hierRoot1" presStyleCnt="0"/>
      <dgm:spPr/>
    </dgm:pt>
    <dgm:pt modelId="{15171C8E-8D24-4BE6-B025-FB0DD6382840}" type="pres">
      <dgm:prSet presAssocID="{52068347-83DC-4769-8FBC-68C4D91396F2}" presName="composite" presStyleCnt="0"/>
      <dgm:spPr/>
    </dgm:pt>
    <dgm:pt modelId="{AF71B001-1DCB-4EC5-B521-BA2376FF6050}" type="pres">
      <dgm:prSet presAssocID="{52068347-83DC-4769-8FBC-68C4D91396F2}" presName="background" presStyleLbl="node0" presStyleIdx="0" presStyleCnt="3"/>
      <dgm:spPr/>
    </dgm:pt>
    <dgm:pt modelId="{BFDBC565-F977-4598-BDA0-2A564B22F407}" type="pres">
      <dgm:prSet presAssocID="{52068347-83DC-4769-8FBC-68C4D91396F2}" presName="text" presStyleLbl="fgAcc0" presStyleIdx="0" presStyleCnt="3">
        <dgm:presLayoutVars>
          <dgm:chPref val="3"/>
        </dgm:presLayoutVars>
      </dgm:prSet>
      <dgm:spPr/>
    </dgm:pt>
    <dgm:pt modelId="{C2B4C7C7-E11C-4286-BE99-9586D22AD2C7}" type="pres">
      <dgm:prSet presAssocID="{52068347-83DC-4769-8FBC-68C4D91396F2}" presName="hierChild2" presStyleCnt="0"/>
      <dgm:spPr/>
    </dgm:pt>
    <dgm:pt modelId="{A4B9860E-5051-4A14-9794-2B82D8938FC4}" type="pres">
      <dgm:prSet presAssocID="{218EBD73-350D-4113-944E-BFADBE14EE7E}" presName="hierRoot1" presStyleCnt="0"/>
      <dgm:spPr/>
    </dgm:pt>
    <dgm:pt modelId="{AA1DD7F2-4782-4564-B03E-C3D7269B8FC5}" type="pres">
      <dgm:prSet presAssocID="{218EBD73-350D-4113-944E-BFADBE14EE7E}" presName="composite" presStyleCnt="0"/>
      <dgm:spPr/>
    </dgm:pt>
    <dgm:pt modelId="{ED8F9433-2E35-4FC5-9C20-73812A7E08F1}" type="pres">
      <dgm:prSet presAssocID="{218EBD73-350D-4113-944E-BFADBE14EE7E}" presName="background" presStyleLbl="node0" presStyleIdx="1" presStyleCnt="3"/>
      <dgm:spPr/>
    </dgm:pt>
    <dgm:pt modelId="{9E26B017-2F3C-4D37-94A0-23A1653A05FF}" type="pres">
      <dgm:prSet presAssocID="{218EBD73-350D-4113-944E-BFADBE14EE7E}" presName="text" presStyleLbl="fgAcc0" presStyleIdx="1" presStyleCnt="3">
        <dgm:presLayoutVars>
          <dgm:chPref val="3"/>
        </dgm:presLayoutVars>
      </dgm:prSet>
      <dgm:spPr/>
    </dgm:pt>
    <dgm:pt modelId="{C55AAA1B-486B-4A76-B109-3F43A67C0CA4}" type="pres">
      <dgm:prSet presAssocID="{218EBD73-350D-4113-944E-BFADBE14EE7E}" presName="hierChild2" presStyleCnt="0"/>
      <dgm:spPr/>
    </dgm:pt>
    <dgm:pt modelId="{F24754CD-5D3E-41F9-9436-A8EA55B0DE63}" type="pres">
      <dgm:prSet presAssocID="{0D75F425-4A20-4C8B-A356-F798D45757A7}" presName="hierRoot1" presStyleCnt="0"/>
      <dgm:spPr/>
    </dgm:pt>
    <dgm:pt modelId="{3283D3A7-623E-40C4-9A4D-4AFFA32FA3FB}" type="pres">
      <dgm:prSet presAssocID="{0D75F425-4A20-4C8B-A356-F798D45757A7}" presName="composite" presStyleCnt="0"/>
      <dgm:spPr/>
    </dgm:pt>
    <dgm:pt modelId="{305CFE3D-793A-4C51-ADFF-7E68EB8ACE83}" type="pres">
      <dgm:prSet presAssocID="{0D75F425-4A20-4C8B-A356-F798D45757A7}" presName="background" presStyleLbl="node0" presStyleIdx="2" presStyleCnt="3"/>
      <dgm:spPr/>
    </dgm:pt>
    <dgm:pt modelId="{6E749428-D844-41AC-8D84-8DA71D5F9ECD}" type="pres">
      <dgm:prSet presAssocID="{0D75F425-4A20-4C8B-A356-F798D45757A7}" presName="text" presStyleLbl="fgAcc0" presStyleIdx="2" presStyleCnt="3">
        <dgm:presLayoutVars>
          <dgm:chPref val="3"/>
        </dgm:presLayoutVars>
      </dgm:prSet>
      <dgm:spPr/>
    </dgm:pt>
    <dgm:pt modelId="{F24637CF-CAD0-4EFC-9D29-59C37586D885}" type="pres">
      <dgm:prSet presAssocID="{0D75F425-4A20-4C8B-A356-F798D45757A7}" presName="hierChild2" presStyleCnt="0"/>
      <dgm:spPr/>
    </dgm:pt>
  </dgm:ptLst>
  <dgm:cxnLst>
    <dgm:cxn modelId="{68E73F11-E752-43D4-999E-5F5CDE2009BC}" type="presOf" srcId="{52068347-83DC-4769-8FBC-68C4D91396F2}" destId="{BFDBC565-F977-4598-BDA0-2A564B22F407}" srcOrd="0" destOrd="0" presId="urn:microsoft.com/office/officeart/2005/8/layout/hierarchy1"/>
    <dgm:cxn modelId="{A0083176-F6A4-427D-8A48-61E8DA1C5242}" srcId="{3C04F2B4-A4E4-4057-B0DA-80C399F3EFC2}" destId="{218EBD73-350D-4113-944E-BFADBE14EE7E}" srcOrd="1" destOrd="0" parTransId="{64491F02-5866-490C-8B1F-7404E08EBAE0}" sibTransId="{1C066064-513A-43DC-9BDB-72B787E82300}"/>
    <dgm:cxn modelId="{0ACDB759-F535-41CC-9628-26B8885CAB35}" srcId="{3C04F2B4-A4E4-4057-B0DA-80C399F3EFC2}" destId="{0D75F425-4A20-4C8B-A356-F798D45757A7}" srcOrd="2" destOrd="0" parTransId="{9A58551D-2ED2-4E7D-ACE8-E48FADC8C77E}" sibTransId="{0E708E30-5DAF-48B1-BC93-FB0C87E3397E}"/>
    <dgm:cxn modelId="{F9693CC8-5788-4222-920E-7098C7CD0548}" type="presOf" srcId="{0D75F425-4A20-4C8B-A356-F798D45757A7}" destId="{6E749428-D844-41AC-8D84-8DA71D5F9ECD}" srcOrd="0" destOrd="0" presId="urn:microsoft.com/office/officeart/2005/8/layout/hierarchy1"/>
    <dgm:cxn modelId="{81F71CDC-BE88-4B57-ADB6-8381BBD9B3B0}" srcId="{3C04F2B4-A4E4-4057-B0DA-80C399F3EFC2}" destId="{52068347-83DC-4769-8FBC-68C4D91396F2}" srcOrd="0" destOrd="0" parTransId="{EC335B6E-5CC3-48B8-B1D9-C9B05BB7DE92}" sibTransId="{FEDDEF57-8DFF-4536-9A21-875F8595061E}"/>
    <dgm:cxn modelId="{195A80E6-440A-4CC8-AEAB-156ACE6E1477}" type="presOf" srcId="{218EBD73-350D-4113-944E-BFADBE14EE7E}" destId="{9E26B017-2F3C-4D37-94A0-23A1653A05FF}" srcOrd="0" destOrd="0" presId="urn:microsoft.com/office/officeart/2005/8/layout/hierarchy1"/>
    <dgm:cxn modelId="{274C19E7-6A53-471C-B9C2-7C7B222F4A5A}" type="presOf" srcId="{3C04F2B4-A4E4-4057-B0DA-80C399F3EFC2}" destId="{FFC2999A-1ABE-4B41-B936-1234FA163EDE}" srcOrd="0" destOrd="0" presId="urn:microsoft.com/office/officeart/2005/8/layout/hierarchy1"/>
    <dgm:cxn modelId="{FD588816-A316-4215-9D2D-2069501601DA}" type="presParOf" srcId="{FFC2999A-1ABE-4B41-B936-1234FA163EDE}" destId="{3CC5EB3F-E30F-42E8-8E90-00F4C590C161}" srcOrd="0" destOrd="0" presId="urn:microsoft.com/office/officeart/2005/8/layout/hierarchy1"/>
    <dgm:cxn modelId="{4391A018-DE3A-4CCA-ADE3-2552B6AA21BD}" type="presParOf" srcId="{3CC5EB3F-E30F-42E8-8E90-00F4C590C161}" destId="{15171C8E-8D24-4BE6-B025-FB0DD6382840}" srcOrd="0" destOrd="0" presId="urn:microsoft.com/office/officeart/2005/8/layout/hierarchy1"/>
    <dgm:cxn modelId="{F769559A-A2AE-4FC0-8C7F-24AA5DB8053F}" type="presParOf" srcId="{15171C8E-8D24-4BE6-B025-FB0DD6382840}" destId="{AF71B001-1DCB-4EC5-B521-BA2376FF6050}" srcOrd="0" destOrd="0" presId="urn:microsoft.com/office/officeart/2005/8/layout/hierarchy1"/>
    <dgm:cxn modelId="{45C152F1-1ABF-4190-9E1B-BEF956462361}" type="presParOf" srcId="{15171C8E-8D24-4BE6-B025-FB0DD6382840}" destId="{BFDBC565-F977-4598-BDA0-2A564B22F407}" srcOrd="1" destOrd="0" presId="urn:microsoft.com/office/officeart/2005/8/layout/hierarchy1"/>
    <dgm:cxn modelId="{DB28EA93-F25C-421F-8B10-11CCA6DD9D00}" type="presParOf" srcId="{3CC5EB3F-E30F-42E8-8E90-00F4C590C161}" destId="{C2B4C7C7-E11C-4286-BE99-9586D22AD2C7}" srcOrd="1" destOrd="0" presId="urn:microsoft.com/office/officeart/2005/8/layout/hierarchy1"/>
    <dgm:cxn modelId="{B622D5F2-98E8-4FA6-9BCB-84E7D5CEC41F}" type="presParOf" srcId="{FFC2999A-1ABE-4B41-B936-1234FA163EDE}" destId="{A4B9860E-5051-4A14-9794-2B82D8938FC4}" srcOrd="1" destOrd="0" presId="urn:microsoft.com/office/officeart/2005/8/layout/hierarchy1"/>
    <dgm:cxn modelId="{3494A858-61F1-4622-AEA7-6652D793960F}" type="presParOf" srcId="{A4B9860E-5051-4A14-9794-2B82D8938FC4}" destId="{AA1DD7F2-4782-4564-B03E-C3D7269B8FC5}" srcOrd="0" destOrd="0" presId="urn:microsoft.com/office/officeart/2005/8/layout/hierarchy1"/>
    <dgm:cxn modelId="{90C61F86-B630-4C45-A3C8-B33AD587F6D5}" type="presParOf" srcId="{AA1DD7F2-4782-4564-B03E-C3D7269B8FC5}" destId="{ED8F9433-2E35-4FC5-9C20-73812A7E08F1}" srcOrd="0" destOrd="0" presId="urn:microsoft.com/office/officeart/2005/8/layout/hierarchy1"/>
    <dgm:cxn modelId="{4B945C14-053E-4443-898D-C1689F6958F4}" type="presParOf" srcId="{AA1DD7F2-4782-4564-B03E-C3D7269B8FC5}" destId="{9E26B017-2F3C-4D37-94A0-23A1653A05FF}" srcOrd="1" destOrd="0" presId="urn:microsoft.com/office/officeart/2005/8/layout/hierarchy1"/>
    <dgm:cxn modelId="{1BFDDA24-ACE5-4E4D-A511-8DE243CEA8BA}" type="presParOf" srcId="{A4B9860E-5051-4A14-9794-2B82D8938FC4}" destId="{C55AAA1B-486B-4A76-B109-3F43A67C0CA4}" srcOrd="1" destOrd="0" presId="urn:microsoft.com/office/officeart/2005/8/layout/hierarchy1"/>
    <dgm:cxn modelId="{F379D1E7-966E-47B9-B91D-3FE3E9E6A7D3}" type="presParOf" srcId="{FFC2999A-1ABE-4B41-B936-1234FA163EDE}" destId="{F24754CD-5D3E-41F9-9436-A8EA55B0DE63}" srcOrd="2" destOrd="0" presId="urn:microsoft.com/office/officeart/2005/8/layout/hierarchy1"/>
    <dgm:cxn modelId="{E9E23428-9FDC-4530-B87A-F33885FC123E}" type="presParOf" srcId="{F24754CD-5D3E-41F9-9436-A8EA55B0DE63}" destId="{3283D3A7-623E-40C4-9A4D-4AFFA32FA3FB}" srcOrd="0" destOrd="0" presId="urn:microsoft.com/office/officeart/2005/8/layout/hierarchy1"/>
    <dgm:cxn modelId="{E3C9B1C4-4506-404B-AD6E-A922A2F75B05}" type="presParOf" srcId="{3283D3A7-623E-40C4-9A4D-4AFFA32FA3FB}" destId="{305CFE3D-793A-4C51-ADFF-7E68EB8ACE83}" srcOrd="0" destOrd="0" presId="urn:microsoft.com/office/officeart/2005/8/layout/hierarchy1"/>
    <dgm:cxn modelId="{7ED0F974-A2D5-4BAD-9643-39A211109CA0}" type="presParOf" srcId="{3283D3A7-623E-40C4-9A4D-4AFFA32FA3FB}" destId="{6E749428-D844-41AC-8D84-8DA71D5F9ECD}" srcOrd="1" destOrd="0" presId="urn:microsoft.com/office/officeart/2005/8/layout/hierarchy1"/>
    <dgm:cxn modelId="{832E2C19-54D5-4E7E-B98B-E6E5A81A93FC}" type="presParOf" srcId="{F24754CD-5D3E-41F9-9436-A8EA55B0DE63}" destId="{F24637CF-CAD0-4EFC-9D29-59C37586D88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30365-FCED-4D8B-BEF9-3B1F3A2C395F}">
      <dsp:nvSpPr>
        <dsp:cNvPr id="0" name=""/>
        <dsp:cNvSpPr/>
      </dsp:nvSpPr>
      <dsp:spPr>
        <a:xfrm>
          <a:off x="0" y="108890"/>
          <a:ext cx="6797675" cy="527670"/>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Introductions</a:t>
          </a:r>
        </a:p>
      </dsp:txBody>
      <dsp:txXfrm>
        <a:off x="25759" y="134649"/>
        <a:ext cx="6746157" cy="476152"/>
      </dsp:txXfrm>
    </dsp:sp>
    <dsp:sp modelId="{B4C9C420-37A5-4B6F-9662-328765D090E9}">
      <dsp:nvSpPr>
        <dsp:cNvPr id="0" name=""/>
        <dsp:cNvSpPr/>
      </dsp:nvSpPr>
      <dsp:spPr>
        <a:xfrm>
          <a:off x="0" y="699921"/>
          <a:ext cx="6797675" cy="527670"/>
        </a:xfrm>
        <a:prstGeom prst="roundRect">
          <a:avLst/>
        </a:prstGeom>
        <a:gradFill rotWithShape="0">
          <a:gsLst>
            <a:gs pos="0">
              <a:schemeClr val="accent5">
                <a:hueOff val="-3553854"/>
                <a:satOff val="2020"/>
                <a:lumOff val="-1667"/>
                <a:alphaOff val="0"/>
                <a:shade val="85000"/>
                <a:satMod val="130000"/>
              </a:schemeClr>
            </a:gs>
            <a:gs pos="34000">
              <a:schemeClr val="accent5">
                <a:hueOff val="-3553854"/>
                <a:satOff val="2020"/>
                <a:lumOff val="-1667"/>
                <a:alphaOff val="0"/>
                <a:shade val="87000"/>
                <a:satMod val="125000"/>
              </a:schemeClr>
            </a:gs>
            <a:gs pos="70000">
              <a:schemeClr val="accent5">
                <a:hueOff val="-3553854"/>
                <a:satOff val="2020"/>
                <a:lumOff val="-1667"/>
                <a:alphaOff val="0"/>
                <a:tint val="100000"/>
                <a:shade val="90000"/>
                <a:satMod val="130000"/>
              </a:schemeClr>
            </a:gs>
            <a:gs pos="100000">
              <a:schemeClr val="accent5">
                <a:hueOff val="-3553854"/>
                <a:satOff val="2020"/>
                <a:lumOff val="-1667"/>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Tailoring the Session to Meet Your Needs</a:t>
          </a:r>
        </a:p>
      </dsp:txBody>
      <dsp:txXfrm>
        <a:off x="25759" y="725680"/>
        <a:ext cx="6746157" cy="476152"/>
      </dsp:txXfrm>
    </dsp:sp>
    <dsp:sp modelId="{ADB8CAC8-0670-4557-8450-AAC32D83073B}">
      <dsp:nvSpPr>
        <dsp:cNvPr id="0" name=""/>
        <dsp:cNvSpPr/>
      </dsp:nvSpPr>
      <dsp:spPr>
        <a:xfrm>
          <a:off x="0" y="1290951"/>
          <a:ext cx="6797675" cy="527670"/>
        </a:xfrm>
        <a:prstGeom prst="roundRect">
          <a:avLst/>
        </a:prstGeom>
        <a:gradFill rotWithShape="0">
          <a:gsLst>
            <a:gs pos="0">
              <a:schemeClr val="accent5">
                <a:hueOff val="-7107707"/>
                <a:satOff val="4040"/>
                <a:lumOff val="-3333"/>
                <a:alphaOff val="0"/>
                <a:shade val="85000"/>
                <a:satMod val="130000"/>
              </a:schemeClr>
            </a:gs>
            <a:gs pos="34000">
              <a:schemeClr val="accent5">
                <a:hueOff val="-7107707"/>
                <a:satOff val="4040"/>
                <a:lumOff val="-3333"/>
                <a:alphaOff val="0"/>
                <a:shade val="87000"/>
                <a:satMod val="125000"/>
              </a:schemeClr>
            </a:gs>
            <a:gs pos="70000">
              <a:schemeClr val="accent5">
                <a:hueOff val="-7107707"/>
                <a:satOff val="4040"/>
                <a:lumOff val="-3333"/>
                <a:alphaOff val="0"/>
                <a:tint val="100000"/>
                <a:shade val="90000"/>
                <a:satMod val="130000"/>
              </a:schemeClr>
            </a:gs>
            <a:gs pos="100000">
              <a:schemeClr val="accent5">
                <a:hueOff val="-7107707"/>
                <a:satOff val="4040"/>
                <a:lumOff val="-333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The Basics</a:t>
          </a:r>
        </a:p>
      </dsp:txBody>
      <dsp:txXfrm>
        <a:off x="25759" y="1316710"/>
        <a:ext cx="6746157" cy="476152"/>
      </dsp:txXfrm>
    </dsp:sp>
    <dsp:sp modelId="{58A1C36B-1B4F-4A6E-B02B-DCB4E2D27F34}">
      <dsp:nvSpPr>
        <dsp:cNvPr id="0" name=""/>
        <dsp:cNvSpPr/>
      </dsp:nvSpPr>
      <dsp:spPr>
        <a:xfrm>
          <a:off x="0" y="1818621"/>
          <a:ext cx="6797675"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a:t>Signs and Symptoms of Sexual Abuse</a:t>
          </a:r>
        </a:p>
        <a:p>
          <a:pPr marL="171450" lvl="1" indent="-171450" algn="l" defTabSz="755650">
            <a:lnSpc>
              <a:spcPct val="90000"/>
            </a:lnSpc>
            <a:spcBef>
              <a:spcPct val="0"/>
            </a:spcBef>
            <a:spcAft>
              <a:spcPct val="20000"/>
            </a:spcAft>
            <a:buChar char="•"/>
          </a:pPr>
          <a:r>
            <a:rPr lang="en-US" sz="1700" kern="1200"/>
            <a:t>Behavioral Responses in Children Exposed to Abuse</a:t>
          </a:r>
        </a:p>
      </dsp:txBody>
      <dsp:txXfrm>
        <a:off x="0" y="1818621"/>
        <a:ext cx="6797675" cy="592020"/>
      </dsp:txXfrm>
    </dsp:sp>
    <dsp:sp modelId="{6EEA7815-CA55-4678-8E2C-B3A944127B49}">
      <dsp:nvSpPr>
        <dsp:cNvPr id="0" name=""/>
        <dsp:cNvSpPr/>
      </dsp:nvSpPr>
      <dsp:spPr>
        <a:xfrm>
          <a:off x="0" y="2410641"/>
          <a:ext cx="6797675" cy="527670"/>
        </a:xfrm>
        <a:prstGeom prst="round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Development</a:t>
          </a:r>
        </a:p>
      </dsp:txBody>
      <dsp:txXfrm>
        <a:off x="25759" y="2436400"/>
        <a:ext cx="6746157" cy="476152"/>
      </dsp:txXfrm>
    </dsp:sp>
    <dsp:sp modelId="{E68ADB99-C2DD-4623-B868-D854D0BF2684}">
      <dsp:nvSpPr>
        <dsp:cNvPr id="0" name=""/>
        <dsp:cNvSpPr/>
      </dsp:nvSpPr>
      <dsp:spPr>
        <a:xfrm>
          <a:off x="0" y="2938311"/>
          <a:ext cx="6797675"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a:t>Stages and Theories</a:t>
          </a:r>
        </a:p>
        <a:p>
          <a:pPr marL="171450" lvl="1" indent="-171450" algn="l" defTabSz="755650">
            <a:lnSpc>
              <a:spcPct val="90000"/>
            </a:lnSpc>
            <a:spcBef>
              <a:spcPct val="0"/>
            </a:spcBef>
            <a:spcAft>
              <a:spcPct val="20000"/>
            </a:spcAft>
            <a:buChar char="•"/>
          </a:pPr>
          <a:r>
            <a:rPr lang="en-US" sz="1700" kern="1200"/>
            <a:t>Normal vs. Deviant</a:t>
          </a:r>
        </a:p>
      </dsp:txBody>
      <dsp:txXfrm>
        <a:off x="0" y="2938311"/>
        <a:ext cx="6797675" cy="592020"/>
      </dsp:txXfrm>
    </dsp:sp>
    <dsp:sp modelId="{74FC2206-7265-4DA6-BF5D-E86AC59A40D5}">
      <dsp:nvSpPr>
        <dsp:cNvPr id="0" name=""/>
        <dsp:cNvSpPr/>
      </dsp:nvSpPr>
      <dsp:spPr>
        <a:xfrm>
          <a:off x="0" y="3530331"/>
          <a:ext cx="6797675" cy="527670"/>
        </a:xfrm>
        <a:prstGeom prst="roundRect">
          <a:avLst/>
        </a:prstGeom>
        <a:gradFill rotWithShape="0">
          <a:gsLst>
            <a:gs pos="0">
              <a:schemeClr val="accent5">
                <a:hueOff val="-14215414"/>
                <a:satOff val="8079"/>
                <a:lumOff val="-6667"/>
                <a:alphaOff val="0"/>
                <a:shade val="85000"/>
                <a:satMod val="130000"/>
              </a:schemeClr>
            </a:gs>
            <a:gs pos="34000">
              <a:schemeClr val="accent5">
                <a:hueOff val="-14215414"/>
                <a:satOff val="8079"/>
                <a:lumOff val="-6667"/>
                <a:alphaOff val="0"/>
                <a:shade val="87000"/>
                <a:satMod val="125000"/>
              </a:schemeClr>
            </a:gs>
            <a:gs pos="70000">
              <a:schemeClr val="accent5">
                <a:hueOff val="-14215414"/>
                <a:satOff val="8079"/>
                <a:lumOff val="-6667"/>
                <a:alphaOff val="0"/>
                <a:tint val="100000"/>
                <a:shade val="90000"/>
                <a:satMod val="130000"/>
              </a:schemeClr>
            </a:gs>
            <a:gs pos="100000">
              <a:schemeClr val="accent5">
                <a:hueOff val="-14215414"/>
                <a:satOff val="8079"/>
                <a:lumOff val="-6667"/>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Intervention</a:t>
          </a:r>
        </a:p>
      </dsp:txBody>
      <dsp:txXfrm>
        <a:off x="25759" y="3556090"/>
        <a:ext cx="6746157" cy="476152"/>
      </dsp:txXfrm>
    </dsp:sp>
    <dsp:sp modelId="{C6A801F7-2C46-4058-8038-217775C38439}">
      <dsp:nvSpPr>
        <dsp:cNvPr id="0" name=""/>
        <dsp:cNvSpPr/>
      </dsp:nvSpPr>
      <dsp:spPr>
        <a:xfrm>
          <a:off x="0" y="4058001"/>
          <a:ext cx="679767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a:t>Therapeutic Parent</a:t>
          </a:r>
        </a:p>
      </dsp:txBody>
      <dsp:txXfrm>
        <a:off x="0" y="4058001"/>
        <a:ext cx="6797675" cy="364320"/>
      </dsp:txXfrm>
    </dsp:sp>
    <dsp:sp modelId="{3E51DCE7-848A-4675-9060-0215F83EAF61}">
      <dsp:nvSpPr>
        <dsp:cNvPr id="0" name=""/>
        <dsp:cNvSpPr/>
      </dsp:nvSpPr>
      <dsp:spPr>
        <a:xfrm>
          <a:off x="0" y="4422321"/>
          <a:ext cx="6797675" cy="527670"/>
        </a:xfrm>
        <a:prstGeom prst="roundRect">
          <a:avLst/>
        </a:prstGeom>
        <a:gradFill rotWithShape="0">
          <a:gsLst>
            <a:gs pos="0">
              <a:schemeClr val="accent5">
                <a:hueOff val="-17769267"/>
                <a:satOff val="10099"/>
                <a:lumOff val="-8333"/>
                <a:alphaOff val="0"/>
                <a:shade val="85000"/>
                <a:satMod val="130000"/>
              </a:schemeClr>
            </a:gs>
            <a:gs pos="34000">
              <a:schemeClr val="accent5">
                <a:hueOff val="-17769267"/>
                <a:satOff val="10099"/>
                <a:lumOff val="-8333"/>
                <a:alphaOff val="0"/>
                <a:shade val="87000"/>
                <a:satMod val="125000"/>
              </a:schemeClr>
            </a:gs>
            <a:gs pos="70000">
              <a:schemeClr val="accent5">
                <a:hueOff val="-17769267"/>
                <a:satOff val="10099"/>
                <a:lumOff val="-8333"/>
                <a:alphaOff val="0"/>
                <a:tint val="100000"/>
                <a:shade val="90000"/>
                <a:satMod val="130000"/>
              </a:schemeClr>
            </a:gs>
            <a:gs pos="100000">
              <a:schemeClr val="accent5">
                <a:hueOff val="-17769267"/>
                <a:satOff val="10099"/>
                <a:lumOff val="-833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Foster Parents in the Healing Process</a:t>
          </a:r>
        </a:p>
      </dsp:txBody>
      <dsp:txXfrm>
        <a:off x="25759" y="4448080"/>
        <a:ext cx="6746157" cy="476152"/>
      </dsp:txXfrm>
    </dsp:sp>
    <dsp:sp modelId="{F17422E5-EE89-45F6-AC0F-0CC12E080CE0}">
      <dsp:nvSpPr>
        <dsp:cNvPr id="0" name=""/>
        <dsp:cNvSpPr/>
      </dsp:nvSpPr>
      <dsp:spPr>
        <a:xfrm>
          <a:off x="0" y="5013351"/>
          <a:ext cx="6797675" cy="527670"/>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Practices to Promote</a:t>
          </a:r>
        </a:p>
      </dsp:txBody>
      <dsp:txXfrm>
        <a:off x="25759" y="5039110"/>
        <a:ext cx="6746157" cy="4761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2EEF7-A83D-4CE6-835E-7F51775D3898}">
      <dsp:nvSpPr>
        <dsp:cNvPr id="0" name=""/>
        <dsp:cNvSpPr/>
      </dsp:nvSpPr>
      <dsp:spPr>
        <a:xfrm>
          <a:off x="0" y="0"/>
          <a:ext cx="8549640" cy="181051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The prevalence of child sexual abuse is difficult to determine because it is often not reported; experts agree that the incidence is far greater than what is reported to authorities. </a:t>
          </a:r>
        </a:p>
      </dsp:txBody>
      <dsp:txXfrm>
        <a:off x="53028" y="53028"/>
        <a:ext cx="6678334" cy="1704456"/>
      </dsp:txXfrm>
    </dsp:sp>
    <dsp:sp modelId="{CBB83DF6-99DA-4072-86ED-E68D65698E2E}">
      <dsp:nvSpPr>
        <dsp:cNvPr id="0" name=""/>
        <dsp:cNvSpPr/>
      </dsp:nvSpPr>
      <dsp:spPr>
        <a:xfrm>
          <a:off x="1508759" y="2212848"/>
          <a:ext cx="8549640" cy="181051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Child sexual abuse is also not uniformly defined, so statistics may vary. </a:t>
          </a:r>
        </a:p>
      </dsp:txBody>
      <dsp:txXfrm>
        <a:off x="1561787" y="2265876"/>
        <a:ext cx="5757991" cy="1704456"/>
      </dsp:txXfrm>
    </dsp:sp>
    <dsp:sp modelId="{D416B322-76EC-41D3-BDCD-187ADE27E459}">
      <dsp:nvSpPr>
        <dsp:cNvPr id="0" name=""/>
        <dsp:cNvSpPr/>
      </dsp:nvSpPr>
      <dsp:spPr>
        <a:xfrm>
          <a:off x="7372807" y="1423263"/>
          <a:ext cx="1176832" cy="1176832"/>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637594" y="1423263"/>
        <a:ext cx="647258" cy="8855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CD127-EC02-47D3-8C52-74A1DA55A32A}">
      <dsp:nvSpPr>
        <dsp:cNvPr id="0" name=""/>
        <dsp:cNvSpPr/>
      </dsp:nvSpPr>
      <dsp:spPr>
        <a:xfrm>
          <a:off x="0" y="0"/>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61D9094-1D6A-45F1-ADF1-07E57B71E42C}">
      <dsp:nvSpPr>
        <dsp:cNvPr id="0" name=""/>
        <dsp:cNvSpPr/>
      </dsp:nvSpPr>
      <dsp:spPr>
        <a:xfrm>
          <a:off x="0" y="0"/>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a:t>Freud</a:t>
          </a:r>
        </a:p>
      </dsp:txBody>
      <dsp:txXfrm>
        <a:off x="0" y="0"/>
        <a:ext cx="6797675" cy="1412477"/>
      </dsp:txXfrm>
    </dsp:sp>
    <dsp:sp modelId="{F1038EE4-0C18-47A9-AFC8-59A85973A3BB}">
      <dsp:nvSpPr>
        <dsp:cNvPr id="0" name=""/>
        <dsp:cNvSpPr/>
      </dsp:nvSpPr>
      <dsp:spPr>
        <a:xfrm>
          <a:off x="0" y="1412478"/>
          <a:ext cx="6797675" cy="0"/>
        </a:xfrm>
        <a:prstGeom prst="line">
          <a:avLst/>
        </a:prstGeom>
        <a:gradFill rotWithShape="0">
          <a:gsLst>
            <a:gs pos="0">
              <a:schemeClr val="accent2">
                <a:hueOff val="642410"/>
                <a:satOff val="-14587"/>
                <a:lumOff val="8431"/>
                <a:alphaOff val="0"/>
                <a:shade val="85000"/>
                <a:satMod val="130000"/>
              </a:schemeClr>
            </a:gs>
            <a:gs pos="34000">
              <a:schemeClr val="accent2">
                <a:hueOff val="642410"/>
                <a:satOff val="-14587"/>
                <a:lumOff val="8431"/>
                <a:alphaOff val="0"/>
                <a:shade val="87000"/>
                <a:satMod val="125000"/>
              </a:schemeClr>
            </a:gs>
            <a:gs pos="70000">
              <a:schemeClr val="accent2">
                <a:hueOff val="642410"/>
                <a:satOff val="-14587"/>
                <a:lumOff val="8431"/>
                <a:alphaOff val="0"/>
                <a:tint val="100000"/>
                <a:shade val="90000"/>
                <a:satMod val="130000"/>
              </a:schemeClr>
            </a:gs>
            <a:gs pos="100000">
              <a:schemeClr val="accent2">
                <a:hueOff val="642410"/>
                <a:satOff val="-14587"/>
                <a:lumOff val="8431"/>
                <a:alphaOff val="0"/>
                <a:tint val="100000"/>
                <a:shade val="100000"/>
                <a:satMod val="110000"/>
              </a:schemeClr>
            </a:gs>
          </a:gsLst>
          <a:path path="circle">
            <a:fillToRect l="100000" t="100000" r="100000" b="100000"/>
          </a:path>
        </a:gradFill>
        <a:ln w="12700" cap="flat" cmpd="sng" algn="ctr">
          <a:solidFill>
            <a:schemeClr val="accent2">
              <a:hueOff val="642410"/>
              <a:satOff val="-14587"/>
              <a:lumOff val="843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357F591-8B86-4D49-BD14-01C32BCECB06}">
      <dsp:nvSpPr>
        <dsp:cNvPr id="0" name=""/>
        <dsp:cNvSpPr/>
      </dsp:nvSpPr>
      <dsp:spPr>
        <a:xfrm>
          <a:off x="0" y="1412477"/>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a:t>Erikson</a:t>
          </a:r>
        </a:p>
      </dsp:txBody>
      <dsp:txXfrm>
        <a:off x="0" y="1412477"/>
        <a:ext cx="6797675" cy="1412477"/>
      </dsp:txXfrm>
    </dsp:sp>
    <dsp:sp modelId="{583BA4D5-7DE9-4D20-85D9-C123148F277C}">
      <dsp:nvSpPr>
        <dsp:cNvPr id="0" name=""/>
        <dsp:cNvSpPr/>
      </dsp:nvSpPr>
      <dsp:spPr>
        <a:xfrm>
          <a:off x="0" y="2824956"/>
          <a:ext cx="6797675" cy="0"/>
        </a:xfrm>
        <a:prstGeom prst="line">
          <a:avLst/>
        </a:prstGeom>
        <a:gradFill rotWithShape="0">
          <a:gsLst>
            <a:gs pos="0">
              <a:schemeClr val="accent2">
                <a:hueOff val="1284819"/>
                <a:satOff val="-29175"/>
                <a:lumOff val="16862"/>
                <a:alphaOff val="0"/>
                <a:shade val="85000"/>
                <a:satMod val="130000"/>
              </a:schemeClr>
            </a:gs>
            <a:gs pos="34000">
              <a:schemeClr val="accent2">
                <a:hueOff val="1284819"/>
                <a:satOff val="-29175"/>
                <a:lumOff val="16862"/>
                <a:alphaOff val="0"/>
                <a:shade val="87000"/>
                <a:satMod val="125000"/>
              </a:schemeClr>
            </a:gs>
            <a:gs pos="70000">
              <a:schemeClr val="accent2">
                <a:hueOff val="1284819"/>
                <a:satOff val="-29175"/>
                <a:lumOff val="16862"/>
                <a:alphaOff val="0"/>
                <a:tint val="100000"/>
                <a:shade val="90000"/>
                <a:satMod val="130000"/>
              </a:schemeClr>
            </a:gs>
            <a:gs pos="100000">
              <a:schemeClr val="accent2">
                <a:hueOff val="1284819"/>
                <a:satOff val="-29175"/>
                <a:lumOff val="16862"/>
                <a:alphaOff val="0"/>
                <a:tint val="100000"/>
                <a:shade val="100000"/>
                <a:satMod val="110000"/>
              </a:schemeClr>
            </a:gs>
          </a:gsLst>
          <a:path path="circle">
            <a:fillToRect l="100000" t="100000" r="100000" b="100000"/>
          </a:path>
        </a:gradFill>
        <a:ln w="12700" cap="flat" cmpd="sng" algn="ctr">
          <a:solidFill>
            <a:schemeClr val="accent2">
              <a:hueOff val="1284819"/>
              <a:satOff val="-29175"/>
              <a:lumOff val="1686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65F033D-665B-4EC7-A724-044E328B2729}">
      <dsp:nvSpPr>
        <dsp:cNvPr id="0" name=""/>
        <dsp:cNvSpPr/>
      </dsp:nvSpPr>
      <dsp:spPr>
        <a:xfrm>
          <a:off x="0" y="2824955"/>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Piaget</a:t>
          </a:r>
        </a:p>
      </dsp:txBody>
      <dsp:txXfrm>
        <a:off x="0" y="2824955"/>
        <a:ext cx="6797675" cy="1412477"/>
      </dsp:txXfrm>
    </dsp:sp>
    <dsp:sp modelId="{9E2C6166-2F02-4908-95A5-88C3888E16A0}">
      <dsp:nvSpPr>
        <dsp:cNvPr id="0" name=""/>
        <dsp:cNvSpPr/>
      </dsp:nvSpPr>
      <dsp:spPr>
        <a:xfrm>
          <a:off x="0" y="4237434"/>
          <a:ext cx="6797675"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BEA44D7-C5BD-4D14-81E9-805ABD19DEDE}">
      <dsp:nvSpPr>
        <dsp:cNvPr id="0" name=""/>
        <dsp:cNvSpPr/>
      </dsp:nvSpPr>
      <dsp:spPr>
        <a:xfrm>
          <a:off x="0" y="4237433"/>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a:t>Bowlby and Ainsworth</a:t>
          </a:r>
        </a:p>
      </dsp:txBody>
      <dsp:txXfrm>
        <a:off x="0" y="4237433"/>
        <a:ext cx="6797675" cy="141247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FCD2C-3D02-4B37-AED6-E23D344B6B8D}">
      <dsp:nvSpPr>
        <dsp:cNvPr id="0" name=""/>
        <dsp:cNvSpPr/>
      </dsp:nvSpPr>
      <dsp:spPr>
        <a:xfrm>
          <a:off x="0" y="398048"/>
          <a:ext cx="6797675" cy="1564178"/>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Sexual responses are present from birth</a:t>
          </a:r>
        </a:p>
      </dsp:txBody>
      <dsp:txXfrm>
        <a:off x="76357" y="474405"/>
        <a:ext cx="6644961" cy="1411464"/>
      </dsp:txXfrm>
    </dsp:sp>
    <dsp:sp modelId="{1A87A107-20A2-4CB9-873F-A0FE420C490E}">
      <dsp:nvSpPr>
        <dsp:cNvPr id="0" name=""/>
        <dsp:cNvSpPr/>
      </dsp:nvSpPr>
      <dsp:spPr>
        <a:xfrm>
          <a:off x="0" y="2042866"/>
          <a:ext cx="6797675" cy="1564178"/>
        </a:xfrm>
        <a:prstGeom prst="roundRect">
          <a:avLst/>
        </a:prstGeom>
        <a:gradFill rotWithShape="0">
          <a:gsLst>
            <a:gs pos="0">
              <a:schemeClr val="accent2">
                <a:hueOff val="963615"/>
                <a:satOff val="-21881"/>
                <a:lumOff val="12646"/>
                <a:alphaOff val="0"/>
                <a:shade val="85000"/>
                <a:satMod val="130000"/>
              </a:schemeClr>
            </a:gs>
            <a:gs pos="34000">
              <a:schemeClr val="accent2">
                <a:hueOff val="963615"/>
                <a:satOff val="-21881"/>
                <a:lumOff val="12646"/>
                <a:alphaOff val="0"/>
                <a:shade val="87000"/>
                <a:satMod val="125000"/>
              </a:schemeClr>
            </a:gs>
            <a:gs pos="70000">
              <a:schemeClr val="accent2">
                <a:hueOff val="963615"/>
                <a:satOff val="-21881"/>
                <a:lumOff val="12646"/>
                <a:alphaOff val="0"/>
                <a:tint val="100000"/>
                <a:shade val="90000"/>
                <a:satMod val="130000"/>
              </a:schemeClr>
            </a:gs>
            <a:gs pos="100000">
              <a:schemeClr val="accent2">
                <a:hueOff val="963615"/>
                <a:satOff val="-21881"/>
                <a:lumOff val="1264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Most sexual behaviors are normal and non-problematic at this age</a:t>
          </a:r>
        </a:p>
      </dsp:txBody>
      <dsp:txXfrm>
        <a:off x="76357" y="2119223"/>
        <a:ext cx="6644961" cy="1411464"/>
      </dsp:txXfrm>
    </dsp:sp>
    <dsp:sp modelId="{C1124773-C772-4E51-BCFF-6A95FC1B7C27}">
      <dsp:nvSpPr>
        <dsp:cNvPr id="0" name=""/>
        <dsp:cNvSpPr/>
      </dsp:nvSpPr>
      <dsp:spPr>
        <a:xfrm>
          <a:off x="0" y="3687685"/>
          <a:ext cx="6797675" cy="1564178"/>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An increasing number of school-aged children are being identified with inappropriate or aggressive sexual behavior</a:t>
          </a:r>
        </a:p>
      </dsp:txBody>
      <dsp:txXfrm>
        <a:off x="76357" y="3764042"/>
        <a:ext cx="6644961" cy="141146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10E80F-9E40-47D1-BB7C-F78DDCBDF526}">
      <dsp:nvSpPr>
        <dsp:cNvPr id="0" name=""/>
        <dsp:cNvSpPr/>
      </dsp:nvSpPr>
      <dsp:spPr>
        <a:xfrm>
          <a:off x="0" y="349416"/>
          <a:ext cx="6797675" cy="2426579"/>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Several treatment interventions are effective in reducing problematic sexual behavior in children, such as cognitive behavior treatment</a:t>
          </a:r>
        </a:p>
      </dsp:txBody>
      <dsp:txXfrm>
        <a:off x="118456" y="467872"/>
        <a:ext cx="6560763" cy="2189667"/>
      </dsp:txXfrm>
    </dsp:sp>
    <dsp:sp modelId="{416AA345-E9B6-436C-82FE-611AE2F8F68A}">
      <dsp:nvSpPr>
        <dsp:cNvPr id="0" name=""/>
        <dsp:cNvSpPr/>
      </dsp:nvSpPr>
      <dsp:spPr>
        <a:xfrm>
          <a:off x="0" y="2873916"/>
          <a:ext cx="6797675" cy="2426579"/>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Sexual development and behavior are influenced by social, familial and cultural factors, as well as genetics and biology</a:t>
          </a:r>
        </a:p>
      </dsp:txBody>
      <dsp:txXfrm>
        <a:off x="118456" y="2992372"/>
        <a:ext cx="6560763" cy="218966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3241D-1851-4337-A608-C1C206082B84}">
      <dsp:nvSpPr>
        <dsp:cNvPr id="0" name=""/>
        <dsp:cNvSpPr/>
      </dsp:nvSpPr>
      <dsp:spPr>
        <a:xfrm>
          <a:off x="0"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785938-A194-49F8-9A6F-3C694B7E03C7}">
      <dsp:nvSpPr>
        <dsp:cNvPr id="0" name=""/>
        <dsp:cNvSpPr/>
      </dsp:nvSpPr>
      <dsp:spPr>
        <a:xfrm>
          <a:off x="315103"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Understand that boys and girls have different private parts</a:t>
          </a:r>
        </a:p>
      </dsp:txBody>
      <dsp:txXfrm>
        <a:off x="367847" y="1191595"/>
        <a:ext cx="2730441" cy="1695327"/>
      </dsp:txXfrm>
    </dsp:sp>
    <dsp:sp modelId="{CA27C504-BEE0-46E1-8B56-70F0F157C985}">
      <dsp:nvSpPr>
        <dsp:cNvPr id="0" name=""/>
        <dsp:cNvSpPr/>
      </dsp:nvSpPr>
      <dsp:spPr>
        <a:xfrm>
          <a:off x="3466136"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14EC53-8B06-4D23-965A-7264A3DD0571}">
      <dsp:nvSpPr>
        <dsp:cNvPr id="0" name=""/>
        <dsp:cNvSpPr/>
      </dsp:nvSpPr>
      <dsp:spPr>
        <a:xfrm>
          <a:off x="3781239"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Know labels for sexual body parts, but use slang words (i.e. weenie for penis)</a:t>
          </a:r>
        </a:p>
      </dsp:txBody>
      <dsp:txXfrm>
        <a:off x="3833983" y="1191595"/>
        <a:ext cx="2730441" cy="1695327"/>
      </dsp:txXfrm>
    </dsp:sp>
    <dsp:sp modelId="{322201B9-AAB9-475C-A3DD-840FE30DA3EE}">
      <dsp:nvSpPr>
        <dsp:cNvPr id="0" name=""/>
        <dsp:cNvSpPr/>
      </dsp:nvSpPr>
      <dsp:spPr>
        <a:xfrm>
          <a:off x="6932272"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23415B-4D60-41AC-BC8F-692C38985D6F}">
      <dsp:nvSpPr>
        <dsp:cNvPr id="0" name=""/>
        <dsp:cNvSpPr/>
      </dsp:nvSpPr>
      <dsp:spPr>
        <a:xfrm>
          <a:off x="7247376"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Have limited information about pregnancy and childbirth</a:t>
          </a:r>
        </a:p>
      </dsp:txBody>
      <dsp:txXfrm>
        <a:off x="7300120" y="1191595"/>
        <a:ext cx="2730441" cy="16953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7ACEC-F4D3-473F-8F4E-872FC38FE040}">
      <dsp:nvSpPr>
        <dsp:cNvPr id="0" name=""/>
        <dsp:cNvSpPr/>
      </dsp:nvSpPr>
      <dsp:spPr>
        <a:xfrm>
          <a:off x="0"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5B8C5-94C2-4557-962D-3DE9F5626616}">
      <dsp:nvSpPr>
        <dsp:cNvPr id="0" name=""/>
        <dsp:cNvSpPr/>
      </dsp:nvSpPr>
      <dsp:spPr>
        <a:xfrm>
          <a:off x="31432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Learn the correct names for the genitals but use slang terms</a:t>
          </a:r>
        </a:p>
      </dsp:txBody>
      <dsp:txXfrm>
        <a:off x="366939" y="1196774"/>
        <a:ext cx="2723696" cy="1691139"/>
      </dsp:txXfrm>
    </dsp:sp>
    <dsp:sp modelId="{8D3F86CA-203F-4CBD-8D2B-FA91DABC01DA}">
      <dsp:nvSpPr>
        <dsp:cNvPr id="0" name=""/>
        <dsp:cNvSpPr/>
      </dsp:nvSpPr>
      <dsp:spPr>
        <a:xfrm>
          <a:off x="3457574"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A4D43F-621F-4F4F-849F-0E5BD1324A6F}">
      <dsp:nvSpPr>
        <dsp:cNvPr id="0" name=""/>
        <dsp:cNvSpPr/>
      </dsp:nvSpPr>
      <dsp:spPr>
        <a:xfrm>
          <a:off x="3771899"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Have increased knowledge about masturbation, intercourse and pregnancy</a:t>
          </a:r>
        </a:p>
      </dsp:txBody>
      <dsp:txXfrm>
        <a:off x="3824513" y="1196774"/>
        <a:ext cx="2723696" cy="1691139"/>
      </dsp:txXfrm>
    </dsp:sp>
    <dsp:sp modelId="{9DF409FD-7FB3-466B-9756-9A5438754E63}">
      <dsp:nvSpPr>
        <dsp:cNvPr id="0" name=""/>
        <dsp:cNvSpPr/>
      </dsp:nvSpPr>
      <dsp:spPr>
        <a:xfrm>
          <a:off x="6915149"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CA75B2-E1E5-4AF3-9DD6-ACF1FC3820C3}">
      <dsp:nvSpPr>
        <dsp:cNvPr id="0" name=""/>
        <dsp:cNvSpPr/>
      </dsp:nvSpPr>
      <dsp:spPr>
        <a:xfrm>
          <a:off x="722947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Understand the physical aspects of puberty by age 10</a:t>
          </a:r>
        </a:p>
      </dsp:txBody>
      <dsp:txXfrm>
        <a:off x="7282089" y="1196774"/>
        <a:ext cx="2723696" cy="169113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838521-8F39-4CB0-A37B-EF223DC034A0}">
      <dsp:nvSpPr>
        <dsp:cNvPr id="0" name=""/>
        <dsp:cNvSpPr/>
      </dsp:nvSpPr>
      <dsp:spPr>
        <a:xfrm>
          <a:off x="0" y="781"/>
          <a:ext cx="737353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A643F52-B97F-4019-8B4D-F26230ABEAEF}">
      <dsp:nvSpPr>
        <dsp:cNvPr id="0" name=""/>
        <dsp:cNvSpPr/>
      </dsp:nvSpPr>
      <dsp:spPr>
        <a:xfrm>
          <a:off x="0" y="781"/>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Sexual knowledge beyond maturity</a:t>
          </a:r>
        </a:p>
      </dsp:txBody>
      <dsp:txXfrm>
        <a:off x="0" y="781"/>
        <a:ext cx="7373535" cy="639923"/>
      </dsp:txXfrm>
    </dsp:sp>
    <dsp:sp modelId="{D9386CB1-A046-4B27-9236-67D02689EF80}">
      <dsp:nvSpPr>
        <dsp:cNvPr id="0" name=""/>
        <dsp:cNvSpPr/>
      </dsp:nvSpPr>
      <dsp:spPr>
        <a:xfrm>
          <a:off x="0" y="640705"/>
          <a:ext cx="7373535" cy="0"/>
        </a:xfrm>
        <a:prstGeom prst="line">
          <a:avLst/>
        </a:prstGeom>
        <a:gradFill rotWithShape="0">
          <a:gsLst>
            <a:gs pos="0">
              <a:schemeClr val="accent2">
                <a:hueOff val="214137"/>
                <a:satOff val="-4862"/>
                <a:lumOff val="2810"/>
                <a:alphaOff val="0"/>
                <a:shade val="85000"/>
                <a:satMod val="130000"/>
              </a:schemeClr>
            </a:gs>
            <a:gs pos="34000">
              <a:schemeClr val="accent2">
                <a:hueOff val="214137"/>
                <a:satOff val="-4862"/>
                <a:lumOff val="2810"/>
                <a:alphaOff val="0"/>
                <a:shade val="87000"/>
                <a:satMod val="125000"/>
              </a:schemeClr>
            </a:gs>
            <a:gs pos="70000">
              <a:schemeClr val="accent2">
                <a:hueOff val="214137"/>
                <a:satOff val="-4862"/>
                <a:lumOff val="2810"/>
                <a:alphaOff val="0"/>
                <a:tint val="100000"/>
                <a:shade val="90000"/>
                <a:satMod val="130000"/>
              </a:schemeClr>
            </a:gs>
            <a:gs pos="100000">
              <a:schemeClr val="accent2">
                <a:hueOff val="214137"/>
                <a:satOff val="-4862"/>
                <a:lumOff val="2810"/>
                <a:alphaOff val="0"/>
                <a:tint val="100000"/>
                <a:shade val="100000"/>
                <a:satMod val="110000"/>
              </a:schemeClr>
            </a:gs>
          </a:gsLst>
          <a:path path="circle">
            <a:fillToRect l="100000" t="100000" r="100000" b="100000"/>
          </a:path>
        </a:gradFill>
        <a:ln w="12700" cap="flat" cmpd="sng" algn="ctr">
          <a:solidFill>
            <a:schemeClr val="accent2">
              <a:hueOff val="214137"/>
              <a:satOff val="-4862"/>
              <a:lumOff val="281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2357754-9592-4386-BC52-47A7D228381E}">
      <dsp:nvSpPr>
        <dsp:cNvPr id="0" name=""/>
        <dsp:cNvSpPr/>
      </dsp:nvSpPr>
      <dsp:spPr>
        <a:xfrm>
          <a:off x="0" y="640705"/>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Public masturbation after being told it is not ok and receiving consequences</a:t>
          </a:r>
        </a:p>
      </dsp:txBody>
      <dsp:txXfrm>
        <a:off x="0" y="640705"/>
        <a:ext cx="7373535" cy="639923"/>
      </dsp:txXfrm>
    </dsp:sp>
    <dsp:sp modelId="{18207B72-C8AC-4EFF-81F2-2E6DD4C27D55}">
      <dsp:nvSpPr>
        <dsp:cNvPr id="0" name=""/>
        <dsp:cNvSpPr/>
      </dsp:nvSpPr>
      <dsp:spPr>
        <a:xfrm>
          <a:off x="0" y="1280628"/>
          <a:ext cx="7373535" cy="0"/>
        </a:xfrm>
        <a:prstGeom prst="line">
          <a:avLst/>
        </a:prstGeom>
        <a:gradFill rotWithShape="0">
          <a:gsLst>
            <a:gs pos="0">
              <a:schemeClr val="accent2">
                <a:hueOff val="428273"/>
                <a:satOff val="-9725"/>
                <a:lumOff val="5621"/>
                <a:alphaOff val="0"/>
                <a:shade val="85000"/>
                <a:satMod val="130000"/>
              </a:schemeClr>
            </a:gs>
            <a:gs pos="34000">
              <a:schemeClr val="accent2">
                <a:hueOff val="428273"/>
                <a:satOff val="-9725"/>
                <a:lumOff val="5621"/>
                <a:alphaOff val="0"/>
                <a:shade val="87000"/>
                <a:satMod val="125000"/>
              </a:schemeClr>
            </a:gs>
            <a:gs pos="70000">
              <a:schemeClr val="accent2">
                <a:hueOff val="428273"/>
                <a:satOff val="-9725"/>
                <a:lumOff val="5621"/>
                <a:alphaOff val="0"/>
                <a:tint val="100000"/>
                <a:shade val="90000"/>
                <a:satMod val="130000"/>
              </a:schemeClr>
            </a:gs>
            <a:gs pos="100000">
              <a:schemeClr val="accent2">
                <a:hueOff val="428273"/>
                <a:satOff val="-9725"/>
                <a:lumOff val="5621"/>
                <a:alphaOff val="0"/>
                <a:tint val="100000"/>
                <a:shade val="100000"/>
                <a:satMod val="110000"/>
              </a:schemeClr>
            </a:gs>
          </a:gsLst>
          <a:path path="circle">
            <a:fillToRect l="100000" t="100000" r="100000" b="100000"/>
          </a:path>
        </a:gradFill>
        <a:ln w="12700" cap="flat" cmpd="sng" algn="ctr">
          <a:solidFill>
            <a:schemeClr val="accent2">
              <a:hueOff val="428273"/>
              <a:satOff val="-9725"/>
              <a:lumOff val="562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5F2CF0A-336A-42C3-B25C-9220D43C6CFD}">
      <dsp:nvSpPr>
        <dsp:cNvPr id="0" name=""/>
        <dsp:cNvSpPr/>
      </dsp:nvSpPr>
      <dsp:spPr>
        <a:xfrm>
          <a:off x="0" y="1280628"/>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Continually talks about sex</a:t>
          </a:r>
        </a:p>
      </dsp:txBody>
      <dsp:txXfrm>
        <a:off x="0" y="1280628"/>
        <a:ext cx="7373535" cy="639923"/>
      </dsp:txXfrm>
    </dsp:sp>
    <dsp:sp modelId="{E1C3A717-FD83-4357-9B6D-136E30A22811}">
      <dsp:nvSpPr>
        <dsp:cNvPr id="0" name=""/>
        <dsp:cNvSpPr/>
      </dsp:nvSpPr>
      <dsp:spPr>
        <a:xfrm>
          <a:off x="0" y="1920552"/>
          <a:ext cx="7373535" cy="0"/>
        </a:xfrm>
        <a:prstGeom prst="line">
          <a:avLst/>
        </a:prstGeom>
        <a:gradFill rotWithShape="0">
          <a:gsLst>
            <a:gs pos="0">
              <a:schemeClr val="accent2">
                <a:hueOff val="642410"/>
                <a:satOff val="-14587"/>
                <a:lumOff val="8431"/>
                <a:alphaOff val="0"/>
                <a:shade val="85000"/>
                <a:satMod val="130000"/>
              </a:schemeClr>
            </a:gs>
            <a:gs pos="34000">
              <a:schemeClr val="accent2">
                <a:hueOff val="642410"/>
                <a:satOff val="-14587"/>
                <a:lumOff val="8431"/>
                <a:alphaOff val="0"/>
                <a:shade val="87000"/>
                <a:satMod val="125000"/>
              </a:schemeClr>
            </a:gs>
            <a:gs pos="70000">
              <a:schemeClr val="accent2">
                <a:hueOff val="642410"/>
                <a:satOff val="-14587"/>
                <a:lumOff val="8431"/>
                <a:alphaOff val="0"/>
                <a:tint val="100000"/>
                <a:shade val="90000"/>
                <a:satMod val="130000"/>
              </a:schemeClr>
            </a:gs>
            <a:gs pos="100000">
              <a:schemeClr val="accent2">
                <a:hueOff val="642410"/>
                <a:satOff val="-14587"/>
                <a:lumOff val="8431"/>
                <a:alphaOff val="0"/>
                <a:tint val="100000"/>
                <a:shade val="100000"/>
                <a:satMod val="110000"/>
              </a:schemeClr>
            </a:gs>
          </a:gsLst>
          <a:path path="circle">
            <a:fillToRect l="100000" t="100000" r="100000" b="100000"/>
          </a:path>
        </a:gradFill>
        <a:ln w="12700" cap="flat" cmpd="sng" algn="ctr">
          <a:solidFill>
            <a:schemeClr val="accent2">
              <a:hueOff val="642410"/>
              <a:satOff val="-14587"/>
              <a:lumOff val="843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202E76A-A1AB-4644-8D5A-24F4E1DD2959}">
      <dsp:nvSpPr>
        <dsp:cNvPr id="0" name=""/>
        <dsp:cNvSpPr/>
      </dsp:nvSpPr>
      <dsp:spPr>
        <a:xfrm>
          <a:off x="0" y="1920552"/>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Wants to play games with younger children such as doctor or house</a:t>
          </a:r>
        </a:p>
      </dsp:txBody>
      <dsp:txXfrm>
        <a:off x="0" y="1920552"/>
        <a:ext cx="7373535" cy="639923"/>
      </dsp:txXfrm>
    </dsp:sp>
    <dsp:sp modelId="{BF2908D3-DFEE-4548-B836-851166B47DCA}">
      <dsp:nvSpPr>
        <dsp:cNvPr id="0" name=""/>
        <dsp:cNvSpPr/>
      </dsp:nvSpPr>
      <dsp:spPr>
        <a:xfrm>
          <a:off x="0" y="2560476"/>
          <a:ext cx="7373535" cy="0"/>
        </a:xfrm>
        <a:prstGeom prst="line">
          <a:avLst/>
        </a:prstGeom>
        <a:gradFill rotWithShape="0">
          <a:gsLst>
            <a:gs pos="0">
              <a:schemeClr val="accent2">
                <a:hueOff val="856546"/>
                <a:satOff val="-19450"/>
                <a:lumOff val="11241"/>
                <a:alphaOff val="0"/>
                <a:shade val="85000"/>
                <a:satMod val="130000"/>
              </a:schemeClr>
            </a:gs>
            <a:gs pos="34000">
              <a:schemeClr val="accent2">
                <a:hueOff val="856546"/>
                <a:satOff val="-19450"/>
                <a:lumOff val="11241"/>
                <a:alphaOff val="0"/>
                <a:shade val="87000"/>
                <a:satMod val="125000"/>
              </a:schemeClr>
            </a:gs>
            <a:gs pos="70000">
              <a:schemeClr val="accent2">
                <a:hueOff val="856546"/>
                <a:satOff val="-19450"/>
                <a:lumOff val="11241"/>
                <a:alphaOff val="0"/>
                <a:tint val="100000"/>
                <a:shade val="90000"/>
                <a:satMod val="130000"/>
              </a:schemeClr>
            </a:gs>
            <a:gs pos="100000">
              <a:schemeClr val="accent2">
                <a:hueOff val="856546"/>
                <a:satOff val="-19450"/>
                <a:lumOff val="11241"/>
                <a:alphaOff val="0"/>
                <a:tint val="100000"/>
                <a:shade val="100000"/>
                <a:satMod val="110000"/>
              </a:schemeClr>
            </a:gs>
          </a:gsLst>
          <a:path path="circle">
            <a:fillToRect l="100000" t="100000" r="100000" b="100000"/>
          </a:path>
        </a:gradFill>
        <a:ln w="12700" cap="flat" cmpd="sng" algn="ctr">
          <a:solidFill>
            <a:schemeClr val="accent2">
              <a:hueOff val="856546"/>
              <a:satOff val="-19450"/>
              <a:lumOff val="1124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D89A230-CF97-4E21-A9A3-0534DCB73F81}">
      <dsp:nvSpPr>
        <dsp:cNvPr id="0" name=""/>
        <dsp:cNvSpPr/>
      </dsp:nvSpPr>
      <dsp:spPr>
        <a:xfrm>
          <a:off x="0" y="2560476"/>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Draws people to having sexual intercourse</a:t>
          </a:r>
        </a:p>
      </dsp:txBody>
      <dsp:txXfrm>
        <a:off x="0" y="2560476"/>
        <a:ext cx="7373535" cy="639923"/>
      </dsp:txXfrm>
    </dsp:sp>
    <dsp:sp modelId="{2C77D1AD-7A12-439A-9BB5-16FA654E1296}">
      <dsp:nvSpPr>
        <dsp:cNvPr id="0" name=""/>
        <dsp:cNvSpPr/>
      </dsp:nvSpPr>
      <dsp:spPr>
        <a:xfrm>
          <a:off x="0" y="3200399"/>
          <a:ext cx="7373535" cy="0"/>
        </a:xfrm>
        <a:prstGeom prst="line">
          <a:avLst/>
        </a:prstGeom>
        <a:gradFill rotWithShape="0">
          <a:gsLst>
            <a:gs pos="0">
              <a:schemeClr val="accent2">
                <a:hueOff val="1070683"/>
                <a:satOff val="-24312"/>
                <a:lumOff val="14052"/>
                <a:alphaOff val="0"/>
                <a:shade val="85000"/>
                <a:satMod val="130000"/>
              </a:schemeClr>
            </a:gs>
            <a:gs pos="34000">
              <a:schemeClr val="accent2">
                <a:hueOff val="1070683"/>
                <a:satOff val="-24312"/>
                <a:lumOff val="14052"/>
                <a:alphaOff val="0"/>
                <a:shade val="87000"/>
                <a:satMod val="125000"/>
              </a:schemeClr>
            </a:gs>
            <a:gs pos="70000">
              <a:schemeClr val="accent2">
                <a:hueOff val="1070683"/>
                <a:satOff val="-24312"/>
                <a:lumOff val="14052"/>
                <a:alphaOff val="0"/>
                <a:tint val="100000"/>
                <a:shade val="90000"/>
                <a:satMod val="130000"/>
              </a:schemeClr>
            </a:gs>
            <a:gs pos="100000">
              <a:schemeClr val="accent2">
                <a:hueOff val="1070683"/>
                <a:satOff val="-24312"/>
                <a:lumOff val="14052"/>
                <a:alphaOff val="0"/>
                <a:tint val="100000"/>
                <a:shade val="100000"/>
                <a:satMod val="110000"/>
              </a:schemeClr>
            </a:gs>
          </a:gsLst>
          <a:path path="circle">
            <a:fillToRect l="100000" t="100000" r="100000" b="100000"/>
          </a:path>
        </a:gradFill>
        <a:ln w="12700" cap="flat" cmpd="sng" algn="ctr">
          <a:solidFill>
            <a:schemeClr val="accent2">
              <a:hueOff val="1070683"/>
              <a:satOff val="-24312"/>
              <a:lumOff val="1405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E43283A-9E19-44C6-B6DD-28CEE99EA0D3}">
      <dsp:nvSpPr>
        <dsp:cNvPr id="0" name=""/>
        <dsp:cNvSpPr/>
      </dsp:nvSpPr>
      <dsp:spPr>
        <a:xfrm>
          <a:off x="0" y="3200400"/>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Asks people to take off their clothes</a:t>
          </a:r>
        </a:p>
      </dsp:txBody>
      <dsp:txXfrm>
        <a:off x="0" y="3200400"/>
        <a:ext cx="7373535" cy="639923"/>
      </dsp:txXfrm>
    </dsp:sp>
    <dsp:sp modelId="{107C224E-5629-458D-A6F7-96F109B1ADA8}">
      <dsp:nvSpPr>
        <dsp:cNvPr id="0" name=""/>
        <dsp:cNvSpPr/>
      </dsp:nvSpPr>
      <dsp:spPr>
        <a:xfrm>
          <a:off x="0" y="3840323"/>
          <a:ext cx="7373535" cy="0"/>
        </a:xfrm>
        <a:prstGeom prst="line">
          <a:avLst/>
        </a:prstGeom>
        <a:gradFill rotWithShape="0">
          <a:gsLst>
            <a:gs pos="0">
              <a:schemeClr val="accent2">
                <a:hueOff val="1284819"/>
                <a:satOff val="-29175"/>
                <a:lumOff val="16862"/>
                <a:alphaOff val="0"/>
                <a:shade val="85000"/>
                <a:satMod val="130000"/>
              </a:schemeClr>
            </a:gs>
            <a:gs pos="34000">
              <a:schemeClr val="accent2">
                <a:hueOff val="1284819"/>
                <a:satOff val="-29175"/>
                <a:lumOff val="16862"/>
                <a:alphaOff val="0"/>
                <a:shade val="87000"/>
                <a:satMod val="125000"/>
              </a:schemeClr>
            </a:gs>
            <a:gs pos="70000">
              <a:schemeClr val="accent2">
                <a:hueOff val="1284819"/>
                <a:satOff val="-29175"/>
                <a:lumOff val="16862"/>
                <a:alphaOff val="0"/>
                <a:tint val="100000"/>
                <a:shade val="90000"/>
                <a:satMod val="130000"/>
              </a:schemeClr>
            </a:gs>
            <a:gs pos="100000">
              <a:schemeClr val="accent2">
                <a:hueOff val="1284819"/>
                <a:satOff val="-29175"/>
                <a:lumOff val="16862"/>
                <a:alphaOff val="0"/>
                <a:tint val="100000"/>
                <a:shade val="100000"/>
                <a:satMod val="110000"/>
              </a:schemeClr>
            </a:gs>
          </a:gsLst>
          <a:path path="circle">
            <a:fillToRect l="100000" t="100000" r="100000" b="100000"/>
          </a:path>
        </a:gradFill>
        <a:ln w="12700" cap="flat" cmpd="sng" algn="ctr">
          <a:solidFill>
            <a:schemeClr val="accent2">
              <a:hueOff val="1284819"/>
              <a:satOff val="-29175"/>
              <a:lumOff val="1686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C48C49A-7410-4881-B6B9-A49AD1FB41C0}">
      <dsp:nvSpPr>
        <dsp:cNvPr id="0" name=""/>
        <dsp:cNvSpPr/>
      </dsp:nvSpPr>
      <dsp:spPr>
        <a:xfrm>
          <a:off x="0" y="3840323"/>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Touching of genitals of adults either through face or masturbation</a:t>
          </a:r>
        </a:p>
      </dsp:txBody>
      <dsp:txXfrm>
        <a:off x="0" y="3840323"/>
        <a:ext cx="7373535" cy="639923"/>
      </dsp:txXfrm>
    </dsp:sp>
    <dsp:sp modelId="{037D6791-1C8E-4A1D-9BD8-A0E699CFEF81}">
      <dsp:nvSpPr>
        <dsp:cNvPr id="0" name=""/>
        <dsp:cNvSpPr/>
      </dsp:nvSpPr>
      <dsp:spPr>
        <a:xfrm>
          <a:off x="0" y="4480247"/>
          <a:ext cx="7373535" cy="0"/>
        </a:xfrm>
        <a:prstGeom prst="line">
          <a:avLst/>
        </a:prstGeom>
        <a:gradFill rotWithShape="0">
          <a:gsLst>
            <a:gs pos="0">
              <a:schemeClr val="accent2">
                <a:hueOff val="1498956"/>
                <a:satOff val="-34037"/>
                <a:lumOff val="19672"/>
                <a:alphaOff val="0"/>
                <a:shade val="85000"/>
                <a:satMod val="130000"/>
              </a:schemeClr>
            </a:gs>
            <a:gs pos="34000">
              <a:schemeClr val="accent2">
                <a:hueOff val="1498956"/>
                <a:satOff val="-34037"/>
                <a:lumOff val="19672"/>
                <a:alphaOff val="0"/>
                <a:shade val="87000"/>
                <a:satMod val="125000"/>
              </a:schemeClr>
            </a:gs>
            <a:gs pos="70000">
              <a:schemeClr val="accent2">
                <a:hueOff val="1498956"/>
                <a:satOff val="-34037"/>
                <a:lumOff val="19672"/>
                <a:alphaOff val="0"/>
                <a:tint val="100000"/>
                <a:shade val="90000"/>
                <a:satMod val="130000"/>
              </a:schemeClr>
            </a:gs>
            <a:gs pos="100000">
              <a:schemeClr val="accent2">
                <a:hueOff val="1498956"/>
                <a:satOff val="-34037"/>
                <a:lumOff val="19672"/>
                <a:alphaOff val="0"/>
                <a:tint val="100000"/>
                <a:shade val="100000"/>
                <a:satMod val="110000"/>
              </a:schemeClr>
            </a:gs>
          </a:gsLst>
          <a:path path="circle">
            <a:fillToRect l="100000" t="100000" r="100000" b="100000"/>
          </a:path>
        </a:gradFill>
        <a:ln w="12700" cap="flat" cmpd="sng" algn="ctr">
          <a:solidFill>
            <a:schemeClr val="accent2">
              <a:hueOff val="1498956"/>
              <a:satOff val="-34037"/>
              <a:lumOff val="1967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E8DE284-9D0F-4F88-BB8A-47A5C0A39FB6}">
      <dsp:nvSpPr>
        <dsp:cNvPr id="0" name=""/>
        <dsp:cNvSpPr/>
      </dsp:nvSpPr>
      <dsp:spPr>
        <a:xfrm>
          <a:off x="0" y="4480247"/>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Extreme fear of having someone observing them undress</a:t>
          </a:r>
        </a:p>
      </dsp:txBody>
      <dsp:txXfrm>
        <a:off x="0" y="4480247"/>
        <a:ext cx="7373535" cy="639923"/>
      </dsp:txXfrm>
    </dsp:sp>
    <dsp:sp modelId="{C93E7C68-321B-458E-92D3-71A94502DB55}">
      <dsp:nvSpPr>
        <dsp:cNvPr id="0" name=""/>
        <dsp:cNvSpPr/>
      </dsp:nvSpPr>
      <dsp:spPr>
        <a:xfrm>
          <a:off x="0" y="5120171"/>
          <a:ext cx="7373535" cy="0"/>
        </a:xfrm>
        <a:prstGeom prst="line">
          <a:avLst/>
        </a:prstGeom>
        <a:gradFill rotWithShape="0">
          <a:gsLst>
            <a:gs pos="0">
              <a:schemeClr val="accent2">
                <a:hueOff val="1713092"/>
                <a:satOff val="-38900"/>
                <a:lumOff val="22483"/>
                <a:alphaOff val="0"/>
                <a:shade val="85000"/>
                <a:satMod val="130000"/>
              </a:schemeClr>
            </a:gs>
            <a:gs pos="34000">
              <a:schemeClr val="accent2">
                <a:hueOff val="1713092"/>
                <a:satOff val="-38900"/>
                <a:lumOff val="22483"/>
                <a:alphaOff val="0"/>
                <a:shade val="87000"/>
                <a:satMod val="125000"/>
              </a:schemeClr>
            </a:gs>
            <a:gs pos="70000">
              <a:schemeClr val="accent2">
                <a:hueOff val="1713092"/>
                <a:satOff val="-38900"/>
                <a:lumOff val="22483"/>
                <a:alphaOff val="0"/>
                <a:tint val="100000"/>
                <a:shade val="90000"/>
                <a:satMod val="130000"/>
              </a:schemeClr>
            </a:gs>
            <a:gs pos="100000">
              <a:schemeClr val="accent2">
                <a:hueOff val="1713092"/>
                <a:satOff val="-38900"/>
                <a:lumOff val="22483"/>
                <a:alphaOff val="0"/>
                <a:tint val="100000"/>
                <a:shade val="100000"/>
                <a:satMod val="110000"/>
              </a:schemeClr>
            </a:gs>
          </a:gsLst>
          <a:path path="circle">
            <a:fillToRect l="100000" t="100000" r="100000" b="100000"/>
          </a:path>
        </a:gradFill>
        <a:ln w="12700" cap="flat" cmpd="sng" algn="ctr">
          <a:solidFill>
            <a:schemeClr val="accent2">
              <a:hueOff val="1713092"/>
              <a:satOff val="-38900"/>
              <a:lumOff val="2248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02F948C-E79F-40D1-A14F-6352FC4EF629}">
      <dsp:nvSpPr>
        <dsp:cNvPr id="0" name=""/>
        <dsp:cNvSpPr/>
      </dsp:nvSpPr>
      <dsp:spPr>
        <a:xfrm>
          <a:off x="0" y="5120171"/>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Hurting of one’s own genitals or rectum</a:t>
          </a:r>
        </a:p>
      </dsp:txBody>
      <dsp:txXfrm>
        <a:off x="0" y="5120171"/>
        <a:ext cx="7373535" cy="639923"/>
      </dsp:txXfrm>
    </dsp:sp>
    <dsp:sp modelId="{4CD6733B-19E9-4A38-9BE8-7B7589D3A9DB}">
      <dsp:nvSpPr>
        <dsp:cNvPr id="0" name=""/>
        <dsp:cNvSpPr/>
      </dsp:nvSpPr>
      <dsp:spPr>
        <a:xfrm>
          <a:off x="0" y="5760094"/>
          <a:ext cx="7373535"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544DC8D-6D40-4E5E-B80A-104D7D614734}">
      <dsp:nvSpPr>
        <dsp:cNvPr id="0" name=""/>
        <dsp:cNvSpPr/>
      </dsp:nvSpPr>
      <dsp:spPr>
        <a:xfrm>
          <a:off x="0" y="5760094"/>
          <a:ext cx="7373535"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Sexual behaviors or contact with animals</a:t>
          </a:r>
        </a:p>
      </dsp:txBody>
      <dsp:txXfrm>
        <a:off x="0" y="5760094"/>
        <a:ext cx="7373535" cy="63992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FB38F6-55B1-4E13-8ECD-4C88316959A0}">
      <dsp:nvSpPr>
        <dsp:cNvPr id="0" name=""/>
        <dsp:cNvSpPr/>
      </dsp:nvSpPr>
      <dsp:spPr>
        <a:xfrm>
          <a:off x="0" y="781"/>
          <a:ext cx="7479791"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9D032DA-7AC0-4C60-977B-883E8C615D09}">
      <dsp:nvSpPr>
        <dsp:cNvPr id="0" name=""/>
        <dsp:cNvSpPr/>
      </dsp:nvSpPr>
      <dsp:spPr>
        <a:xfrm>
          <a:off x="0" y="781"/>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Forcing or manipulating other to touch their genitals</a:t>
          </a:r>
        </a:p>
      </dsp:txBody>
      <dsp:txXfrm>
        <a:off x="0" y="781"/>
        <a:ext cx="7479791" cy="639923"/>
      </dsp:txXfrm>
    </dsp:sp>
    <dsp:sp modelId="{6D6FB1F0-DD45-4B5B-BA50-AA2B072B7292}">
      <dsp:nvSpPr>
        <dsp:cNvPr id="0" name=""/>
        <dsp:cNvSpPr/>
      </dsp:nvSpPr>
      <dsp:spPr>
        <a:xfrm>
          <a:off x="0" y="640704"/>
          <a:ext cx="7479791" cy="0"/>
        </a:xfrm>
        <a:prstGeom prst="line">
          <a:avLst/>
        </a:prstGeom>
        <a:gradFill rotWithShape="0">
          <a:gsLst>
            <a:gs pos="0">
              <a:schemeClr val="accent2">
                <a:hueOff val="214137"/>
                <a:satOff val="-4862"/>
                <a:lumOff val="2810"/>
                <a:alphaOff val="0"/>
                <a:shade val="85000"/>
                <a:satMod val="130000"/>
              </a:schemeClr>
            </a:gs>
            <a:gs pos="34000">
              <a:schemeClr val="accent2">
                <a:hueOff val="214137"/>
                <a:satOff val="-4862"/>
                <a:lumOff val="2810"/>
                <a:alphaOff val="0"/>
                <a:shade val="87000"/>
                <a:satMod val="125000"/>
              </a:schemeClr>
            </a:gs>
            <a:gs pos="70000">
              <a:schemeClr val="accent2">
                <a:hueOff val="214137"/>
                <a:satOff val="-4862"/>
                <a:lumOff val="2810"/>
                <a:alphaOff val="0"/>
                <a:tint val="100000"/>
                <a:shade val="90000"/>
                <a:satMod val="130000"/>
              </a:schemeClr>
            </a:gs>
            <a:gs pos="100000">
              <a:schemeClr val="accent2">
                <a:hueOff val="214137"/>
                <a:satOff val="-4862"/>
                <a:lumOff val="2810"/>
                <a:alphaOff val="0"/>
                <a:tint val="100000"/>
                <a:shade val="100000"/>
                <a:satMod val="110000"/>
              </a:schemeClr>
            </a:gs>
          </a:gsLst>
          <a:path path="circle">
            <a:fillToRect l="100000" t="100000" r="100000" b="100000"/>
          </a:path>
        </a:gradFill>
        <a:ln w="12700" cap="flat" cmpd="sng" algn="ctr">
          <a:solidFill>
            <a:schemeClr val="accent2">
              <a:hueOff val="214137"/>
              <a:satOff val="-4862"/>
              <a:lumOff val="281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693B420-F6F1-4E91-8838-93C9DDBDE6FE}">
      <dsp:nvSpPr>
        <dsp:cNvPr id="0" name=""/>
        <dsp:cNvSpPr/>
      </dsp:nvSpPr>
      <dsp:spPr>
        <a:xfrm>
          <a:off x="0" y="640704"/>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Forcing or manipulating other to show their genitals</a:t>
          </a:r>
        </a:p>
      </dsp:txBody>
      <dsp:txXfrm>
        <a:off x="0" y="640704"/>
        <a:ext cx="7479791" cy="639923"/>
      </dsp:txXfrm>
    </dsp:sp>
    <dsp:sp modelId="{DA55BF62-F232-496C-99A0-FEF06632E290}">
      <dsp:nvSpPr>
        <dsp:cNvPr id="0" name=""/>
        <dsp:cNvSpPr/>
      </dsp:nvSpPr>
      <dsp:spPr>
        <a:xfrm>
          <a:off x="0" y="1280628"/>
          <a:ext cx="7479791" cy="0"/>
        </a:xfrm>
        <a:prstGeom prst="line">
          <a:avLst/>
        </a:prstGeom>
        <a:gradFill rotWithShape="0">
          <a:gsLst>
            <a:gs pos="0">
              <a:schemeClr val="accent2">
                <a:hueOff val="428273"/>
                <a:satOff val="-9725"/>
                <a:lumOff val="5621"/>
                <a:alphaOff val="0"/>
                <a:shade val="85000"/>
                <a:satMod val="130000"/>
              </a:schemeClr>
            </a:gs>
            <a:gs pos="34000">
              <a:schemeClr val="accent2">
                <a:hueOff val="428273"/>
                <a:satOff val="-9725"/>
                <a:lumOff val="5621"/>
                <a:alphaOff val="0"/>
                <a:shade val="87000"/>
                <a:satMod val="125000"/>
              </a:schemeClr>
            </a:gs>
            <a:gs pos="70000">
              <a:schemeClr val="accent2">
                <a:hueOff val="428273"/>
                <a:satOff val="-9725"/>
                <a:lumOff val="5621"/>
                <a:alphaOff val="0"/>
                <a:tint val="100000"/>
                <a:shade val="90000"/>
                <a:satMod val="130000"/>
              </a:schemeClr>
            </a:gs>
            <a:gs pos="100000">
              <a:schemeClr val="accent2">
                <a:hueOff val="428273"/>
                <a:satOff val="-9725"/>
                <a:lumOff val="5621"/>
                <a:alphaOff val="0"/>
                <a:tint val="100000"/>
                <a:shade val="100000"/>
                <a:satMod val="110000"/>
              </a:schemeClr>
            </a:gs>
          </a:gsLst>
          <a:path path="circle">
            <a:fillToRect l="100000" t="100000" r="100000" b="100000"/>
          </a:path>
        </a:gradFill>
        <a:ln w="12700" cap="flat" cmpd="sng" algn="ctr">
          <a:solidFill>
            <a:schemeClr val="accent2">
              <a:hueOff val="428273"/>
              <a:satOff val="-9725"/>
              <a:lumOff val="562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CBFF7FE-BCC1-4BED-92F9-5689DD124217}">
      <dsp:nvSpPr>
        <dsp:cNvPr id="0" name=""/>
        <dsp:cNvSpPr/>
      </dsp:nvSpPr>
      <dsp:spPr>
        <a:xfrm>
          <a:off x="0" y="1280628"/>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Exposing their genitals after being told it is not ok and receiving consequences</a:t>
          </a:r>
        </a:p>
      </dsp:txBody>
      <dsp:txXfrm>
        <a:off x="0" y="1280628"/>
        <a:ext cx="7479791" cy="639923"/>
      </dsp:txXfrm>
    </dsp:sp>
    <dsp:sp modelId="{A7CEB698-A2A9-4C3C-931C-3E91CC6FE5CA}">
      <dsp:nvSpPr>
        <dsp:cNvPr id="0" name=""/>
        <dsp:cNvSpPr/>
      </dsp:nvSpPr>
      <dsp:spPr>
        <a:xfrm>
          <a:off x="0" y="1920552"/>
          <a:ext cx="7479791" cy="0"/>
        </a:xfrm>
        <a:prstGeom prst="line">
          <a:avLst/>
        </a:prstGeom>
        <a:gradFill rotWithShape="0">
          <a:gsLst>
            <a:gs pos="0">
              <a:schemeClr val="accent2">
                <a:hueOff val="642410"/>
                <a:satOff val="-14587"/>
                <a:lumOff val="8431"/>
                <a:alphaOff val="0"/>
                <a:shade val="85000"/>
                <a:satMod val="130000"/>
              </a:schemeClr>
            </a:gs>
            <a:gs pos="34000">
              <a:schemeClr val="accent2">
                <a:hueOff val="642410"/>
                <a:satOff val="-14587"/>
                <a:lumOff val="8431"/>
                <a:alphaOff val="0"/>
                <a:shade val="87000"/>
                <a:satMod val="125000"/>
              </a:schemeClr>
            </a:gs>
            <a:gs pos="70000">
              <a:schemeClr val="accent2">
                <a:hueOff val="642410"/>
                <a:satOff val="-14587"/>
                <a:lumOff val="8431"/>
                <a:alphaOff val="0"/>
                <a:tint val="100000"/>
                <a:shade val="90000"/>
                <a:satMod val="130000"/>
              </a:schemeClr>
            </a:gs>
            <a:gs pos="100000">
              <a:schemeClr val="accent2">
                <a:hueOff val="642410"/>
                <a:satOff val="-14587"/>
                <a:lumOff val="8431"/>
                <a:alphaOff val="0"/>
                <a:tint val="100000"/>
                <a:shade val="100000"/>
                <a:satMod val="110000"/>
              </a:schemeClr>
            </a:gs>
          </a:gsLst>
          <a:path path="circle">
            <a:fillToRect l="100000" t="100000" r="100000" b="100000"/>
          </a:path>
        </a:gradFill>
        <a:ln w="12700" cap="flat" cmpd="sng" algn="ctr">
          <a:solidFill>
            <a:schemeClr val="accent2">
              <a:hueOff val="642410"/>
              <a:satOff val="-14587"/>
              <a:lumOff val="843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0FB315C-FC6A-4853-97F9-853D6C193B9D}">
      <dsp:nvSpPr>
        <dsp:cNvPr id="0" name=""/>
        <dsp:cNvSpPr/>
      </dsp:nvSpPr>
      <dsp:spPr>
        <a:xfrm>
          <a:off x="0" y="1920552"/>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Hates their own genitals</a:t>
          </a:r>
        </a:p>
      </dsp:txBody>
      <dsp:txXfrm>
        <a:off x="0" y="1920552"/>
        <a:ext cx="7479791" cy="639923"/>
      </dsp:txXfrm>
    </dsp:sp>
    <dsp:sp modelId="{A1AC2E66-B4E4-4FF0-97F8-DCE2AE5A4E0E}">
      <dsp:nvSpPr>
        <dsp:cNvPr id="0" name=""/>
        <dsp:cNvSpPr/>
      </dsp:nvSpPr>
      <dsp:spPr>
        <a:xfrm>
          <a:off x="0" y="2560475"/>
          <a:ext cx="7479791" cy="0"/>
        </a:xfrm>
        <a:prstGeom prst="line">
          <a:avLst/>
        </a:prstGeom>
        <a:gradFill rotWithShape="0">
          <a:gsLst>
            <a:gs pos="0">
              <a:schemeClr val="accent2">
                <a:hueOff val="856546"/>
                <a:satOff val="-19450"/>
                <a:lumOff val="11241"/>
                <a:alphaOff val="0"/>
                <a:shade val="85000"/>
                <a:satMod val="130000"/>
              </a:schemeClr>
            </a:gs>
            <a:gs pos="34000">
              <a:schemeClr val="accent2">
                <a:hueOff val="856546"/>
                <a:satOff val="-19450"/>
                <a:lumOff val="11241"/>
                <a:alphaOff val="0"/>
                <a:shade val="87000"/>
                <a:satMod val="125000"/>
              </a:schemeClr>
            </a:gs>
            <a:gs pos="70000">
              <a:schemeClr val="accent2">
                <a:hueOff val="856546"/>
                <a:satOff val="-19450"/>
                <a:lumOff val="11241"/>
                <a:alphaOff val="0"/>
                <a:tint val="100000"/>
                <a:shade val="90000"/>
                <a:satMod val="130000"/>
              </a:schemeClr>
            </a:gs>
            <a:gs pos="100000">
              <a:schemeClr val="accent2">
                <a:hueOff val="856546"/>
                <a:satOff val="-19450"/>
                <a:lumOff val="11241"/>
                <a:alphaOff val="0"/>
                <a:tint val="100000"/>
                <a:shade val="100000"/>
                <a:satMod val="110000"/>
              </a:schemeClr>
            </a:gs>
          </a:gsLst>
          <a:path path="circle">
            <a:fillToRect l="100000" t="100000" r="100000" b="100000"/>
          </a:path>
        </a:gradFill>
        <a:ln w="12700" cap="flat" cmpd="sng" algn="ctr">
          <a:solidFill>
            <a:schemeClr val="accent2">
              <a:hueOff val="856546"/>
              <a:satOff val="-19450"/>
              <a:lumOff val="1124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AD1CCD5-AF05-4596-8A32-0252D49BC8AC}">
      <dsp:nvSpPr>
        <dsp:cNvPr id="0" name=""/>
        <dsp:cNvSpPr/>
      </dsp:nvSpPr>
      <dsp:spPr>
        <a:xfrm>
          <a:off x="0" y="2560475"/>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Hates their own gender/sex</a:t>
          </a:r>
        </a:p>
      </dsp:txBody>
      <dsp:txXfrm>
        <a:off x="0" y="2560475"/>
        <a:ext cx="7479791" cy="639923"/>
      </dsp:txXfrm>
    </dsp:sp>
    <dsp:sp modelId="{0FD13745-3B10-41B0-8CAD-B9AD51ABF1E1}">
      <dsp:nvSpPr>
        <dsp:cNvPr id="0" name=""/>
        <dsp:cNvSpPr/>
      </dsp:nvSpPr>
      <dsp:spPr>
        <a:xfrm>
          <a:off x="0" y="3200399"/>
          <a:ext cx="7479791" cy="0"/>
        </a:xfrm>
        <a:prstGeom prst="line">
          <a:avLst/>
        </a:prstGeom>
        <a:gradFill rotWithShape="0">
          <a:gsLst>
            <a:gs pos="0">
              <a:schemeClr val="accent2">
                <a:hueOff val="1070683"/>
                <a:satOff val="-24312"/>
                <a:lumOff val="14052"/>
                <a:alphaOff val="0"/>
                <a:shade val="85000"/>
                <a:satMod val="130000"/>
              </a:schemeClr>
            </a:gs>
            <a:gs pos="34000">
              <a:schemeClr val="accent2">
                <a:hueOff val="1070683"/>
                <a:satOff val="-24312"/>
                <a:lumOff val="14052"/>
                <a:alphaOff val="0"/>
                <a:shade val="87000"/>
                <a:satMod val="125000"/>
              </a:schemeClr>
            </a:gs>
            <a:gs pos="70000">
              <a:schemeClr val="accent2">
                <a:hueOff val="1070683"/>
                <a:satOff val="-24312"/>
                <a:lumOff val="14052"/>
                <a:alphaOff val="0"/>
                <a:tint val="100000"/>
                <a:shade val="90000"/>
                <a:satMod val="130000"/>
              </a:schemeClr>
            </a:gs>
            <a:gs pos="100000">
              <a:schemeClr val="accent2">
                <a:hueOff val="1070683"/>
                <a:satOff val="-24312"/>
                <a:lumOff val="14052"/>
                <a:alphaOff val="0"/>
                <a:tint val="100000"/>
                <a:shade val="100000"/>
                <a:satMod val="110000"/>
              </a:schemeClr>
            </a:gs>
          </a:gsLst>
          <a:path path="circle">
            <a:fillToRect l="100000" t="100000" r="100000" b="100000"/>
          </a:path>
        </a:gradFill>
        <a:ln w="12700" cap="flat" cmpd="sng" algn="ctr">
          <a:solidFill>
            <a:schemeClr val="accent2">
              <a:hueOff val="1070683"/>
              <a:satOff val="-24312"/>
              <a:lumOff val="1405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BCD5B1F7-EFB7-4983-B84F-3EC903604EF3}">
      <dsp:nvSpPr>
        <dsp:cNvPr id="0" name=""/>
        <dsp:cNvSpPr/>
      </dsp:nvSpPr>
      <dsp:spPr>
        <a:xfrm>
          <a:off x="0" y="3200399"/>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Refuses to leave people alone when they’re in the bathroom</a:t>
          </a:r>
        </a:p>
      </dsp:txBody>
      <dsp:txXfrm>
        <a:off x="0" y="3200399"/>
        <a:ext cx="7479791" cy="639923"/>
      </dsp:txXfrm>
    </dsp:sp>
    <dsp:sp modelId="{54E2172A-4AF2-4ADE-8AFA-EF0933EBA308}">
      <dsp:nvSpPr>
        <dsp:cNvPr id="0" name=""/>
        <dsp:cNvSpPr/>
      </dsp:nvSpPr>
      <dsp:spPr>
        <a:xfrm>
          <a:off x="0" y="3840323"/>
          <a:ext cx="7479791" cy="0"/>
        </a:xfrm>
        <a:prstGeom prst="line">
          <a:avLst/>
        </a:prstGeom>
        <a:gradFill rotWithShape="0">
          <a:gsLst>
            <a:gs pos="0">
              <a:schemeClr val="accent2">
                <a:hueOff val="1284819"/>
                <a:satOff val="-29175"/>
                <a:lumOff val="16862"/>
                <a:alphaOff val="0"/>
                <a:shade val="85000"/>
                <a:satMod val="130000"/>
              </a:schemeClr>
            </a:gs>
            <a:gs pos="34000">
              <a:schemeClr val="accent2">
                <a:hueOff val="1284819"/>
                <a:satOff val="-29175"/>
                <a:lumOff val="16862"/>
                <a:alphaOff val="0"/>
                <a:shade val="87000"/>
                <a:satMod val="125000"/>
              </a:schemeClr>
            </a:gs>
            <a:gs pos="70000">
              <a:schemeClr val="accent2">
                <a:hueOff val="1284819"/>
                <a:satOff val="-29175"/>
                <a:lumOff val="16862"/>
                <a:alphaOff val="0"/>
                <a:tint val="100000"/>
                <a:shade val="90000"/>
                <a:satMod val="130000"/>
              </a:schemeClr>
            </a:gs>
            <a:gs pos="100000">
              <a:schemeClr val="accent2">
                <a:hueOff val="1284819"/>
                <a:satOff val="-29175"/>
                <a:lumOff val="16862"/>
                <a:alphaOff val="0"/>
                <a:tint val="100000"/>
                <a:shade val="100000"/>
                <a:satMod val="110000"/>
              </a:schemeClr>
            </a:gs>
          </a:gsLst>
          <a:path path="circle">
            <a:fillToRect l="100000" t="100000" r="100000" b="100000"/>
          </a:path>
        </a:gradFill>
        <a:ln w="12700" cap="flat" cmpd="sng" algn="ctr">
          <a:solidFill>
            <a:schemeClr val="accent2">
              <a:hueOff val="1284819"/>
              <a:satOff val="-29175"/>
              <a:lumOff val="1686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2E0FCB5-322B-472B-B37E-DC7867DD3B2E}">
      <dsp:nvSpPr>
        <dsp:cNvPr id="0" name=""/>
        <dsp:cNvSpPr/>
      </dsp:nvSpPr>
      <dsp:spPr>
        <a:xfrm>
          <a:off x="0" y="3840323"/>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Smearing of feces or urinating purposely in areas outside the bathroom</a:t>
          </a:r>
        </a:p>
      </dsp:txBody>
      <dsp:txXfrm>
        <a:off x="0" y="3840323"/>
        <a:ext cx="7479791" cy="639923"/>
      </dsp:txXfrm>
    </dsp:sp>
    <dsp:sp modelId="{0CF94F00-999C-440B-80E6-66F5614F8493}">
      <dsp:nvSpPr>
        <dsp:cNvPr id="0" name=""/>
        <dsp:cNvSpPr/>
      </dsp:nvSpPr>
      <dsp:spPr>
        <a:xfrm>
          <a:off x="0" y="4480246"/>
          <a:ext cx="7479791" cy="0"/>
        </a:xfrm>
        <a:prstGeom prst="line">
          <a:avLst/>
        </a:prstGeom>
        <a:gradFill rotWithShape="0">
          <a:gsLst>
            <a:gs pos="0">
              <a:schemeClr val="accent2">
                <a:hueOff val="1498956"/>
                <a:satOff val="-34037"/>
                <a:lumOff val="19672"/>
                <a:alphaOff val="0"/>
                <a:shade val="85000"/>
                <a:satMod val="130000"/>
              </a:schemeClr>
            </a:gs>
            <a:gs pos="34000">
              <a:schemeClr val="accent2">
                <a:hueOff val="1498956"/>
                <a:satOff val="-34037"/>
                <a:lumOff val="19672"/>
                <a:alphaOff val="0"/>
                <a:shade val="87000"/>
                <a:satMod val="125000"/>
              </a:schemeClr>
            </a:gs>
            <a:gs pos="70000">
              <a:schemeClr val="accent2">
                <a:hueOff val="1498956"/>
                <a:satOff val="-34037"/>
                <a:lumOff val="19672"/>
                <a:alphaOff val="0"/>
                <a:tint val="100000"/>
                <a:shade val="90000"/>
                <a:satMod val="130000"/>
              </a:schemeClr>
            </a:gs>
            <a:gs pos="100000">
              <a:schemeClr val="accent2">
                <a:hueOff val="1498956"/>
                <a:satOff val="-34037"/>
                <a:lumOff val="19672"/>
                <a:alphaOff val="0"/>
                <a:tint val="100000"/>
                <a:shade val="100000"/>
                <a:satMod val="110000"/>
              </a:schemeClr>
            </a:gs>
          </a:gsLst>
          <a:path path="circle">
            <a:fillToRect l="100000" t="100000" r="100000" b="100000"/>
          </a:path>
        </a:gradFill>
        <a:ln w="12700" cap="flat" cmpd="sng" algn="ctr">
          <a:solidFill>
            <a:schemeClr val="accent2">
              <a:hueOff val="1498956"/>
              <a:satOff val="-34037"/>
              <a:lumOff val="1967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C21A7E5-4644-4D05-831F-7C68F3292AD6}">
      <dsp:nvSpPr>
        <dsp:cNvPr id="0" name=""/>
        <dsp:cNvSpPr/>
      </dsp:nvSpPr>
      <dsp:spPr>
        <a:xfrm>
          <a:off x="0" y="4480246"/>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“Humping” the furniture, animals or other children</a:t>
          </a:r>
        </a:p>
      </dsp:txBody>
      <dsp:txXfrm>
        <a:off x="0" y="4480246"/>
        <a:ext cx="7479791" cy="639923"/>
      </dsp:txXfrm>
    </dsp:sp>
    <dsp:sp modelId="{3FFB7004-3C48-4F06-A7DD-77B34CD24759}">
      <dsp:nvSpPr>
        <dsp:cNvPr id="0" name=""/>
        <dsp:cNvSpPr/>
      </dsp:nvSpPr>
      <dsp:spPr>
        <a:xfrm>
          <a:off x="0" y="5120170"/>
          <a:ext cx="7479791" cy="0"/>
        </a:xfrm>
        <a:prstGeom prst="line">
          <a:avLst/>
        </a:prstGeom>
        <a:gradFill rotWithShape="0">
          <a:gsLst>
            <a:gs pos="0">
              <a:schemeClr val="accent2">
                <a:hueOff val="1713092"/>
                <a:satOff val="-38900"/>
                <a:lumOff val="22483"/>
                <a:alphaOff val="0"/>
                <a:shade val="85000"/>
                <a:satMod val="130000"/>
              </a:schemeClr>
            </a:gs>
            <a:gs pos="34000">
              <a:schemeClr val="accent2">
                <a:hueOff val="1713092"/>
                <a:satOff val="-38900"/>
                <a:lumOff val="22483"/>
                <a:alphaOff val="0"/>
                <a:shade val="87000"/>
                <a:satMod val="125000"/>
              </a:schemeClr>
            </a:gs>
            <a:gs pos="70000">
              <a:schemeClr val="accent2">
                <a:hueOff val="1713092"/>
                <a:satOff val="-38900"/>
                <a:lumOff val="22483"/>
                <a:alphaOff val="0"/>
                <a:tint val="100000"/>
                <a:shade val="90000"/>
                <a:satMod val="130000"/>
              </a:schemeClr>
            </a:gs>
            <a:gs pos="100000">
              <a:schemeClr val="accent2">
                <a:hueOff val="1713092"/>
                <a:satOff val="-38900"/>
                <a:lumOff val="22483"/>
                <a:alphaOff val="0"/>
                <a:tint val="100000"/>
                <a:shade val="100000"/>
                <a:satMod val="110000"/>
              </a:schemeClr>
            </a:gs>
          </a:gsLst>
          <a:path path="circle">
            <a:fillToRect l="100000" t="100000" r="100000" b="100000"/>
          </a:path>
        </a:gradFill>
        <a:ln w="12700" cap="flat" cmpd="sng" algn="ctr">
          <a:solidFill>
            <a:schemeClr val="accent2">
              <a:hueOff val="1713092"/>
              <a:satOff val="-38900"/>
              <a:lumOff val="2248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5253E99-5E71-4100-B2EC-BC62B4A5B336}">
      <dsp:nvSpPr>
        <dsp:cNvPr id="0" name=""/>
        <dsp:cNvSpPr/>
      </dsp:nvSpPr>
      <dsp:spPr>
        <a:xfrm>
          <a:off x="0" y="5120170"/>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Forcing or manipulating others to have sex</a:t>
          </a:r>
        </a:p>
      </dsp:txBody>
      <dsp:txXfrm>
        <a:off x="0" y="5120170"/>
        <a:ext cx="7479791" cy="639923"/>
      </dsp:txXfrm>
    </dsp:sp>
    <dsp:sp modelId="{E564F94E-4637-4770-A4DC-910D874EA019}">
      <dsp:nvSpPr>
        <dsp:cNvPr id="0" name=""/>
        <dsp:cNvSpPr/>
      </dsp:nvSpPr>
      <dsp:spPr>
        <a:xfrm>
          <a:off x="0" y="5760094"/>
          <a:ext cx="7479791"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A3272E9-37F4-42B4-A267-BEE3355686D8}">
      <dsp:nvSpPr>
        <dsp:cNvPr id="0" name=""/>
        <dsp:cNvSpPr/>
      </dsp:nvSpPr>
      <dsp:spPr>
        <a:xfrm>
          <a:off x="0" y="5760094"/>
          <a:ext cx="7479791" cy="63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Inability to stop engaging in sexual behaviors</a:t>
          </a:r>
        </a:p>
      </dsp:txBody>
      <dsp:txXfrm>
        <a:off x="0" y="5760094"/>
        <a:ext cx="7479791" cy="63992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4223E6-3997-452C-81BE-3D94A7B22336}">
      <dsp:nvSpPr>
        <dsp:cNvPr id="0" name=""/>
        <dsp:cNvSpPr/>
      </dsp:nvSpPr>
      <dsp:spPr>
        <a:xfrm>
          <a:off x="7248" y="1301172"/>
          <a:ext cx="1788392" cy="536517"/>
        </a:xfrm>
        <a:prstGeom prst="chevron">
          <a:avLst>
            <a:gd name="adj" fmla="val 30000"/>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Give</a:t>
          </a:r>
        </a:p>
      </dsp:txBody>
      <dsp:txXfrm>
        <a:off x="168203" y="1301172"/>
        <a:ext cx="1466482" cy="536517"/>
      </dsp:txXfrm>
    </dsp:sp>
    <dsp:sp modelId="{59CA090C-76B2-4E53-BB54-756CAADB1910}">
      <dsp:nvSpPr>
        <dsp:cNvPr id="0" name=""/>
        <dsp:cNvSpPr/>
      </dsp:nvSpPr>
      <dsp:spPr>
        <a:xfrm>
          <a:off x="7248" y="1837689"/>
          <a:ext cx="1627437" cy="3642939"/>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dirty="0"/>
            <a:t>Give children some control over activities that make them feel anxious and unsafe</a:t>
          </a:r>
        </a:p>
      </dsp:txBody>
      <dsp:txXfrm>
        <a:off x="7248" y="1837689"/>
        <a:ext cx="1627437" cy="3642939"/>
      </dsp:txXfrm>
    </dsp:sp>
    <dsp:sp modelId="{3BBA9985-9F52-42C9-85DD-FACC5C85E366}">
      <dsp:nvSpPr>
        <dsp:cNvPr id="0" name=""/>
        <dsp:cNvSpPr/>
      </dsp:nvSpPr>
      <dsp:spPr>
        <a:xfrm>
          <a:off x="1734800" y="1301172"/>
          <a:ext cx="1788392" cy="536517"/>
        </a:xfrm>
        <a:prstGeom prst="chevron">
          <a:avLst>
            <a:gd name="adj" fmla="val 30000"/>
          </a:avLst>
        </a:prstGeom>
        <a:solidFill>
          <a:schemeClr val="accent2">
            <a:hueOff val="321205"/>
            <a:satOff val="-7294"/>
            <a:lumOff val="4215"/>
            <a:alphaOff val="0"/>
          </a:schemeClr>
        </a:solidFill>
        <a:ln w="15875" cap="flat" cmpd="sng" algn="ctr">
          <a:solidFill>
            <a:schemeClr val="accent2">
              <a:hueOff val="321205"/>
              <a:satOff val="-7294"/>
              <a:lumOff val="421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Recognize</a:t>
          </a:r>
        </a:p>
      </dsp:txBody>
      <dsp:txXfrm>
        <a:off x="1895755" y="1301172"/>
        <a:ext cx="1466482" cy="536517"/>
      </dsp:txXfrm>
    </dsp:sp>
    <dsp:sp modelId="{60916C97-F162-4283-8B14-253D8C930FB8}">
      <dsp:nvSpPr>
        <dsp:cNvPr id="0" name=""/>
        <dsp:cNvSpPr/>
      </dsp:nvSpPr>
      <dsp:spPr>
        <a:xfrm>
          <a:off x="1734800" y="1837689"/>
          <a:ext cx="1627437" cy="3642939"/>
        </a:xfrm>
        <a:prstGeom prst="rect">
          <a:avLst/>
        </a:prstGeom>
        <a:solidFill>
          <a:schemeClr val="accent2">
            <a:tint val="40000"/>
            <a:alpha val="90000"/>
            <a:hueOff val="329741"/>
            <a:satOff val="943"/>
            <a:lumOff val="595"/>
            <a:alphaOff val="0"/>
          </a:schemeClr>
        </a:solidFill>
        <a:ln w="15875" cap="flat" cmpd="sng" algn="ctr">
          <a:solidFill>
            <a:schemeClr val="accent2">
              <a:tint val="40000"/>
              <a:alpha val="90000"/>
              <a:hueOff val="329741"/>
              <a:satOff val="943"/>
              <a:lumOff val="5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a:t>Recognize that behavior problems in children may come from their history of sexual abuse</a:t>
          </a:r>
        </a:p>
      </dsp:txBody>
      <dsp:txXfrm>
        <a:off x="1734800" y="1837689"/>
        <a:ext cx="1627437" cy="3642939"/>
      </dsp:txXfrm>
    </dsp:sp>
    <dsp:sp modelId="{69E135EC-A655-4E62-B4A4-98AC22C8A429}">
      <dsp:nvSpPr>
        <dsp:cNvPr id="0" name=""/>
        <dsp:cNvSpPr/>
      </dsp:nvSpPr>
      <dsp:spPr>
        <a:xfrm>
          <a:off x="3462351" y="1301172"/>
          <a:ext cx="1788392" cy="536517"/>
        </a:xfrm>
        <a:prstGeom prst="chevron">
          <a:avLst>
            <a:gd name="adj" fmla="val 30000"/>
          </a:avLst>
        </a:prstGeom>
        <a:solidFill>
          <a:schemeClr val="accent2">
            <a:hueOff val="642410"/>
            <a:satOff val="-14587"/>
            <a:lumOff val="8431"/>
            <a:alphaOff val="0"/>
          </a:schemeClr>
        </a:solidFill>
        <a:ln w="15875" cap="flat" cmpd="sng" algn="ctr">
          <a:solidFill>
            <a:schemeClr val="accent2">
              <a:hueOff val="642410"/>
              <a:satOff val="-14587"/>
              <a:lumOff val="8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Remember</a:t>
          </a:r>
        </a:p>
      </dsp:txBody>
      <dsp:txXfrm>
        <a:off x="3623306" y="1301172"/>
        <a:ext cx="1466482" cy="536517"/>
      </dsp:txXfrm>
    </dsp:sp>
    <dsp:sp modelId="{5B8FDF41-0CC9-4E81-AEAD-FF74FD5C486E}">
      <dsp:nvSpPr>
        <dsp:cNvPr id="0" name=""/>
        <dsp:cNvSpPr/>
      </dsp:nvSpPr>
      <dsp:spPr>
        <a:xfrm>
          <a:off x="3462351" y="1837689"/>
          <a:ext cx="1627437" cy="3642939"/>
        </a:xfrm>
        <a:prstGeom prst="rect">
          <a:avLst/>
        </a:prstGeom>
        <a:solidFill>
          <a:schemeClr val="accent2">
            <a:tint val="40000"/>
            <a:alpha val="90000"/>
            <a:hueOff val="659482"/>
            <a:satOff val="1887"/>
            <a:lumOff val="1190"/>
            <a:alphaOff val="0"/>
          </a:schemeClr>
        </a:solidFill>
        <a:ln w="15875" cap="flat" cmpd="sng" algn="ctr">
          <a:solidFill>
            <a:schemeClr val="accent2">
              <a:tint val="40000"/>
              <a:alpha val="90000"/>
              <a:hueOff val="659482"/>
              <a:satOff val="1887"/>
              <a:lumOff val="119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dirty="0"/>
            <a:t>Remember that sexual abuse can cause children to express justifiable feelings in ways that may hurt themselves or others.</a:t>
          </a:r>
        </a:p>
      </dsp:txBody>
      <dsp:txXfrm>
        <a:off x="3462351" y="1837689"/>
        <a:ext cx="1627437" cy="3642939"/>
      </dsp:txXfrm>
    </dsp:sp>
    <dsp:sp modelId="{415EB94F-117D-4307-8EA9-390E35C2F29B}">
      <dsp:nvSpPr>
        <dsp:cNvPr id="0" name=""/>
        <dsp:cNvSpPr/>
      </dsp:nvSpPr>
      <dsp:spPr>
        <a:xfrm>
          <a:off x="5189903" y="1301172"/>
          <a:ext cx="1788392" cy="536517"/>
        </a:xfrm>
        <a:prstGeom prst="chevron">
          <a:avLst>
            <a:gd name="adj" fmla="val 30000"/>
          </a:avLst>
        </a:prstGeom>
        <a:solidFill>
          <a:schemeClr val="accent2">
            <a:hueOff val="963615"/>
            <a:satOff val="-21881"/>
            <a:lumOff val="12646"/>
            <a:alphaOff val="0"/>
          </a:schemeClr>
        </a:solidFill>
        <a:ln w="15875" cap="flat" cmpd="sng" algn="ctr">
          <a:solidFill>
            <a:schemeClr val="accent2">
              <a:hueOff val="963615"/>
              <a:satOff val="-21881"/>
              <a:lumOff val="1264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Affirm</a:t>
          </a:r>
        </a:p>
      </dsp:txBody>
      <dsp:txXfrm>
        <a:off x="5350858" y="1301172"/>
        <a:ext cx="1466482" cy="536517"/>
      </dsp:txXfrm>
    </dsp:sp>
    <dsp:sp modelId="{4833FBD9-E37D-40E4-8B52-B1B77C7E2093}">
      <dsp:nvSpPr>
        <dsp:cNvPr id="0" name=""/>
        <dsp:cNvSpPr/>
      </dsp:nvSpPr>
      <dsp:spPr>
        <a:xfrm>
          <a:off x="5189903" y="1837689"/>
          <a:ext cx="1627437" cy="3642939"/>
        </a:xfrm>
        <a:prstGeom prst="rect">
          <a:avLst/>
        </a:prstGeom>
        <a:solidFill>
          <a:schemeClr val="accent2">
            <a:tint val="40000"/>
            <a:alpha val="90000"/>
            <a:hueOff val="989224"/>
            <a:satOff val="2830"/>
            <a:lumOff val="1785"/>
            <a:alphaOff val="0"/>
          </a:schemeClr>
        </a:solidFill>
        <a:ln w="15875" cap="flat" cmpd="sng" algn="ctr">
          <a:solidFill>
            <a:schemeClr val="accent2">
              <a:tint val="40000"/>
              <a:alpha val="90000"/>
              <a:hueOff val="989224"/>
              <a:satOff val="2830"/>
              <a:lumOff val="17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dirty="0"/>
            <a:t>Affirm children’s feelings, not expression, when they  behave in-appropriately</a:t>
          </a:r>
        </a:p>
      </dsp:txBody>
      <dsp:txXfrm>
        <a:off x="5189903" y="1837689"/>
        <a:ext cx="1627437" cy="3642939"/>
      </dsp:txXfrm>
    </dsp:sp>
    <dsp:sp modelId="{A0BC9B4A-5BCC-4132-AD11-E42958AD7A4D}">
      <dsp:nvSpPr>
        <dsp:cNvPr id="0" name=""/>
        <dsp:cNvSpPr/>
      </dsp:nvSpPr>
      <dsp:spPr>
        <a:xfrm>
          <a:off x="6917454" y="1301172"/>
          <a:ext cx="1788392" cy="536517"/>
        </a:xfrm>
        <a:prstGeom prst="chevron">
          <a:avLst>
            <a:gd name="adj" fmla="val 30000"/>
          </a:avLst>
        </a:prstGeom>
        <a:solidFill>
          <a:schemeClr val="accent2">
            <a:hueOff val="1284819"/>
            <a:satOff val="-29175"/>
            <a:lumOff val="16862"/>
            <a:alphaOff val="0"/>
          </a:schemeClr>
        </a:solidFill>
        <a:ln w="15875" cap="flat" cmpd="sng" algn="ctr">
          <a:solidFill>
            <a:schemeClr val="accent2">
              <a:hueOff val="1284819"/>
              <a:satOff val="-29175"/>
              <a:lumOff val="16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Set and enforce</a:t>
          </a:r>
        </a:p>
      </dsp:txBody>
      <dsp:txXfrm>
        <a:off x="7078409" y="1301172"/>
        <a:ext cx="1466482" cy="536517"/>
      </dsp:txXfrm>
    </dsp:sp>
    <dsp:sp modelId="{E3C64B9B-33DF-4F91-9D9F-C89685263DFE}">
      <dsp:nvSpPr>
        <dsp:cNvPr id="0" name=""/>
        <dsp:cNvSpPr/>
      </dsp:nvSpPr>
      <dsp:spPr>
        <a:xfrm>
          <a:off x="6917454" y="1837689"/>
          <a:ext cx="1627437" cy="3642939"/>
        </a:xfrm>
        <a:prstGeom prst="rect">
          <a:avLst/>
        </a:prstGeom>
        <a:solidFill>
          <a:schemeClr val="accent2">
            <a:tint val="40000"/>
            <a:alpha val="90000"/>
            <a:hueOff val="1318965"/>
            <a:satOff val="3773"/>
            <a:lumOff val="2380"/>
            <a:alphaOff val="0"/>
          </a:schemeClr>
        </a:solidFill>
        <a:ln w="15875" cap="flat" cmpd="sng" algn="ctr">
          <a:solidFill>
            <a:schemeClr val="accent2">
              <a:tint val="40000"/>
              <a:alpha val="90000"/>
              <a:hueOff val="1318965"/>
              <a:satOff val="3773"/>
              <a:lumOff val="23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a:t>Set and enforce limits when children express their feelings in inappropriate ways</a:t>
          </a:r>
        </a:p>
      </dsp:txBody>
      <dsp:txXfrm>
        <a:off x="6917454" y="1837689"/>
        <a:ext cx="1627437" cy="3642939"/>
      </dsp:txXfrm>
    </dsp:sp>
    <dsp:sp modelId="{B48CCABB-70E9-4FF4-897E-3B2B6AAE7AB4}">
      <dsp:nvSpPr>
        <dsp:cNvPr id="0" name=""/>
        <dsp:cNvSpPr/>
      </dsp:nvSpPr>
      <dsp:spPr>
        <a:xfrm>
          <a:off x="8645006" y="1301172"/>
          <a:ext cx="1788392" cy="536517"/>
        </a:xfrm>
        <a:prstGeom prst="chevron">
          <a:avLst>
            <a:gd name="adj" fmla="val 30000"/>
          </a:avLst>
        </a:prstGeom>
        <a:solidFill>
          <a:schemeClr val="accent2">
            <a:hueOff val="1606024"/>
            <a:satOff val="-36468"/>
            <a:lumOff val="21077"/>
            <a:alphaOff val="0"/>
          </a:schemeClr>
        </a:solidFill>
        <a:ln w="15875" cap="flat" cmpd="sng" algn="ctr">
          <a:solidFill>
            <a:schemeClr val="accent2">
              <a:hueOff val="1606024"/>
              <a:satOff val="-36468"/>
              <a:lumOff val="210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Provide</a:t>
          </a:r>
        </a:p>
      </dsp:txBody>
      <dsp:txXfrm>
        <a:off x="8805961" y="1301172"/>
        <a:ext cx="1466482" cy="536517"/>
      </dsp:txXfrm>
    </dsp:sp>
    <dsp:sp modelId="{02D56E9D-35DA-4EB2-B65C-B1C338E8B200}">
      <dsp:nvSpPr>
        <dsp:cNvPr id="0" name=""/>
        <dsp:cNvSpPr/>
      </dsp:nvSpPr>
      <dsp:spPr>
        <a:xfrm>
          <a:off x="8645006" y="1837689"/>
          <a:ext cx="1627437" cy="3642939"/>
        </a:xfrm>
        <a:prstGeom prst="rect">
          <a:avLst/>
        </a:prstGeom>
        <a:solidFill>
          <a:schemeClr val="accent2">
            <a:tint val="40000"/>
            <a:alpha val="90000"/>
            <a:hueOff val="1648706"/>
            <a:satOff val="4717"/>
            <a:lumOff val="2975"/>
            <a:alphaOff val="0"/>
          </a:schemeClr>
        </a:solidFill>
        <a:ln w="15875" cap="flat" cmpd="sng" algn="ctr">
          <a:solidFill>
            <a:schemeClr val="accent2">
              <a:tint val="40000"/>
              <a:alpha val="90000"/>
              <a:hueOff val="1648706"/>
              <a:satOff val="4717"/>
              <a:lumOff val="29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a:t>Provide safe, appropriate ways for children to air feelings related to their history of sexual abuse</a:t>
          </a:r>
        </a:p>
      </dsp:txBody>
      <dsp:txXfrm>
        <a:off x="8645006" y="1837689"/>
        <a:ext cx="1627437" cy="3642939"/>
      </dsp:txXfrm>
    </dsp:sp>
    <dsp:sp modelId="{CF694057-5489-4637-A57D-351354930BBB}">
      <dsp:nvSpPr>
        <dsp:cNvPr id="0" name=""/>
        <dsp:cNvSpPr/>
      </dsp:nvSpPr>
      <dsp:spPr>
        <a:xfrm>
          <a:off x="10372557" y="1301172"/>
          <a:ext cx="1788392" cy="536517"/>
        </a:xfrm>
        <a:prstGeom prst="chevron">
          <a:avLst>
            <a:gd name="adj" fmla="val 30000"/>
          </a:avLst>
        </a:prstGeom>
        <a:solidFill>
          <a:schemeClr val="accent2">
            <a:hueOff val="1927229"/>
            <a:satOff val="-43762"/>
            <a:lumOff val="25293"/>
            <a:alphaOff val="0"/>
          </a:schemeClr>
        </a:solidFill>
        <a:ln w="15875" cap="flat" cmpd="sng" algn="ctr">
          <a:solidFill>
            <a:schemeClr val="accent2">
              <a:hueOff val="1927229"/>
              <a:satOff val="-43762"/>
              <a:lumOff val="2529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245" tIns="66245" rIns="66245" bIns="66245" numCol="1" spcCol="1270" anchor="ctr" anchorCtr="0">
          <a:noAutofit/>
        </a:bodyPr>
        <a:lstStyle/>
        <a:p>
          <a:pPr marL="0" lvl="0" indent="0" algn="ctr" defTabSz="844550">
            <a:lnSpc>
              <a:spcPct val="90000"/>
            </a:lnSpc>
            <a:spcBef>
              <a:spcPct val="0"/>
            </a:spcBef>
            <a:spcAft>
              <a:spcPct val="35000"/>
            </a:spcAft>
            <a:buNone/>
          </a:pPr>
          <a:r>
            <a:rPr lang="en-US" sz="1900" kern="1200"/>
            <a:t>Praise</a:t>
          </a:r>
        </a:p>
      </dsp:txBody>
      <dsp:txXfrm>
        <a:off x="10533512" y="1301172"/>
        <a:ext cx="1466482" cy="536517"/>
      </dsp:txXfrm>
    </dsp:sp>
    <dsp:sp modelId="{3E97C785-896A-4D24-AC83-7EF905D7738C}">
      <dsp:nvSpPr>
        <dsp:cNvPr id="0" name=""/>
        <dsp:cNvSpPr/>
      </dsp:nvSpPr>
      <dsp:spPr>
        <a:xfrm>
          <a:off x="10372557" y="1837689"/>
          <a:ext cx="1627437" cy="3642939"/>
        </a:xfrm>
        <a:prstGeom prst="rect">
          <a:avLst/>
        </a:prstGeom>
        <a:solidFill>
          <a:schemeClr val="accent2">
            <a:tint val="40000"/>
            <a:alpha val="90000"/>
            <a:hueOff val="1978447"/>
            <a:satOff val="5660"/>
            <a:lumOff val="3570"/>
            <a:alphaOff val="0"/>
          </a:schemeClr>
        </a:solidFill>
        <a:ln w="15875" cap="flat" cmpd="sng" algn="ctr">
          <a:solidFill>
            <a:schemeClr val="accent2">
              <a:tint val="40000"/>
              <a:alpha val="90000"/>
              <a:hueOff val="1978447"/>
              <a:satOff val="5660"/>
              <a:lumOff val="35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604" tIns="128604" rIns="128604" bIns="257207" numCol="1" spcCol="1270" anchor="t" anchorCtr="0">
          <a:noAutofit/>
        </a:bodyPr>
        <a:lstStyle/>
        <a:p>
          <a:pPr marL="0" lvl="0" indent="0" algn="l" defTabSz="844550">
            <a:lnSpc>
              <a:spcPct val="90000"/>
            </a:lnSpc>
            <a:spcBef>
              <a:spcPct val="0"/>
            </a:spcBef>
            <a:spcAft>
              <a:spcPct val="35000"/>
            </a:spcAft>
            <a:buNone/>
          </a:pPr>
          <a:r>
            <a:rPr lang="en-US" sz="1900" kern="1200"/>
            <a:t>Praise children as they gain self-awareness, self-control and skill in redirecting their feelings in healthier ways</a:t>
          </a:r>
        </a:p>
      </dsp:txBody>
      <dsp:txXfrm>
        <a:off x="10372557" y="1837689"/>
        <a:ext cx="1627437" cy="364293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EA591-7DD0-411E-85AA-D89C5A81C4CC}">
      <dsp:nvSpPr>
        <dsp:cNvPr id="0" name=""/>
        <dsp:cNvSpPr/>
      </dsp:nvSpPr>
      <dsp:spPr>
        <a:xfrm>
          <a:off x="0" y="408501"/>
          <a:ext cx="10089165" cy="111881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Children who have been sexually abused respond to a sense of danger inside themselves, often viewing safe situations as terrifying. They may refuse to do what you tell them.</a:t>
          </a:r>
        </a:p>
      </dsp:txBody>
      <dsp:txXfrm>
        <a:off x="54616" y="463117"/>
        <a:ext cx="9979933" cy="1009580"/>
      </dsp:txXfrm>
    </dsp:sp>
    <dsp:sp modelId="{5C926B9B-4C15-4AFF-BD0E-6E652B39626B}">
      <dsp:nvSpPr>
        <dsp:cNvPr id="0" name=""/>
        <dsp:cNvSpPr/>
      </dsp:nvSpPr>
      <dsp:spPr>
        <a:xfrm>
          <a:off x="0" y="1584913"/>
          <a:ext cx="10089165" cy="1118812"/>
        </a:xfrm>
        <a:prstGeom prst="roundRect">
          <a:avLst/>
        </a:prstGeom>
        <a:solidFill>
          <a:schemeClr val="accent2">
            <a:hueOff val="963615"/>
            <a:satOff val="-21881"/>
            <a:lumOff val="12646"/>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Terrified children feel a fierce need to protect themselves, causing them to become defiant and aggressive when forced to obey. It helps to understand the source of the terror, validate the fear and give them some control rather than telling them everything will be ok.</a:t>
          </a:r>
        </a:p>
      </dsp:txBody>
      <dsp:txXfrm>
        <a:off x="54616" y="1639529"/>
        <a:ext cx="9979933" cy="1009580"/>
      </dsp:txXfrm>
    </dsp:sp>
    <dsp:sp modelId="{2A288766-5CD6-401D-AB76-C263B8266F2E}">
      <dsp:nvSpPr>
        <dsp:cNvPr id="0" name=""/>
        <dsp:cNvSpPr/>
      </dsp:nvSpPr>
      <dsp:spPr>
        <a:xfrm>
          <a:off x="0" y="2761326"/>
          <a:ext cx="10089165" cy="1118812"/>
        </a:xfrm>
        <a:prstGeom prst="roundRect">
          <a:avLst/>
        </a:prstGeom>
        <a:solidFill>
          <a:schemeClr val="accent2">
            <a:hueOff val="1927229"/>
            <a:satOff val="-43762"/>
            <a:lumOff val="25293"/>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Explain that being safe from abuse will help them feel more secure and less fearful. Just being in a nonabusive home where feelings are discussed make them feel safer with fewer behavior problems.</a:t>
          </a:r>
        </a:p>
      </dsp:txBody>
      <dsp:txXfrm>
        <a:off x="54616" y="2815942"/>
        <a:ext cx="9979933" cy="10095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B4DF8-F109-4CEA-8DDE-F5C605776057}">
      <dsp:nvSpPr>
        <dsp:cNvPr id="0" name=""/>
        <dsp:cNvSpPr/>
      </dsp:nvSpPr>
      <dsp:spPr>
        <a:xfrm>
          <a:off x="616949" y="459179"/>
          <a:ext cx="1818562" cy="181856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9990B9-9622-470D-9648-7212E96C9274}">
      <dsp:nvSpPr>
        <dsp:cNvPr id="0" name=""/>
        <dsp:cNvSpPr/>
      </dsp:nvSpPr>
      <dsp:spPr>
        <a:xfrm>
          <a:off x="1004512" y="846742"/>
          <a:ext cx="1043437" cy="1043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BFA82A-C692-4194-93D8-3508169CFF2F}">
      <dsp:nvSpPr>
        <dsp:cNvPr id="0" name=""/>
        <dsp:cNvSpPr/>
      </dsp:nvSpPr>
      <dsp:spPr>
        <a:xfrm>
          <a:off x="35606" y="284418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t>Facing Discomfort</a:t>
          </a:r>
        </a:p>
      </dsp:txBody>
      <dsp:txXfrm>
        <a:off x="35606" y="2844180"/>
        <a:ext cx="2981250" cy="720000"/>
      </dsp:txXfrm>
    </dsp:sp>
    <dsp:sp modelId="{A70E1341-7206-4AD0-9E90-46BE75E3A412}">
      <dsp:nvSpPr>
        <dsp:cNvPr id="0" name=""/>
        <dsp:cNvSpPr/>
      </dsp:nvSpPr>
      <dsp:spPr>
        <a:xfrm>
          <a:off x="4119918" y="459179"/>
          <a:ext cx="1818562" cy="181856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7BEEC7-B350-4011-9F72-FD1CD3717A07}">
      <dsp:nvSpPr>
        <dsp:cNvPr id="0" name=""/>
        <dsp:cNvSpPr/>
      </dsp:nvSpPr>
      <dsp:spPr>
        <a:xfrm>
          <a:off x="4507481" y="84674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F2D3BF-008B-4D3A-B1EE-980B734C6CF6}">
      <dsp:nvSpPr>
        <dsp:cNvPr id="0" name=""/>
        <dsp:cNvSpPr/>
      </dsp:nvSpPr>
      <dsp:spPr>
        <a:xfrm>
          <a:off x="3538574" y="284418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Managing our own Reactions</a:t>
          </a:r>
        </a:p>
      </dsp:txBody>
      <dsp:txXfrm>
        <a:off x="3538574" y="2844180"/>
        <a:ext cx="2981250" cy="720000"/>
      </dsp:txXfrm>
    </dsp:sp>
    <dsp:sp modelId="{D413A7BD-D78C-402D-9B66-097048E248BA}">
      <dsp:nvSpPr>
        <dsp:cNvPr id="0" name=""/>
        <dsp:cNvSpPr/>
      </dsp:nvSpPr>
      <dsp:spPr>
        <a:xfrm>
          <a:off x="7622887" y="459179"/>
          <a:ext cx="1818562" cy="1818562"/>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1CB940-6492-47E5-B156-E5168A2D9315}">
      <dsp:nvSpPr>
        <dsp:cNvPr id="0" name=""/>
        <dsp:cNvSpPr/>
      </dsp:nvSpPr>
      <dsp:spPr>
        <a:xfrm>
          <a:off x="8010450" y="84674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C7E599-6644-4C76-93C1-30D97B7D6B2D}">
      <dsp:nvSpPr>
        <dsp:cNvPr id="0" name=""/>
        <dsp:cNvSpPr/>
      </dsp:nvSpPr>
      <dsp:spPr>
        <a:xfrm>
          <a:off x="7041543" y="284418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dirty="0"/>
            <a:t>Gaining Understanding</a:t>
          </a:r>
        </a:p>
      </dsp:txBody>
      <dsp:txXfrm>
        <a:off x="7041543" y="2844180"/>
        <a:ext cx="2981250" cy="72000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AEDA6-4874-4328-B3D9-9129742B8B8A}">
      <dsp:nvSpPr>
        <dsp:cNvPr id="0" name=""/>
        <dsp:cNvSpPr/>
      </dsp:nvSpPr>
      <dsp:spPr>
        <a:xfrm>
          <a:off x="134825" y="373784"/>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F97CF8-68A9-49FC-993F-69E370A668DC}">
      <dsp:nvSpPr>
        <dsp:cNvPr id="0" name=""/>
        <dsp:cNvSpPr/>
      </dsp:nvSpPr>
      <dsp:spPr>
        <a:xfrm>
          <a:off x="406966" y="645925"/>
          <a:ext cx="751627" cy="7516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6B93D6-459E-451E-AA03-D230DFAD2296}">
      <dsp:nvSpPr>
        <dsp:cNvPr id="0" name=""/>
        <dsp:cNvSpPr/>
      </dsp:nvSpPr>
      <dsp:spPr>
        <a:xfrm>
          <a:off x="1708430" y="373784"/>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Children with anger problems need firm, patient assistance from caring foster parents.</a:t>
          </a:r>
        </a:p>
      </dsp:txBody>
      <dsp:txXfrm>
        <a:off x="1708430" y="373784"/>
        <a:ext cx="3054644" cy="1295909"/>
      </dsp:txXfrm>
    </dsp:sp>
    <dsp:sp modelId="{81DB89DB-4386-452B-8423-E286793F177D}">
      <dsp:nvSpPr>
        <dsp:cNvPr id="0" name=""/>
        <dsp:cNvSpPr/>
      </dsp:nvSpPr>
      <dsp:spPr>
        <a:xfrm>
          <a:off x="5295324" y="373784"/>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0A5E80-3FCD-4F4E-9694-8C68884B17EC}">
      <dsp:nvSpPr>
        <dsp:cNvPr id="0" name=""/>
        <dsp:cNvSpPr/>
      </dsp:nvSpPr>
      <dsp:spPr>
        <a:xfrm>
          <a:off x="5567465" y="645925"/>
          <a:ext cx="751627" cy="7516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B647EA-4ABE-4E37-B949-0BCC84A3E442}">
      <dsp:nvSpPr>
        <dsp:cNvPr id="0" name=""/>
        <dsp:cNvSpPr/>
      </dsp:nvSpPr>
      <dsp:spPr>
        <a:xfrm>
          <a:off x="6868929" y="373784"/>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Provide safe and appropriate outlets to avoid children finding their own dangerous and harmful outlets.</a:t>
          </a:r>
        </a:p>
      </dsp:txBody>
      <dsp:txXfrm>
        <a:off x="6868929" y="373784"/>
        <a:ext cx="3054644" cy="1295909"/>
      </dsp:txXfrm>
    </dsp:sp>
    <dsp:sp modelId="{15FE9B2B-9E77-4328-A615-C216FCBB5F95}">
      <dsp:nvSpPr>
        <dsp:cNvPr id="0" name=""/>
        <dsp:cNvSpPr/>
      </dsp:nvSpPr>
      <dsp:spPr>
        <a:xfrm>
          <a:off x="134825" y="2353665"/>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6F176B-BB91-4E2A-80EE-698C40299EDD}">
      <dsp:nvSpPr>
        <dsp:cNvPr id="0" name=""/>
        <dsp:cNvSpPr/>
      </dsp:nvSpPr>
      <dsp:spPr>
        <a:xfrm>
          <a:off x="406966" y="2625806"/>
          <a:ext cx="751627" cy="7516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6228E1-D0F8-4C49-BBEE-25A98AEB98D0}">
      <dsp:nvSpPr>
        <dsp:cNvPr id="0" name=""/>
        <dsp:cNvSpPr/>
      </dsp:nvSpPr>
      <dsp:spPr>
        <a:xfrm>
          <a:off x="1708430" y="235366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Set and enforce safety rules about expressing anger many times before children internalize and follow them.</a:t>
          </a:r>
        </a:p>
      </dsp:txBody>
      <dsp:txXfrm>
        <a:off x="1708430" y="2353665"/>
        <a:ext cx="3054644" cy="1295909"/>
      </dsp:txXfrm>
    </dsp:sp>
    <dsp:sp modelId="{20580B40-16E9-466F-83EE-5652C79315D9}">
      <dsp:nvSpPr>
        <dsp:cNvPr id="0" name=""/>
        <dsp:cNvSpPr/>
      </dsp:nvSpPr>
      <dsp:spPr>
        <a:xfrm>
          <a:off x="5295324" y="2353665"/>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9B84FD-5A08-4A77-8DD1-52DFC57B31FF}">
      <dsp:nvSpPr>
        <dsp:cNvPr id="0" name=""/>
        <dsp:cNvSpPr/>
      </dsp:nvSpPr>
      <dsp:spPr>
        <a:xfrm>
          <a:off x="5567465" y="2625806"/>
          <a:ext cx="751627" cy="7516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3B6BC0-DF5D-4A8E-9C2B-ED060E874E83}">
      <dsp:nvSpPr>
        <dsp:cNvPr id="0" name=""/>
        <dsp:cNvSpPr/>
      </dsp:nvSpPr>
      <dsp:spPr>
        <a:xfrm>
          <a:off x="6868929" y="235366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Give children socially acceptable outlets for their rage such as creative writing (adolescents) or nonviolent sports (older children).</a:t>
          </a:r>
        </a:p>
      </dsp:txBody>
      <dsp:txXfrm>
        <a:off x="6868929" y="2353665"/>
        <a:ext cx="3054644" cy="129590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CCF45C-4EED-42FF-9811-BDB0644E7C4D}">
      <dsp:nvSpPr>
        <dsp:cNvPr id="0" name=""/>
        <dsp:cNvSpPr/>
      </dsp:nvSpPr>
      <dsp:spPr>
        <a:xfrm>
          <a:off x="0" y="1865"/>
          <a:ext cx="8610600" cy="9456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68410A-DA62-472F-9F1B-2D129885ED02}">
      <dsp:nvSpPr>
        <dsp:cNvPr id="0" name=""/>
        <dsp:cNvSpPr/>
      </dsp:nvSpPr>
      <dsp:spPr>
        <a:xfrm>
          <a:off x="286073" y="214648"/>
          <a:ext cx="520134" cy="5201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FD14A4-4F8F-4192-930B-4BBB31276D51}">
      <dsp:nvSpPr>
        <dsp:cNvPr id="0" name=""/>
        <dsp:cNvSpPr/>
      </dsp:nvSpPr>
      <dsp:spPr>
        <a:xfrm>
          <a:off x="1092281" y="1865"/>
          <a:ext cx="75183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100000"/>
            </a:lnSpc>
            <a:spcBef>
              <a:spcPct val="0"/>
            </a:spcBef>
            <a:spcAft>
              <a:spcPct val="35000"/>
            </a:spcAft>
            <a:buNone/>
          </a:pPr>
          <a:r>
            <a:rPr lang="en-US" sz="2200" kern="1200"/>
            <a:t>It’s ok to touch your own private parts when you are alone.</a:t>
          </a:r>
        </a:p>
      </dsp:txBody>
      <dsp:txXfrm>
        <a:off x="1092281" y="1865"/>
        <a:ext cx="7518318" cy="945698"/>
      </dsp:txXfrm>
    </dsp:sp>
    <dsp:sp modelId="{94B72C11-D3B6-4944-BF7A-BA8EA4ADA5F7}">
      <dsp:nvSpPr>
        <dsp:cNvPr id="0" name=""/>
        <dsp:cNvSpPr/>
      </dsp:nvSpPr>
      <dsp:spPr>
        <a:xfrm>
          <a:off x="0" y="1183989"/>
          <a:ext cx="8610600" cy="9456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CDC268-A619-400B-9105-04CA0F6B091B}">
      <dsp:nvSpPr>
        <dsp:cNvPr id="0" name=""/>
        <dsp:cNvSpPr/>
      </dsp:nvSpPr>
      <dsp:spPr>
        <a:xfrm>
          <a:off x="286073" y="1396771"/>
          <a:ext cx="520134" cy="5201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01A7D7-3BF4-4C9F-BD96-4BCDE01E9B1A}">
      <dsp:nvSpPr>
        <dsp:cNvPr id="0" name=""/>
        <dsp:cNvSpPr/>
      </dsp:nvSpPr>
      <dsp:spPr>
        <a:xfrm>
          <a:off x="1092281" y="1183989"/>
          <a:ext cx="75183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100000"/>
            </a:lnSpc>
            <a:spcBef>
              <a:spcPct val="0"/>
            </a:spcBef>
            <a:spcAft>
              <a:spcPct val="35000"/>
            </a:spcAft>
            <a:buNone/>
          </a:pPr>
          <a:r>
            <a:rPr lang="en-US" sz="2200" kern="1200"/>
            <a:t>It’s not ok to touch other people’s private parts.</a:t>
          </a:r>
        </a:p>
      </dsp:txBody>
      <dsp:txXfrm>
        <a:off x="1092281" y="1183989"/>
        <a:ext cx="7518318" cy="945698"/>
      </dsp:txXfrm>
    </dsp:sp>
    <dsp:sp modelId="{7FA0831A-2F3E-4D7F-89F0-71804E4E7EDB}">
      <dsp:nvSpPr>
        <dsp:cNvPr id="0" name=""/>
        <dsp:cNvSpPr/>
      </dsp:nvSpPr>
      <dsp:spPr>
        <a:xfrm>
          <a:off x="0" y="2366112"/>
          <a:ext cx="8610600" cy="9456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71C17A-C5DD-4398-8589-D21A684D3D9B}">
      <dsp:nvSpPr>
        <dsp:cNvPr id="0" name=""/>
        <dsp:cNvSpPr/>
      </dsp:nvSpPr>
      <dsp:spPr>
        <a:xfrm>
          <a:off x="286073" y="2578894"/>
          <a:ext cx="520134" cy="5201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1B0C43-DAD5-4FB4-B754-77A0A832823F}">
      <dsp:nvSpPr>
        <dsp:cNvPr id="0" name=""/>
        <dsp:cNvSpPr/>
      </dsp:nvSpPr>
      <dsp:spPr>
        <a:xfrm>
          <a:off x="1092281" y="2366112"/>
          <a:ext cx="75183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100000"/>
            </a:lnSpc>
            <a:spcBef>
              <a:spcPct val="0"/>
            </a:spcBef>
            <a:spcAft>
              <a:spcPct val="35000"/>
            </a:spcAft>
            <a:buNone/>
          </a:pPr>
          <a:r>
            <a:rPr lang="en-US" sz="2200" kern="1200"/>
            <a:t>It’s not ok for other people to touch your private parts.</a:t>
          </a:r>
        </a:p>
      </dsp:txBody>
      <dsp:txXfrm>
        <a:off x="1092281" y="2366112"/>
        <a:ext cx="7518318" cy="945698"/>
      </dsp:txXfrm>
    </dsp:sp>
    <dsp:sp modelId="{12ACFEC8-04C8-4907-99EC-75D0BE76557D}">
      <dsp:nvSpPr>
        <dsp:cNvPr id="0" name=""/>
        <dsp:cNvSpPr/>
      </dsp:nvSpPr>
      <dsp:spPr>
        <a:xfrm>
          <a:off x="0" y="3548235"/>
          <a:ext cx="8610600" cy="9456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9E100E-81A0-4499-8475-7F05C5BEAB57}">
      <dsp:nvSpPr>
        <dsp:cNvPr id="0" name=""/>
        <dsp:cNvSpPr/>
      </dsp:nvSpPr>
      <dsp:spPr>
        <a:xfrm>
          <a:off x="286073" y="3761017"/>
          <a:ext cx="520134" cy="5201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35CF49-F1A6-4A88-96E4-8859187EDAF5}">
      <dsp:nvSpPr>
        <dsp:cNvPr id="0" name=""/>
        <dsp:cNvSpPr/>
      </dsp:nvSpPr>
      <dsp:spPr>
        <a:xfrm>
          <a:off x="1092281" y="3548235"/>
          <a:ext cx="75183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100000"/>
            </a:lnSpc>
            <a:spcBef>
              <a:spcPct val="0"/>
            </a:spcBef>
            <a:spcAft>
              <a:spcPct val="35000"/>
            </a:spcAft>
            <a:buNone/>
          </a:pPr>
          <a:r>
            <a:rPr lang="en-US" sz="2200" kern="1200"/>
            <a:t>It’s not ok to show your private parts to other people.</a:t>
          </a:r>
        </a:p>
      </dsp:txBody>
      <dsp:txXfrm>
        <a:off x="1092281" y="3548235"/>
        <a:ext cx="7518318" cy="94569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5FAF9-D701-46C3-A63F-A7204CD21703}">
      <dsp:nvSpPr>
        <dsp:cNvPr id="0" name=""/>
        <dsp:cNvSpPr/>
      </dsp:nvSpPr>
      <dsp:spPr>
        <a:xfrm>
          <a:off x="0" y="689"/>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3B9D03-2981-4E57-AE63-184600C340A5}">
      <dsp:nvSpPr>
        <dsp:cNvPr id="0" name=""/>
        <dsp:cNvSpPr/>
      </dsp:nvSpPr>
      <dsp:spPr>
        <a:xfrm>
          <a:off x="488194" y="363809"/>
          <a:ext cx="887626" cy="887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4E9806-8428-4975-8657-0A8133FD92A2}">
      <dsp:nvSpPr>
        <dsp:cNvPr id="0" name=""/>
        <dsp:cNvSpPr/>
      </dsp:nvSpPr>
      <dsp:spPr>
        <a:xfrm>
          <a:off x="1864015" y="689"/>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Ask yourself, is what I’m doing ok?</a:t>
          </a:r>
        </a:p>
      </dsp:txBody>
      <dsp:txXfrm>
        <a:off x="1864015" y="689"/>
        <a:ext cx="4933659" cy="1613866"/>
      </dsp:txXfrm>
    </dsp:sp>
    <dsp:sp modelId="{2155EB28-2D9C-46B2-AF78-D0900F4E8E57}">
      <dsp:nvSpPr>
        <dsp:cNvPr id="0" name=""/>
        <dsp:cNvSpPr/>
      </dsp:nvSpPr>
      <dsp:spPr>
        <a:xfrm>
          <a:off x="0" y="2018022"/>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B8C8D1-444D-47ED-939D-CB46DF4A26A9}">
      <dsp:nvSpPr>
        <dsp:cNvPr id="0" name=""/>
        <dsp:cNvSpPr/>
      </dsp:nvSpPr>
      <dsp:spPr>
        <a:xfrm>
          <a:off x="488194" y="2381142"/>
          <a:ext cx="887626" cy="887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2BCCD9-5817-4ACE-ACEF-C281EA80E288}">
      <dsp:nvSpPr>
        <dsp:cNvPr id="0" name=""/>
        <dsp:cNvSpPr/>
      </dsp:nvSpPr>
      <dsp:spPr>
        <a:xfrm>
          <a:off x="1864015" y="2018022"/>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What will happen if I do this?</a:t>
          </a:r>
        </a:p>
      </dsp:txBody>
      <dsp:txXfrm>
        <a:off x="1864015" y="2018022"/>
        <a:ext cx="4933659" cy="1613866"/>
      </dsp:txXfrm>
    </dsp:sp>
    <dsp:sp modelId="{FDF91F36-CAA5-4FA4-A7EE-7450C2CEFEC7}">
      <dsp:nvSpPr>
        <dsp:cNvPr id="0" name=""/>
        <dsp:cNvSpPr/>
      </dsp:nvSpPr>
      <dsp:spPr>
        <a:xfrm>
          <a:off x="0" y="4035355"/>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2446E4-4D72-4E81-96B8-F7DE12966EE2}">
      <dsp:nvSpPr>
        <dsp:cNvPr id="0" name=""/>
        <dsp:cNvSpPr/>
      </dsp:nvSpPr>
      <dsp:spPr>
        <a:xfrm>
          <a:off x="488194" y="4398475"/>
          <a:ext cx="887626" cy="887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63C912-8261-4A4B-8CC2-704500DEA752}">
      <dsp:nvSpPr>
        <dsp:cNvPr id="0" name=""/>
        <dsp:cNvSpPr/>
      </dsp:nvSpPr>
      <dsp:spPr>
        <a:xfrm>
          <a:off x="1864015" y="4035355"/>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What could I do instead?</a:t>
          </a:r>
        </a:p>
      </dsp:txBody>
      <dsp:txXfrm>
        <a:off x="1864015" y="4035355"/>
        <a:ext cx="4933659" cy="161386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C0F4A-FF84-494B-B857-3C3B54B97097}">
      <dsp:nvSpPr>
        <dsp:cNvPr id="0" name=""/>
        <dsp:cNvSpPr/>
      </dsp:nvSpPr>
      <dsp:spPr>
        <a:xfrm>
          <a:off x="390278" y="962302"/>
          <a:ext cx="634394" cy="63439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DCAAE3-5BD0-4F1F-97B3-90115EB05F85}">
      <dsp:nvSpPr>
        <dsp:cNvPr id="0" name=""/>
        <dsp:cNvSpPr/>
      </dsp:nvSpPr>
      <dsp:spPr>
        <a:xfrm>
          <a:off x="2593"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a:t>Focus your attention on the child.</a:t>
          </a:r>
        </a:p>
      </dsp:txBody>
      <dsp:txXfrm>
        <a:off x="2593" y="1985150"/>
        <a:ext cx="1409765" cy="1565541"/>
      </dsp:txXfrm>
    </dsp:sp>
    <dsp:sp modelId="{53AC92C4-1C3B-44EB-AC4F-8B9CFC9D44C7}">
      <dsp:nvSpPr>
        <dsp:cNvPr id="0" name=""/>
        <dsp:cNvSpPr/>
      </dsp:nvSpPr>
      <dsp:spPr>
        <a:xfrm>
          <a:off x="2046753" y="962302"/>
          <a:ext cx="634394" cy="63439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800677E-384E-4704-8DB5-E73B8F11E31D}">
      <dsp:nvSpPr>
        <dsp:cNvPr id="0" name=""/>
        <dsp:cNvSpPr/>
      </dsp:nvSpPr>
      <dsp:spPr>
        <a:xfrm>
          <a:off x="1659067"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a:t>Make eye contact.</a:t>
          </a:r>
        </a:p>
      </dsp:txBody>
      <dsp:txXfrm>
        <a:off x="1659067" y="1985150"/>
        <a:ext cx="1409765" cy="1565541"/>
      </dsp:txXfrm>
    </dsp:sp>
    <dsp:sp modelId="{4D708B07-7611-46AE-94BE-05F72C951C77}">
      <dsp:nvSpPr>
        <dsp:cNvPr id="0" name=""/>
        <dsp:cNvSpPr/>
      </dsp:nvSpPr>
      <dsp:spPr>
        <a:xfrm>
          <a:off x="3703228" y="962302"/>
          <a:ext cx="634394" cy="63439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4965CB-04E6-4150-B32B-7FF206E88F2B}">
      <dsp:nvSpPr>
        <dsp:cNvPr id="0" name=""/>
        <dsp:cNvSpPr/>
      </dsp:nvSpPr>
      <dsp:spPr>
        <a:xfrm>
          <a:off x="3315542"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a:t>Look pleasant.</a:t>
          </a:r>
        </a:p>
      </dsp:txBody>
      <dsp:txXfrm>
        <a:off x="3315542" y="1985150"/>
        <a:ext cx="1409765" cy="1565541"/>
      </dsp:txXfrm>
    </dsp:sp>
    <dsp:sp modelId="{38268FDE-C425-41E6-9F32-5F2E4D313131}">
      <dsp:nvSpPr>
        <dsp:cNvPr id="0" name=""/>
        <dsp:cNvSpPr/>
      </dsp:nvSpPr>
      <dsp:spPr>
        <a:xfrm>
          <a:off x="5359702" y="962302"/>
          <a:ext cx="634394" cy="63439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2D5A4E-F70D-4E0F-A68A-15314B456D89}">
      <dsp:nvSpPr>
        <dsp:cNvPr id="0" name=""/>
        <dsp:cNvSpPr/>
      </dsp:nvSpPr>
      <dsp:spPr>
        <a:xfrm>
          <a:off x="4972017"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a:t>Describe the behavior you are praising.</a:t>
          </a:r>
        </a:p>
      </dsp:txBody>
      <dsp:txXfrm>
        <a:off x="4972017" y="1985150"/>
        <a:ext cx="1409765" cy="1565541"/>
      </dsp:txXfrm>
    </dsp:sp>
    <dsp:sp modelId="{11078090-A438-45FD-AA7B-DFE8FD56BCF1}">
      <dsp:nvSpPr>
        <dsp:cNvPr id="0" name=""/>
        <dsp:cNvSpPr/>
      </dsp:nvSpPr>
      <dsp:spPr>
        <a:xfrm>
          <a:off x="7016177" y="962302"/>
          <a:ext cx="634394" cy="63439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DAE83B-34C4-4F21-AC89-7F67F98F2B2E}">
      <dsp:nvSpPr>
        <dsp:cNvPr id="0" name=""/>
        <dsp:cNvSpPr/>
      </dsp:nvSpPr>
      <dsp:spPr>
        <a:xfrm>
          <a:off x="6628491"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dirty="0"/>
            <a:t>Be specific. </a:t>
          </a:r>
        </a:p>
      </dsp:txBody>
      <dsp:txXfrm>
        <a:off x="6628491" y="1985150"/>
        <a:ext cx="1409765" cy="1565541"/>
      </dsp:txXfrm>
    </dsp:sp>
    <dsp:sp modelId="{3F9C0B06-E762-4771-9F82-00F6953CED96}">
      <dsp:nvSpPr>
        <dsp:cNvPr id="0" name=""/>
        <dsp:cNvSpPr/>
      </dsp:nvSpPr>
      <dsp:spPr>
        <a:xfrm>
          <a:off x="8672651" y="962302"/>
          <a:ext cx="634394" cy="63439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5179BF-5153-4968-A365-B9ED0AEA7949}">
      <dsp:nvSpPr>
        <dsp:cNvPr id="0" name=""/>
        <dsp:cNvSpPr/>
      </dsp:nvSpPr>
      <dsp:spPr>
        <a:xfrm>
          <a:off x="8284966"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dirty="0"/>
            <a:t>Praise children for general characteristics also (“You’re a fun person to be with.”)</a:t>
          </a:r>
        </a:p>
      </dsp:txBody>
      <dsp:txXfrm>
        <a:off x="8284966" y="1985150"/>
        <a:ext cx="1409765" cy="1565541"/>
      </dsp:txXfrm>
    </dsp:sp>
    <dsp:sp modelId="{41DA326B-8B38-4C7C-800F-AF2A572DD461}">
      <dsp:nvSpPr>
        <dsp:cNvPr id="0" name=""/>
        <dsp:cNvSpPr/>
      </dsp:nvSpPr>
      <dsp:spPr>
        <a:xfrm>
          <a:off x="10329126" y="962302"/>
          <a:ext cx="634394" cy="634394"/>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52612F-ABB7-452C-B5BD-CA67E26DF73F}">
      <dsp:nvSpPr>
        <dsp:cNvPr id="0" name=""/>
        <dsp:cNvSpPr/>
      </dsp:nvSpPr>
      <dsp:spPr>
        <a:xfrm>
          <a:off x="9941441" y="1985150"/>
          <a:ext cx="1409765" cy="1565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pPr>
          <a:r>
            <a:rPr lang="en-US" sz="2000" kern="1200" dirty="0"/>
            <a:t>Letting your child hear you praising yourself helps them understand that it’s OK to say good things about yourself.</a:t>
          </a:r>
        </a:p>
      </dsp:txBody>
      <dsp:txXfrm>
        <a:off x="9941441" y="1985150"/>
        <a:ext cx="1409765" cy="156554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34748-7001-4D0B-81D8-8DD7FBB6E75B}">
      <dsp:nvSpPr>
        <dsp:cNvPr id="0" name=""/>
        <dsp:cNvSpPr/>
      </dsp:nvSpPr>
      <dsp:spPr>
        <a:xfrm>
          <a:off x="0" y="81756"/>
          <a:ext cx="6797675" cy="1319759"/>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Privacy</a:t>
          </a:r>
          <a:r>
            <a:rPr lang="en-US" sz="2400" kern="1200"/>
            <a:t> - family members always knock and receive permission before going into someone’s room when the door is closed.</a:t>
          </a:r>
        </a:p>
      </dsp:txBody>
      <dsp:txXfrm>
        <a:off x="64425" y="146181"/>
        <a:ext cx="6668825" cy="1190909"/>
      </dsp:txXfrm>
    </dsp:sp>
    <dsp:sp modelId="{92E1B5DB-E658-47A8-B091-D96D846F3A77}">
      <dsp:nvSpPr>
        <dsp:cNvPr id="0" name=""/>
        <dsp:cNvSpPr/>
      </dsp:nvSpPr>
      <dsp:spPr>
        <a:xfrm>
          <a:off x="0" y="1470636"/>
          <a:ext cx="6797675" cy="1319759"/>
        </a:xfrm>
        <a:prstGeom prst="roundRect">
          <a:avLst/>
        </a:prstGeom>
        <a:gradFill rotWithShape="0">
          <a:gsLst>
            <a:gs pos="0">
              <a:schemeClr val="accent2">
                <a:hueOff val="642410"/>
                <a:satOff val="-14587"/>
                <a:lumOff val="8431"/>
                <a:alphaOff val="0"/>
                <a:shade val="85000"/>
                <a:satMod val="130000"/>
              </a:schemeClr>
            </a:gs>
            <a:gs pos="34000">
              <a:schemeClr val="accent2">
                <a:hueOff val="642410"/>
                <a:satOff val="-14587"/>
                <a:lumOff val="8431"/>
                <a:alphaOff val="0"/>
                <a:shade val="87000"/>
                <a:satMod val="125000"/>
              </a:schemeClr>
            </a:gs>
            <a:gs pos="70000">
              <a:schemeClr val="accent2">
                <a:hueOff val="642410"/>
                <a:satOff val="-14587"/>
                <a:lumOff val="8431"/>
                <a:alphaOff val="0"/>
                <a:tint val="100000"/>
                <a:shade val="90000"/>
                <a:satMod val="130000"/>
              </a:schemeClr>
            </a:gs>
            <a:gs pos="100000">
              <a:schemeClr val="accent2">
                <a:hueOff val="642410"/>
                <a:satOff val="-14587"/>
                <a:lumOff val="8431"/>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Clothing</a:t>
          </a:r>
          <a:r>
            <a:rPr lang="en-US" sz="2400" kern="1200"/>
            <a:t> - use the bathing suit rule; don’t leave your bedroom without at least covering areas of your body that are also covered by your bathing suit.</a:t>
          </a:r>
        </a:p>
      </dsp:txBody>
      <dsp:txXfrm>
        <a:off x="64425" y="1535061"/>
        <a:ext cx="6668825" cy="1190909"/>
      </dsp:txXfrm>
    </dsp:sp>
    <dsp:sp modelId="{9CE80021-3C9A-4E1B-B27B-52E97DD3E56B}">
      <dsp:nvSpPr>
        <dsp:cNvPr id="0" name=""/>
        <dsp:cNvSpPr/>
      </dsp:nvSpPr>
      <dsp:spPr>
        <a:xfrm>
          <a:off x="0" y="2859516"/>
          <a:ext cx="6797675" cy="1319759"/>
        </a:xfrm>
        <a:prstGeom prst="roundRect">
          <a:avLst/>
        </a:prstGeom>
        <a:gradFill rotWithShape="0">
          <a:gsLst>
            <a:gs pos="0">
              <a:schemeClr val="accent2">
                <a:hueOff val="1284819"/>
                <a:satOff val="-29175"/>
                <a:lumOff val="16862"/>
                <a:alphaOff val="0"/>
                <a:shade val="85000"/>
                <a:satMod val="130000"/>
              </a:schemeClr>
            </a:gs>
            <a:gs pos="34000">
              <a:schemeClr val="accent2">
                <a:hueOff val="1284819"/>
                <a:satOff val="-29175"/>
                <a:lumOff val="16862"/>
                <a:alphaOff val="0"/>
                <a:shade val="87000"/>
                <a:satMod val="125000"/>
              </a:schemeClr>
            </a:gs>
            <a:gs pos="70000">
              <a:schemeClr val="accent2">
                <a:hueOff val="1284819"/>
                <a:satOff val="-29175"/>
                <a:lumOff val="16862"/>
                <a:alphaOff val="0"/>
                <a:tint val="100000"/>
                <a:shade val="90000"/>
                <a:satMod val="130000"/>
              </a:schemeClr>
            </a:gs>
            <a:gs pos="100000">
              <a:schemeClr val="accent2">
                <a:hueOff val="1284819"/>
                <a:satOff val="-29175"/>
                <a:lumOff val="16862"/>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Touching</a:t>
          </a:r>
          <a:r>
            <a:rPr lang="en-US" sz="2400" kern="1200"/>
            <a:t> - ask if it’s OK before touching or hugging - if child hugs excessively, limit hugs to a certain amount per day.</a:t>
          </a:r>
        </a:p>
      </dsp:txBody>
      <dsp:txXfrm>
        <a:off x="64425" y="2923941"/>
        <a:ext cx="6668825" cy="1190909"/>
      </dsp:txXfrm>
    </dsp:sp>
    <dsp:sp modelId="{E86D5C63-EA62-4AAF-81A2-155BF0FD4B0E}">
      <dsp:nvSpPr>
        <dsp:cNvPr id="0" name=""/>
        <dsp:cNvSpPr/>
      </dsp:nvSpPr>
      <dsp:spPr>
        <a:xfrm>
          <a:off x="0" y="4248396"/>
          <a:ext cx="6797675" cy="1319759"/>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a:t>Education</a:t>
          </a:r>
          <a:r>
            <a:rPr lang="en-US" sz="2400" kern="1200"/>
            <a:t> - call body parts by their proper names (use of slang can mask unwanted behavior), obscene language is not acceptable.</a:t>
          </a:r>
        </a:p>
      </dsp:txBody>
      <dsp:txXfrm>
        <a:off x="64425" y="4312821"/>
        <a:ext cx="6668825" cy="119090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E768F9-64B4-437C-97CA-5D09F08F6832}">
      <dsp:nvSpPr>
        <dsp:cNvPr id="0" name=""/>
        <dsp:cNvSpPr/>
      </dsp:nvSpPr>
      <dsp:spPr>
        <a:xfrm>
          <a:off x="0" y="2698"/>
          <a:ext cx="7696200" cy="1067057"/>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Secrets</a:t>
          </a:r>
          <a:r>
            <a:rPr lang="en-US" sz="2000" kern="1200"/>
            <a:t> - no one keeps secrets that may cause harm.</a:t>
          </a:r>
        </a:p>
      </dsp:txBody>
      <dsp:txXfrm>
        <a:off x="52089" y="54787"/>
        <a:ext cx="7592022" cy="962879"/>
      </dsp:txXfrm>
    </dsp:sp>
    <dsp:sp modelId="{84375FCE-549A-4515-9739-ACBDE5AFD67B}">
      <dsp:nvSpPr>
        <dsp:cNvPr id="0" name=""/>
        <dsp:cNvSpPr/>
      </dsp:nvSpPr>
      <dsp:spPr>
        <a:xfrm>
          <a:off x="0" y="1083607"/>
          <a:ext cx="7696200" cy="1067057"/>
        </a:xfrm>
        <a:prstGeom prst="round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Being alone with one other person </a:t>
          </a:r>
          <a:r>
            <a:rPr lang="en-US" sz="2000" kern="1200"/>
            <a:t>- permission is needed (parents of sexually reactive children need to be especially diligent as boundaries need relearned).</a:t>
          </a:r>
        </a:p>
      </dsp:txBody>
      <dsp:txXfrm>
        <a:off x="52089" y="1135696"/>
        <a:ext cx="7592022" cy="962879"/>
      </dsp:txXfrm>
    </dsp:sp>
    <dsp:sp modelId="{8AEC2D4D-1080-4DBF-B586-E649E1576155}">
      <dsp:nvSpPr>
        <dsp:cNvPr id="0" name=""/>
        <dsp:cNvSpPr/>
      </dsp:nvSpPr>
      <dsp:spPr>
        <a:xfrm>
          <a:off x="0" y="2164516"/>
          <a:ext cx="7696200" cy="1067057"/>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Wrestling and tickling</a:t>
          </a:r>
          <a:r>
            <a:rPr lang="en-US" sz="2000" kern="1200"/>
            <a:t> - allowed only with supervision, private parts are not to be touched.</a:t>
          </a:r>
        </a:p>
      </dsp:txBody>
      <dsp:txXfrm>
        <a:off x="52089" y="2216605"/>
        <a:ext cx="7592022" cy="962879"/>
      </dsp:txXfrm>
    </dsp:sp>
    <dsp:sp modelId="{F6CEE433-1C9D-4034-AD86-EDE32246100B}">
      <dsp:nvSpPr>
        <dsp:cNvPr id="0" name=""/>
        <dsp:cNvSpPr/>
      </dsp:nvSpPr>
      <dsp:spPr>
        <a:xfrm>
          <a:off x="0" y="3245425"/>
          <a:ext cx="7696200" cy="1067057"/>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Blankets and towels are for one -</a:t>
          </a:r>
          <a:r>
            <a:rPr lang="en-US" sz="2000" kern="1200"/>
            <a:t> we don’t sit under blankets or towels with another child without parent’s permission (for sexually reactive children, this may sexually stimulating).</a:t>
          </a:r>
        </a:p>
      </dsp:txBody>
      <dsp:txXfrm>
        <a:off x="52089" y="3297514"/>
        <a:ext cx="7592022" cy="962879"/>
      </dsp:txXfrm>
    </dsp:sp>
    <dsp:sp modelId="{80963859-FAAB-427A-962C-9F9BC8DBCBDC}">
      <dsp:nvSpPr>
        <dsp:cNvPr id="0" name=""/>
        <dsp:cNvSpPr/>
      </dsp:nvSpPr>
      <dsp:spPr>
        <a:xfrm>
          <a:off x="0" y="4326334"/>
          <a:ext cx="7696200" cy="1067057"/>
        </a:xfrm>
        <a:prstGeom prst="round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Telephone use - </a:t>
          </a:r>
          <a:r>
            <a:rPr lang="en-US" sz="2000" kern="1200"/>
            <a:t>we talk in a common area of the house and announce who is on the phone.</a:t>
          </a:r>
        </a:p>
      </dsp:txBody>
      <dsp:txXfrm>
        <a:off x="52089" y="4378423"/>
        <a:ext cx="7592022" cy="962879"/>
      </dsp:txXfrm>
    </dsp:sp>
    <dsp:sp modelId="{9077541C-D7D6-4467-983B-B85C39464A31}">
      <dsp:nvSpPr>
        <dsp:cNvPr id="0" name=""/>
        <dsp:cNvSpPr/>
      </dsp:nvSpPr>
      <dsp:spPr>
        <a:xfrm>
          <a:off x="0" y="5407242"/>
          <a:ext cx="7696200" cy="1067057"/>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Computer</a:t>
          </a:r>
          <a:r>
            <a:rPr lang="en-US" sz="2000" kern="1200"/>
            <a:t> - we only use the computer for school activities unless supervised by a parents (limit use of social networking sites and set parental controls for age appropriateness).</a:t>
          </a:r>
        </a:p>
      </dsp:txBody>
      <dsp:txXfrm>
        <a:off x="52089" y="5459331"/>
        <a:ext cx="7592022" cy="96287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93FFCD-754A-4A37-A814-28241D694923}">
      <dsp:nvSpPr>
        <dsp:cNvPr id="0" name=""/>
        <dsp:cNvSpPr/>
      </dsp:nvSpPr>
      <dsp:spPr>
        <a:xfrm>
          <a:off x="1463038" y="2637"/>
          <a:ext cx="5852153" cy="1365963"/>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548" tIns="346955" rIns="113548" bIns="346955" numCol="1" spcCol="1270" anchor="ctr" anchorCtr="0">
          <a:noAutofit/>
        </a:bodyPr>
        <a:lstStyle/>
        <a:p>
          <a:pPr marL="0" lvl="0" indent="0" algn="l" defTabSz="800100">
            <a:lnSpc>
              <a:spcPct val="90000"/>
            </a:lnSpc>
            <a:spcBef>
              <a:spcPct val="0"/>
            </a:spcBef>
            <a:spcAft>
              <a:spcPct val="35000"/>
            </a:spcAft>
            <a:buNone/>
          </a:pPr>
          <a:r>
            <a:rPr lang="en-US" sz="1800" kern="1200"/>
            <a:t>If you’re going to talk with your child about sexuality, make sure that you have correct information. Be honest if you don’t know the correct answer. Look for the answer together.</a:t>
          </a:r>
        </a:p>
      </dsp:txBody>
      <dsp:txXfrm>
        <a:off x="1463038" y="2637"/>
        <a:ext cx="5852153" cy="1365963"/>
      </dsp:txXfrm>
    </dsp:sp>
    <dsp:sp modelId="{7AB0FF15-2C43-4D4F-BFE6-23CD534A3E8E}">
      <dsp:nvSpPr>
        <dsp:cNvPr id="0" name=""/>
        <dsp:cNvSpPr/>
      </dsp:nvSpPr>
      <dsp:spPr>
        <a:xfrm>
          <a:off x="0" y="2637"/>
          <a:ext cx="1463038" cy="1365963"/>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19" tIns="134927" rIns="77419" bIns="134927" numCol="1" spcCol="1270" anchor="ctr" anchorCtr="0">
          <a:noAutofit/>
        </a:bodyPr>
        <a:lstStyle/>
        <a:p>
          <a:pPr marL="0" lvl="0" indent="0" algn="ctr" defTabSz="889000">
            <a:lnSpc>
              <a:spcPct val="90000"/>
            </a:lnSpc>
            <a:spcBef>
              <a:spcPct val="0"/>
            </a:spcBef>
            <a:spcAft>
              <a:spcPct val="35000"/>
            </a:spcAft>
            <a:buNone/>
          </a:pPr>
          <a:r>
            <a:rPr lang="en-US" sz="2000" kern="1200" dirty="0"/>
            <a:t>Honesty</a:t>
          </a:r>
        </a:p>
      </dsp:txBody>
      <dsp:txXfrm>
        <a:off x="0" y="2637"/>
        <a:ext cx="1463038" cy="1365963"/>
      </dsp:txXfrm>
    </dsp:sp>
    <dsp:sp modelId="{C5A7CAB2-6B6F-4C3B-A520-2894E17FD8BD}">
      <dsp:nvSpPr>
        <dsp:cNvPr id="0" name=""/>
        <dsp:cNvSpPr/>
      </dsp:nvSpPr>
      <dsp:spPr>
        <a:xfrm>
          <a:off x="1463038" y="1450557"/>
          <a:ext cx="5852153" cy="1365963"/>
        </a:xfrm>
        <a:prstGeom prst="rect">
          <a:avLst/>
        </a:prstGeom>
        <a:solidFill>
          <a:schemeClr val="accent2">
            <a:tint val="40000"/>
            <a:alpha val="90000"/>
            <a:hueOff val="659482"/>
            <a:satOff val="1887"/>
            <a:lumOff val="1190"/>
            <a:alphaOff val="0"/>
          </a:schemeClr>
        </a:solidFill>
        <a:ln w="15875" cap="flat" cmpd="sng" algn="ctr">
          <a:solidFill>
            <a:schemeClr val="accent2">
              <a:tint val="40000"/>
              <a:alpha val="90000"/>
              <a:hueOff val="659482"/>
              <a:satOff val="1887"/>
              <a:lumOff val="119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548" tIns="346955" rIns="113548" bIns="346955" numCol="1" spcCol="1270" anchor="ctr" anchorCtr="0">
          <a:noAutofit/>
        </a:bodyPr>
        <a:lstStyle/>
        <a:p>
          <a:pPr marL="0" lvl="0" indent="0" algn="l" defTabSz="800100">
            <a:lnSpc>
              <a:spcPct val="90000"/>
            </a:lnSpc>
            <a:spcBef>
              <a:spcPct val="0"/>
            </a:spcBef>
            <a:spcAft>
              <a:spcPct val="35000"/>
            </a:spcAft>
            <a:buNone/>
          </a:pPr>
          <a:r>
            <a:rPr lang="en-US" sz="1800" kern="1200"/>
            <a:t>Pay attention to your child’s questions and answer at a level he/she can comprehend.</a:t>
          </a:r>
        </a:p>
      </dsp:txBody>
      <dsp:txXfrm>
        <a:off x="1463038" y="1450557"/>
        <a:ext cx="5852153" cy="1365963"/>
      </dsp:txXfrm>
    </dsp:sp>
    <dsp:sp modelId="{EF4A8307-242B-475C-8D93-5E13315AB1C4}">
      <dsp:nvSpPr>
        <dsp:cNvPr id="0" name=""/>
        <dsp:cNvSpPr/>
      </dsp:nvSpPr>
      <dsp:spPr>
        <a:xfrm>
          <a:off x="0" y="1450557"/>
          <a:ext cx="1463038" cy="1365963"/>
        </a:xfrm>
        <a:prstGeom prst="rect">
          <a:avLst/>
        </a:prstGeom>
        <a:solidFill>
          <a:schemeClr val="accent2">
            <a:hueOff val="642410"/>
            <a:satOff val="-14587"/>
            <a:lumOff val="8431"/>
            <a:alphaOff val="0"/>
          </a:schemeClr>
        </a:solidFill>
        <a:ln w="15875" cap="flat" cmpd="sng" algn="ctr">
          <a:solidFill>
            <a:schemeClr val="accent2">
              <a:hueOff val="642410"/>
              <a:satOff val="-14587"/>
              <a:lumOff val="8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19" tIns="134927" rIns="77419" bIns="134927" numCol="1" spcCol="1270" anchor="ctr" anchorCtr="0">
          <a:noAutofit/>
        </a:bodyPr>
        <a:lstStyle/>
        <a:p>
          <a:pPr marL="0" lvl="0" indent="0" algn="ctr" defTabSz="889000">
            <a:lnSpc>
              <a:spcPct val="90000"/>
            </a:lnSpc>
            <a:spcBef>
              <a:spcPct val="0"/>
            </a:spcBef>
            <a:spcAft>
              <a:spcPct val="35000"/>
            </a:spcAft>
            <a:buNone/>
          </a:pPr>
          <a:r>
            <a:rPr lang="en-US" sz="2000" kern="1200" dirty="0"/>
            <a:t>Consider Level</a:t>
          </a:r>
        </a:p>
      </dsp:txBody>
      <dsp:txXfrm>
        <a:off x="0" y="1450557"/>
        <a:ext cx="1463038" cy="1365963"/>
      </dsp:txXfrm>
    </dsp:sp>
    <dsp:sp modelId="{AAFC3E42-84CE-4160-9E57-E20F00FDEF16}">
      <dsp:nvSpPr>
        <dsp:cNvPr id="0" name=""/>
        <dsp:cNvSpPr/>
      </dsp:nvSpPr>
      <dsp:spPr>
        <a:xfrm>
          <a:off x="1463038" y="2898478"/>
          <a:ext cx="5852153" cy="1365963"/>
        </a:xfrm>
        <a:prstGeom prst="rect">
          <a:avLst/>
        </a:prstGeom>
        <a:solidFill>
          <a:schemeClr val="accent2">
            <a:tint val="40000"/>
            <a:alpha val="90000"/>
            <a:hueOff val="1318965"/>
            <a:satOff val="3773"/>
            <a:lumOff val="2380"/>
            <a:alphaOff val="0"/>
          </a:schemeClr>
        </a:solidFill>
        <a:ln w="15875" cap="flat" cmpd="sng" algn="ctr">
          <a:solidFill>
            <a:schemeClr val="accent2">
              <a:tint val="40000"/>
              <a:alpha val="90000"/>
              <a:hueOff val="1318965"/>
              <a:satOff val="3773"/>
              <a:lumOff val="23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548" tIns="346955" rIns="113548" bIns="346955" numCol="1" spcCol="1270" anchor="ctr" anchorCtr="0">
          <a:noAutofit/>
        </a:bodyPr>
        <a:lstStyle/>
        <a:p>
          <a:pPr marL="0" lvl="0" indent="0" algn="l" defTabSz="800100">
            <a:lnSpc>
              <a:spcPct val="90000"/>
            </a:lnSpc>
            <a:spcBef>
              <a:spcPct val="0"/>
            </a:spcBef>
            <a:spcAft>
              <a:spcPct val="35000"/>
            </a:spcAft>
            <a:buNone/>
          </a:pPr>
          <a:r>
            <a:rPr lang="en-US" sz="1800" kern="1200"/>
            <a:t>Remember how your parents discussed (or didn’t discuss) sexuality with you and decide if you want to change it. If your child is not asking these questions, make sure you aren’t discouraging communication in this area.</a:t>
          </a:r>
        </a:p>
      </dsp:txBody>
      <dsp:txXfrm>
        <a:off x="1463038" y="2898478"/>
        <a:ext cx="5852153" cy="1365963"/>
      </dsp:txXfrm>
    </dsp:sp>
    <dsp:sp modelId="{898B2033-A33F-48C9-ACD6-894D15D2DDE6}">
      <dsp:nvSpPr>
        <dsp:cNvPr id="0" name=""/>
        <dsp:cNvSpPr/>
      </dsp:nvSpPr>
      <dsp:spPr>
        <a:xfrm>
          <a:off x="0" y="2898478"/>
          <a:ext cx="1463038" cy="1365963"/>
        </a:xfrm>
        <a:prstGeom prst="rect">
          <a:avLst/>
        </a:prstGeom>
        <a:solidFill>
          <a:schemeClr val="accent2">
            <a:hueOff val="1284819"/>
            <a:satOff val="-29175"/>
            <a:lumOff val="16862"/>
            <a:alphaOff val="0"/>
          </a:schemeClr>
        </a:solidFill>
        <a:ln w="15875" cap="flat" cmpd="sng" algn="ctr">
          <a:solidFill>
            <a:schemeClr val="accent2">
              <a:hueOff val="1284819"/>
              <a:satOff val="-29175"/>
              <a:lumOff val="16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19" tIns="134927" rIns="77419" bIns="134927" numCol="1" spcCol="1270" anchor="ctr" anchorCtr="0">
          <a:noAutofit/>
        </a:bodyPr>
        <a:lstStyle/>
        <a:p>
          <a:pPr marL="0" lvl="0" indent="0" algn="ctr" defTabSz="889000">
            <a:lnSpc>
              <a:spcPct val="90000"/>
            </a:lnSpc>
            <a:spcBef>
              <a:spcPct val="0"/>
            </a:spcBef>
            <a:spcAft>
              <a:spcPct val="35000"/>
            </a:spcAft>
            <a:buNone/>
          </a:pPr>
          <a:r>
            <a:rPr lang="en-US" sz="2000" kern="1200" dirty="0"/>
            <a:t>Encourage</a:t>
          </a:r>
        </a:p>
      </dsp:txBody>
      <dsp:txXfrm>
        <a:off x="0" y="2898478"/>
        <a:ext cx="1463038" cy="1365963"/>
      </dsp:txXfrm>
    </dsp:sp>
    <dsp:sp modelId="{CED28D7C-EEAC-40D9-9F88-4715FA3B5147}">
      <dsp:nvSpPr>
        <dsp:cNvPr id="0" name=""/>
        <dsp:cNvSpPr/>
      </dsp:nvSpPr>
      <dsp:spPr>
        <a:xfrm>
          <a:off x="1463038" y="4346399"/>
          <a:ext cx="5852153" cy="1365963"/>
        </a:xfrm>
        <a:prstGeom prst="rect">
          <a:avLst/>
        </a:prstGeom>
        <a:solidFill>
          <a:schemeClr val="accent2">
            <a:tint val="40000"/>
            <a:alpha val="90000"/>
            <a:hueOff val="1978447"/>
            <a:satOff val="5660"/>
            <a:lumOff val="3570"/>
            <a:alphaOff val="0"/>
          </a:schemeClr>
        </a:solidFill>
        <a:ln w="15875" cap="flat" cmpd="sng" algn="ctr">
          <a:solidFill>
            <a:schemeClr val="accent2">
              <a:tint val="40000"/>
              <a:alpha val="90000"/>
              <a:hueOff val="1978447"/>
              <a:satOff val="5660"/>
              <a:lumOff val="35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548" tIns="346955" rIns="113548" bIns="346955" numCol="1" spcCol="1270" anchor="ctr" anchorCtr="0">
          <a:noAutofit/>
        </a:bodyPr>
        <a:lstStyle/>
        <a:p>
          <a:pPr marL="0" lvl="0" indent="0" algn="l" defTabSz="800100">
            <a:lnSpc>
              <a:spcPct val="90000"/>
            </a:lnSpc>
            <a:spcBef>
              <a:spcPct val="0"/>
            </a:spcBef>
            <a:spcAft>
              <a:spcPct val="35000"/>
            </a:spcAft>
            <a:buNone/>
          </a:pPr>
          <a:r>
            <a:rPr lang="en-US" sz="1800" kern="1200"/>
            <a:t>If some children aren’t ready to discuss sexual behavior, let them know you will talk when they are ready. Say you will bring it up again and remember to do so later.</a:t>
          </a:r>
        </a:p>
      </dsp:txBody>
      <dsp:txXfrm>
        <a:off x="1463038" y="4346399"/>
        <a:ext cx="5852153" cy="1365963"/>
      </dsp:txXfrm>
    </dsp:sp>
    <dsp:sp modelId="{13E95DED-3D2F-424B-908B-C2DDC19566B6}">
      <dsp:nvSpPr>
        <dsp:cNvPr id="0" name=""/>
        <dsp:cNvSpPr/>
      </dsp:nvSpPr>
      <dsp:spPr>
        <a:xfrm>
          <a:off x="0" y="4346399"/>
          <a:ext cx="1463038" cy="1365963"/>
        </a:xfrm>
        <a:prstGeom prst="rect">
          <a:avLst/>
        </a:prstGeom>
        <a:solidFill>
          <a:schemeClr val="accent2">
            <a:hueOff val="1927229"/>
            <a:satOff val="-43762"/>
            <a:lumOff val="25293"/>
            <a:alphaOff val="0"/>
          </a:schemeClr>
        </a:solidFill>
        <a:ln w="15875" cap="flat" cmpd="sng" algn="ctr">
          <a:solidFill>
            <a:schemeClr val="accent2">
              <a:hueOff val="1927229"/>
              <a:satOff val="-43762"/>
              <a:lumOff val="2529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7419" tIns="134927" rIns="77419" bIns="134927" numCol="1" spcCol="1270" anchor="ctr" anchorCtr="0">
          <a:noAutofit/>
        </a:bodyPr>
        <a:lstStyle/>
        <a:p>
          <a:pPr marL="0" lvl="0" indent="0" algn="ctr" defTabSz="889000">
            <a:lnSpc>
              <a:spcPct val="90000"/>
            </a:lnSpc>
            <a:spcBef>
              <a:spcPct val="0"/>
            </a:spcBef>
            <a:spcAft>
              <a:spcPct val="35000"/>
            </a:spcAft>
            <a:buNone/>
          </a:pPr>
          <a:r>
            <a:rPr lang="en-US" sz="2000" kern="1200" dirty="0"/>
            <a:t>Wait</a:t>
          </a:r>
        </a:p>
      </dsp:txBody>
      <dsp:txXfrm>
        <a:off x="0" y="4346399"/>
        <a:ext cx="1463038" cy="136596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1E886-6FDF-4601-9523-5377210BA4B5}">
      <dsp:nvSpPr>
        <dsp:cNvPr id="0" name=""/>
        <dsp:cNvSpPr/>
      </dsp:nvSpPr>
      <dsp:spPr>
        <a:xfrm>
          <a:off x="0" y="1283"/>
          <a:ext cx="7543799" cy="1551544"/>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When  your child uses a dirty word, ask them what it means and then tell them the actual meaning if need be.</a:t>
          </a:r>
        </a:p>
      </dsp:txBody>
      <dsp:txXfrm>
        <a:off x="75740" y="77023"/>
        <a:ext cx="7392319" cy="1400064"/>
      </dsp:txXfrm>
    </dsp:sp>
    <dsp:sp modelId="{0F3743BF-2261-4FAF-A698-17543A7F5201}">
      <dsp:nvSpPr>
        <dsp:cNvPr id="0" name=""/>
        <dsp:cNvSpPr/>
      </dsp:nvSpPr>
      <dsp:spPr>
        <a:xfrm>
          <a:off x="0" y="1566046"/>
          <a:ext cx="7543799" cy="1551544"/>
        </a:xfrm>
        <a:prstGeom prst="roundRect">
          <a:avLst/>
        </a:prstGeom>
        <a:gradFill rotWithShape="0">
          <a:gsLst>
            <a:gs pos="0">
              <a:schemeClr val="accent2">
                <a:hueOff val="642410"/>
                <a:satOff val="-14587"/>
                <a:lumOff val="8431"/>
                <a:alphaOff val="0"/>
                <a:shade val="85000"/>
                <a:satMod val="130000"/>
              </a:schemeClr>
            </a:gs>
            <a:gs pos="34000">
              <a:schemeClr val="accent2">
                <a:hueOff val="642410"/>
                <a:satOff val="-14587"/>
                <a:lumOff val="8431"/>
                <a:alphaOff val="0"/>
                <a:shade val="87000"/>
                <a:satMod val="125000"/>
              </a:schemeClr>
            </a:gs>
            <a:gs pos="70000">
              <a:schemeClr val="accent2">
                <a:hueOff val="642410"/>
                <a:satOff val="-14587"/>
                <a:lumOff val="8431"/>
                <a:alphaOff val="0"/>
                <a:tint val="100000"/>
                <a:shade val="90000"/>
                <a:satMod val="130000"/>
              </a:schemeClr>
            </a:gs>
            <a:gs pos="100000">
              <a:schemeClr val="accent2">
                <a:hueOff val="642410"/>
                <a:satOff val="-14587"/>
                <a:lumOff val="8431"/>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It’s important for children to know that changes will occur to their bodies during puberty before it happens.</a:t>
          </a:r>
        </a:p>
      </dsp:txBody>
      <dsp:txXfrm>
        <a:off x="75740" y="1641786"/>
        <a:ext cx="7392319" cy="1400064"/>
      </dsp:txXfrm>
    </dsp:sp>
    <dsp:sp modelId="{A5A482E5-E2F9-4DDA-91A4-431F9096E71D}">
      <dsp:nvSpPr>
        <dsp:cNvPr id="0" name=""/>
        <dsp:cNvSpPr/>
      </dsp:nvSpPr>
      <dsp:spPr>
        <a:xfrm>
          <a:off x="0" y="3130809"/>
          <a:ext cx="7543799" cy="1551544"/>
        </a:xfrm>
        <a:prstGeom prst="roundRect">
          <a:avLst/>
        </a:prstGeom>
        <a:gradFill rotWithShape="0">
          <a:gsLst>
            <a:gs pos="0">
              <a:schemeClr val="accent2">
                <a:hueOff val="1284819"/>
                <a:satOff val="-29175"/>
                <a:lumOff val="16862"/>
                <a:alphaOff val="0"/>
                <a:shade val="85000"/>
                <a:satMod val="130000"/>
              </a:schemeClr>
            </a:gs>
            <a:gs pos="34000">
              <a:schemeClr val="accent2">
                <a:hueOff val="1284819"/>
                <a:satOff val="-29175"/>
                <a:lumOff val="16862"/>
                <a:alphaOff val="0"/>
                <a:shade val="87000"/>
                <a:satMod val="125000"/>
              </a:schemeClr>
            </a:gs>
            <a:gs pos="70000">
              <a:schemeClr val="accent2">
                <a:hueOff val="1284819"/>
                <a:satOff val="-29175"/>
                <a:lumOff val="16862"/>
                <a:alphaOff val="0"/>
                <a:tint val="100000"/>
                <a:shade val="90000"/>
                <a:satMod val="130000"/>
              </a:schemeClr>
            </a:gs>
            <a:gs pos="100000">
              <a:schemeClr val="accent2">
                <a:hueOff val="1284819"/>
                <a:satOff val="-29175"/>
                <a:lumOff val="16862"/>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It’s also important for children to know about sexual intercourse, reproduction and contraception before they become sexually active.</a:t>
          </a:r>
        </a:p>
      </dsp:txBody>
      <dsp:txXfrm>
        <a:off x="75740" y="3206549"/>
        <a:ext cx="7392319" cy="1400064"/>
      </dsp:txXfrm>
    </dsp:sp>
    <dsp:sp modelId="{D0D3DFF6-BA7C-482F-A6D3-25E9F2E616F2}">
      <dsp:nvSpPr>
        <dsp:cNvPr id="0" name=""/>
        <dsp:cNvSpPr/>
      </dsp:nvSpPr>
      <dsp:spPr>
        <a:xfrm>
          <a:off x="0" y="4695572"/>
          <a:ext cx="7543799" cy="1551544"/>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Children are more likely to engage in responsible behavior if they have positive models, correct knowledge and clear values. Children learn most of their values and attitudes by watching adults and peers.</a:t>
          </a:r>
        </a:p>
      </dsp:txBody>
      <dsp:txXfrm>
        <a:off x="75740" y="4771312"/>
        <a:ext cx="7392319" cy="14000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E99C5-FB33-465D-A447-C764A4F886DD}">
      <dsp:nvSpPr>
        <dsp:cNvPr id="0" name=""/>
        <dsp:cNvSpPr/>
      </dsp:nvSpPr>
      <dsp:spPr>
        <a:xfrm>
          <a:off x="0" y="45809"/>
          <a:ext cx="10058399" cy="1926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Sexual reactivity is when a child reacts in a sexual manner to things that happen. It can also identify developmental steps the child missed and dysfunctional coping and behaviors—those things that are significantly different than society’s norms.</a:t>
          </a:r>
        </a:p>
      </dsp:txBody>
      <dsp:txXfrm>
        <a:off x="94068" y="139877"/>
        <a:ext cx="9870263" cy="1738854"/>
      </dsp:txXfrm>
    </dsp:sp>
    <dsp:sp modelId="{140040E0-C2C7-4C40-BCA3-10B6A006AB7D}">
      <dsp:nvSpPr>
        <dsp:cNvPr id="0" name=""/>
        <dsp:cNvSpPr/>
      </dsp:nvSpPr>
      <dsp:spPr>
        <a:xfrm>
          <a:off x="0" y="2050560"/>
          <a:ext cx="10058399" cy="1926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Sexually abusive means using sexual behaviors to control, threaten, harass, exploit, intimidate, etc.</a:t>
          </a:r>
        </a:p>
      </dsp:txBody>
      <dsp:txXfrm>
        <a:off x="94068" y="2144628"/>
        <a:ext cx="9870263" cy="17388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58DAA-2F26-4A43-8CBA-0D55B347EBF7}">
      <dsp:nvSpPr>
        <dsp:cNvPr id="0" name=""/>
        <dsp:cNvSpPr/>
      </dsp:nvSpPr>
      <dsp:spPr>
        <a:xfrm>
          <a:off x="432986" y="336"/>
          <a:ext cx="2824619" cy="1694771"/>
        </a:xfrm>
        <a:prstGeom prst="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Physical signs of sexual abuse are rare. If you see these signs, bring your child to a doctor.</a:t>
          </a:r>
        </a:p>
      </dsp:txBody>
      <dsp:txXfrm>
        <a:off x="432986" y="336"/>
        <a:ext cx="2824619" cy="1694771"/>
      </dsp:txXfrm>
    </dsp:sp>
    <dsp:sp modelId="{D01DC089-AA6A-4B60-B61E-092632104FBD}">
      <dsp:nvSpPr>
        <dsp:cNvPr id="0" name=""/>
        <dsp:cNvSpPr/>
      </dsp:nvSpPr>
      <dsp:spPr>
        <a:xfrm>
          <a:off x="3540068" y="336"/>
          <a:ext cx="2824619" cy="1694771"/>
        </a:xfrm>
        <a:prstGeom prst="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Your doctor can help you understand what may be happening and test for sexually transmitted diseases.</a:t>
          </a:r>
        </a:p>
      </dsp:txBody>
      <dsp:txXfrm>
        <a:off x="3540068" y="336"/>
        <a:ext cx="2824619" cy="1694771"/>
      </dsp:txXfrm>
    </dsp:sp>
    <dsp:sp modelId="{05493783-0E65-4823-9249-1FED145F6D82}">
      <dsp:nvSpPr>
        <dsp:cNvPr id="0" name=""/>
        <dsp:cNvSpPr/>
      </dsp:nvSpPr>
      <dsp:spPr>
        <a:xfrm>
          <a:off x="432986" y="1977570"/>
          <a:ext cx="2824619" cy="1694771"/>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Pain, discoloration, bleeding or discharges in genitals, anus or mouth</a:t>
          </a:r>
        </a:p>
      </dsp:txBody>
      <dsp:txXfrm>
        <a:off x="432986" y="1977570"/>
        <a:ext cx="2824619" cy="1694771"/>
      </dsp:txXfrm>
    </dsp:sp>
    <dsp:sp modelId="{7B03E353-FC39-426A-853B-C5F1CBAA3330}">
      <dsp:nvSpPr>
        <dsp:cNvPr id="0" name=""/>
        <dsp:cNvSpPr/>
      </dsp:nvSpPr>
      <dsp:spPr>
        <a:xfrm>
          <a:off x="3540068" y="1977570"/>
          <a:ext cx="2824619" cy="1694771"/>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Persistent or recurring pain during urination and bowel movements</a:t>
          </a:r>
        </a:p>
      </dsp:txBody>
      <dsp:txXfrm>
        <a:off x="3540068" y="1977570"/>
        <a:ext cx="2824619" cy="1694771"/>
      </dsp:txXfrm>
    </dsp:sp>
    <dsp:sp modelId="{5F4562C8-0958-4032-B118-0286F93DA471}">
      <dsp:nvSpPr>
        <dsp:cNvPr id="0" name=""/>
        <dsp:cNvSpPr/>
      </dsp:nvSpPr>
      <dsp:spPr>
        <a:xfrm>
          <a:off x="1986527" y="3954803"/>
          <a:ext cx="2824619" cy="1694771"/>
        </a:xfrm>
        <a:prstGeom prst="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Wetting and soiling accidents unrelated to toilet training</a:t>
          </a:r>
        </a:p>
      </dsp:txBody>
      <dsp:txXfrm>
        <a:off x="1986527" y="3954803"/>
        <a:ext cx="2824619" cy="16947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8B7B1E-8537-4EBC-A750-6B72D6D2A241}">
      <dsp:nvSpPr>
        <dsp:cNvPr id="0" name=""/>
        <dsp:cNvSpPr/>
      </dsp:nvSpPr>
      <dsp:spPr>
        <a:xfrm>
          <a:off x="377190" y="3160"/>
          <a:ext cx="2907506" cy="1744503"/>
        </a:xfrm>
        <a:prstGeom prst="rect">
          <a:avLst/>
        </a:prstGeom>
        <a:solidFill>
          <a:schemeClr val="accent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Has nightmares or other sleep problems without an explanation</a:t>
          </a:r>
        </a:p>
      </dsp:txBody>
      <dsp:txXfrm>
        <a:off x="377190" y="3160"/>
        <a:ext cx="2907506" cy="1744503"/>
      </dsp:txXfrm>
    </dsp:sp>
    <dsp:sp modelId="{A6F01195-C5E6-4966-A51B-EA369B53C96D}">
      <dsp:nvSpPr>
        <dsp:cNvPr id="0" name=""/>
        <dsp:cNvSpPr/>
      </dsp:nvSpPr>
      <dsp:spPr>
        <a:xfrm>
          <a:off x="3575446" y="3160"/>
          <a:ext cx="2907506" cy="1744503"/>
        </a:xfrm>
        <a:prstGeom prst="rect">
          <a:avLst/>
        </a:prstGeom>
        <a:solidFill>
          <a:srgbClr val="742117"/>
        </a:solidFill>
        <a:ln w="15875"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2700" kern="1200" dirty="0">
              <a:solidFill>
                <a:prstClr val="white"/>
              </a:solidFill>
              <a:latin typeface="Calibri" panose="020F0502020204030204"/>
              <a:ea typeface="+mn-ea"/>
              <a:cs typeface="+mn-cs"/>
            </a:rPr>
            <a:t>Seems distracted or distant at odd times</a:t>
          </a:r>
        </a:p>
      </dsp:txBody>
      <dsp:txXfrm>
        <a:off x="3575446" y="3160"/>
        <a:ext cx="2907506" cy="1744503"/>
      </dsp:txXfrm>
    </dsp:sp>
    <dsp:sp modelId="{23780F12-821C-4717-AE9B-80EE3980887A}">
      <dsp:nvSpPr>
        <dsp:cNvPr id="0" name=""/>
        <dsp:cNvSpPr/>
      </dsp:nvSpPr>
      <dsp:spPr>
        <a:xfrm>
          <a:off x="6773703" y="3160"/>
          <a:ext cx="2907506" cy="1744503"/>
        </a:xfrm>
        <a:prstGeom prst="rect">
          <a:avLst/>
        </a:prstGeom>
        <a:solidFill>
          <a:srgbClr val="742117"/>
        </a:solidFill>
        <a:ln w="15875"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200150">
            <a:lnSpc>
              <a:spcPct val="90000"/>
            </a:lnSpc>
            <a:spcBef>
              <a:spcPct val="0"/>
            </a:spcBef>
            <a:spcAft>
              <a:spcPct val="35000"/>
            </a:spcAft>
            <a:buNone/>
          </a:pPr>
          <a:r>
            <a:rPr lang="en-US" sz="2700" kern="1200" dirty="0"/>
            <a:t>Has a sudden change in eating </a:t>
          </a:r>
          <a:r>
            <a:rPr lang="en-US" sz="2700" kern="1200" dirty="0">
              <a:solidFill>
                <a:prstClr val="white"/>
              </a:solidFill>
              <a:latin typeface="Calibri" panose="020F0502020204030204"/>
              <a:ea typeface="+mn-ea"/>
              <a:cs typeface="+mn-cs"/>
            </a:rPr>
            <a:t>habits</a:t>
          </a:r>
          <a:endParaRPr lang="en-US" sz="2700" kern="1200" dirty="0"/>
        </a:p>
      </dsp:txBody>
      <dsp:txXfrm>
        <a:off x="6773703" y="3160"/>
        <a:ext cx="2907506" cy="1744503"/>
      </dsp:txXfrm>
    </dsp:sp>
    <dsp:sp modelId="{31BEF37F-C191-45C8-9F1F-72BCEE989CD4}">
      <dsp:nvSpPr>
        <dsp:cNvPr id="0" name=""/>
        <dsp:cNvSpPr/>
      </dsp:nvSpPr>
      <dsp:spPr>
        <a:xfrm>
          <a:off x="377190" y="2038415"/>
          <a:ext cx="2907506" cy="1744503"/>
        </a:xfrm>
        <a:prstGeom prst="rect">
          <a:avLst/>
        </a:prstGeom>
        <a:solidFill>
          <a:srgbClr val="742117"/>
        </a:solidFill>
        <a:ln w="15875"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200150">
            <a:lnSpc>
              <a:spcPct val="90000"/>
            </a:lnSpc>
            <a:spcBef>
              <a:spcPct val="0"/>
            </a:spcBef>
            <a:spcAft>
              <a:spcPct val="35000"/>
            </a:spcAft>
            <a:buNone/>
          </a:pPr>
          <a:r>
            <a:rPr lang="en-US" sz="2700" kern="1200" dirty="0"/>
            <a:t>Sudden mood swings: rage, fear, insecurity or </a:t>
          </a:r>
          <a:r>
            <a:rPr lang="en-US" sz="2700" kern="1200" dirty="0">
              <a:solidFill>
                <a:prstClr val="white"/>
              </a:solidFill>
              <a:latin typeface="Calibri" panose="020F0502020204030204"/>
              <a:ea typeface="+mn-ea"/>
              <a:cs typeface="+mn-cs"/>
            </a:rPr>
            <a:t>withdrawal</a:t>
          </a:r>
        </a:p>
      </dsp:txBody>
      <dsp:txXfrm>
        <a:off x="377190" y="2038415"/>
        <a:ext cx="2907506" cy="1744503"/>
      </dsp:txXfrm>
    </dsp:sp>
    <dsp:sp modelId="{6E5D53F2-194E-497A-8FA5-B69BCF115DC7}">
      <dsp:nvSpPr>
        <dsp:cNvPr id="0" name=""/>
        <dsp:cNvSpPr/>
      </dsp:nvSpPr>
      <dsp:spPr>
        <a:xfrm>
          <a:off x="3575446" y="2038415"/>
          <a:ext cx="2907506" cy="1744503"/>
        </a:xfrm>
        <a:prstGeom prst="rect">
          <a:avLst/>
        </a:prstGeom>
        <a:solidFill>
          <a:srgbClr val="742117"/>
        </a:solidFill>
        <a:ln w="15875"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200150">
            <a:lnSpc>
              <a:spcPct val="90000"/>
            </a:lnSpc>
            <a:spcBef>
              <a:spcPct val="0"/>
            </a:spcBef>
            <a:spcAft>
              <a:spcPct val="35000"/>
            </a:spcAft>
            <a:buNone/>
          </a:pPr>
          <a:r>
            <a:rPr lang="en-US" sz="2700" kern="1200" dirty="0"/>
            <a:t>Leaves “clues” that attempt to provoke a </a:t>
          </a:r>
          <a:r>
            <a:rPr lang="en-US" sz="2700" kern="1200" dirty="0">
              <a:solidFill>
                <a:prstClr val="white"/>
              </a:solidFill>
              <a:latin typeface="Calibri" panose="020F0502020204030204"/>
              <a:ea typeface="+mn-ea"/>
              <a:cs typeface="+mn-cs"/>
            </a:rPr>
            <a:t>discussion</a:t>
          </a:r>
          <a:r>
            <a:rPr lang="en-US" sz="2700" kern="1200" dirty="0"/>
            <a:t> about sexual issues</a:t>
          </a:r>
        </a:p>
      </dsp:txBody>
      <dsp:txXfrm>
        <a:off x="3575446" y="2038415"/>
        <a:ext cx="2907506" cy="1744503"/>
      </dsp:txXfrm>
    </dsp:sp>
    <dsp:sp modelId="{8CB1DEE6-0465-4217-ACF8-475FC9F89949}">
      <dsp:nvSpPr>
        <dsp:cNvPr id="0" name=""/>
        <dsp:cNvSpPr/>
      </dsp:nvSpPr>
      <dsp:spPr>
        <a:xfrm>
          <a:off x="6773703" y="2038415"/>
          <a:ext cx="2907506" cy="1744503"/>
        </a:xfrm>
        <a:prstGeom prst="rect">
          <a:avLst/>
        </a:prstGeom>
        <a:solidFill>
          <a:srgbClr val="742117"/>
        </a:solidFill>
        <a:ln w="15875"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200150">
            <a:lnSpc>
              <a:spcPct val="90000"/>
            </a:lnSpc>
            <a:spcBef>
              <a:spcPct val="0"/>
            </a:spcBef>
            <a:spcAft>
              <a:spcPct val="35000"/>
            </a:spcAft>
            <a:buNone/>
          </a:pPr>
          <a:r>
            <a:rPr lang="en-US" sz="2700" kern="1200" dirty="0"/>
            <a:t>Writes, draws, plays or dreams of sexual or frightening images</a:t>
          </a:r>
        </a:p>
      </dsp:txBody>
      <dsp:txXfrm>
        <a:off x="6773703" y="2038415"/>
        <a:ext cx="2907506" cy="17445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F9E67-81ED-4A7E-9EDA-D465F579AE7F}">
      <dsp:nvSpPr>
        <dsp:cNvPr id="0" name=""/>
        <dsp:cNvSpPr/>
      </dsp:nvSpPr>
      <dsp:spPr>
        <a:xfrm>
          <a:off x="377190" y="3160"/>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Develops new or unusual fear of certain people or places</a:t>
          </a:r>
        </a:p>
      </dsp:txBody>
      <dsp:txXfrm>
        <a:off x="377190" y="3160"/>
        <a:ext cx="2907506" cy="1744503"/>
      </dsp:txXfrm>
    </dsp:sp>
    <dsp:sp modelId="{649B15BA-1009-461A-987F-2519B89EB19D}">
      <dsp:nvSpPr>
        <dsp:cNvPr id="0" name=""/>
        <dsp:cNvSpPr/>
      </dsp:nvSpPr>
      <dsp:spPr>
        <a:xfrm>
          <a:off x="3575446" y="3160"/>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Refuses to talk about a secret shared with an adult or older child</a:t>
          </a:r>
        </a:p>
      </dsp:txBody>
      <dsp:txXfrm>
        <a:off x="3575446" y="3160"/>
        <a:ext cx="2907506" cy="1744503"/>
      </dsp:txXfrm>
    </dsp:sp>
    <dsp:sp modelId="{9033093E-E005-473C-BD2C-033DE0D0CD68}">
      <dsp:nvSpPr>
        <dsp:cNvPr id="0" name=""/>
        <dsp:cNvSpPr/>
      </dsp:nvSpPr>
      <dsp:spPr>
        <a:xfrm>
          <a:off x="6773703" y="3160"/>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Talks about a new older friend</a:t>
          </a:r>
        </a:p>
      </dsp:txBody>
      <dsp:txXfrm>
        <a:off x="6773703" y="3160"/>
        <a:ext cx="2907506" cy="1744503"/>
      </dsp:txXfrm>
    </dsp:sp>
    <dsp:sp modelId="{CBA9BAB2-49AA-4F2F-A1DD-A83CD326DEC3}">
      <dsp:nvSpPr>
        <dsp:cNvPr id="0" name=""/>
        <dsp:cNvSpPr/>
      </dsp:nvSpPr>
      <dsp:spPr>
        <a:xfrm>
          <a:off x="377190" y="2038415"/>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Suddenly has money, toys or other gifts without reason</a:t>
          </a:r>
        </a:p>
      </dsp:txBody>
      <dsp:txXfrm>
        <a:off x="377190" y="2038415"/>
        <a:ext cx="2907506" cy="1744503"/>
      </dsp:txXfrm>
    </dsp:sp>
    <dsp:sp modelId="{DA6B80D5-B268-4C2E-AEDC-A50E799DA2B0}">
      <dsp:nvSpPr>
        <dsp:cNvPr id="0" name=""/>
        <dsp:cNvSpPr/>
      </dsp:nvSpPr>
      <dsp:spPr>
        <a:xfrm>
          <a:off x="3575446" y="2038415"/>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Thinks of self or body as repulsive, dirty or bad</a:t>
          </a:r>
        </a:p>
      </dsp:txBody>
      <dsp:txXfrm>
        <a:off x="3575446" y="2038415"/>
        <a:ext cx="2907506" cy="1744503"/>
      </dsp:txXfrm>
    </dsp:sp>
    <dsp:sp modelId="{5AEBEEB5-3886-4F68-B963-71DCFDCA3D39}">
      <dsp:nvSpPr>
        <dsp:cNvPr id="0" name=""/>
        <dsp:cNvSpPr/>
      </dsp:nvSpPr>
      <dsp:spPr>
        <a:xfrm>
          <a:off x="6773703" y="2038415"/>
          <a:ext cx="2907506" cy="174450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Exhibits adult-like sexual behaviors, language and knowledge</a:t>
          </a:r>
        </a:p>
      </dsp:txBody>
      <dsp:txXfrm>
        <a:off x="6773703" y="2038415"/>
        <a:ext cx="2907506" cy="17445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477C06-2181-48C8-8359-9D8EA4A1B640}">
      <dsp:nvSpPr>
        <dsp:cNvPr id="0" name=""/>
        <dsp:cNvSpPr/>
      </dsp:nvSpPr>
      <dsp:spPr>
        <a:xfrm>
          <a:off x="0" y="2758"/>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2885DD0-4732-4780-A3C1-76D3F09FB46C}">
      <dsp:nvSpPr>
        <dsp:cNvPr id="0" name=""/>
        <dsp:cNvSpPr/>
      </dsp:nvSpPr>
      <dsp:spPr>
        <a:xfrm>
          <a:off x="0" y="2758"/>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An older child behaving like a younger child (such as bed-wetting or thumb sucking)</a:t>
          </a:r>
        </a:p>
      </dsp:txBody>
      <dsp:txXfrm>
        <a:off x="0" y="2758"/>
        <a:ext cx="6797675" cy="940732"/>
      </dsp:txXfrm>
    </dsp:sp>
    <dsp:sp modelId="{0BEEDD59-EFDA-4396-BDB1-761D8122DB23}">
      <dsp:nvSpPr>
        <dsp:cNvPr id="0" name=""/>
        <dsp:cNvSpPr/>
      </dsp:nvSpPr>
      <dsp:spPr>
        <a:xfrm>
          <a:off x="0" y="943491"/>
          <a:ext cx="6797675" cy="0"/>
        </a:xfrm>
        <a:prstGeom prst="line">
          <a:avLst/>
        </a:prstGeom>
        <a:gradFill rotWithShape="0">
          <a:gsLst>
            <a:gs pos="0">
              <a:schemeClr val="accent2">
                <a:hueOff val="385446"/>
                <a:satOff val="-8752"/>
                <a:lumOff val="5059"/>
                <a:alphaOff val="0"/>
                <a:shade val="85000"/>
                <a:satMod val="130000"/>
              </a:schemeClr>
            </a:gs>
            <a:gs pos="34000">
              <a:schemeClr val="accent2">
                <a:hueOff val="385446"/>
                <a:satOff val="-8752"/>
                <a:lumOff val="5059"/>
                <a:alphaOff val="0"/>
                <a:shade val="87000"/>
                <a:satMod val="125000"/>
              </a:schemeClr>
            </a:gs>
            <a:gs pos="70000">
              <a:schemeClr val="accent2">
                <a:hueOff val="385446"/>
                <a:satOff val="-8752"/>
                <a:lumOff val="5059"/>
                <a:alphaOff val="0"/>
                <a:tint val="100000"/>
                <a:shade val="90000"/>
                <a:satMod val="130000"/>
              </a:schemeClr>
            </a:gs>
            <a:gs pos="100000">
              <a:schemeClr val="accent2">
                <a:hueOff val="385446"/>
                <a:satOff val="-8752"/>
                <a:lumOff val="5059"/>
                <a:alphaOff val="0"/>
                <a:tint val="100000"/>
                <a:shade val="100000"/>
                <a:satMod val="110000"/>
              </a:schemeClr>
            </a:gs>
          </a:gsLst>
          <a:path path="circle">
            <a:fillToRect l="100000" t="100000" r="100000" b="100000"/>
          </a:path>
        </a:gradFill>
        <a:ln w="12700" cap="flat" cmpd="sng" algn="ctr">
          <a:solidFill>
            <a:schemeClr val="accent2">
              <a:hueOff val="385446"/>
              <a:satOff val="-8752"/>
              <a:lumOff val="505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3A1E3509-8277-4802-9D4F-1C7F7A07B93E}">
      <dsp:nvSpPr>
        <dsp:cNvPr id="0" name=""/>
        <dsp:cNvSpPr/>
      </dsp:nvSpPr>
      <dsp:spPr>
        <a:xfrm>
          <a:off x="0" y="943491"/>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Has new words for private body parts</a:t>
          </a:r>
        </a:p>
      </dsp:txBody>
      <dsp:txXfrm>
        <a:off x="0" y="943491"/>
        <a:ext cx="6797675" cy="940732"/>
      </dsp:txXfrm>
    </dsp:sp>
    <dsp:sp modelId="{92EF0B78-AB3C-4013-A72A-F374E1F21DE2}">
      <dsp:nvSpPr>
        <dsp:cNvPr id="0" name=""/>
        <dsp:cNvSpPr/>
      </dsp:nvSpPr>
      <dsp:spPr>
        <a:xfrm>
          <a:off x="0" y="1884223"/>
          <a:ext cx="6797675" cy="0"/>
        </a:xfrm>
        <a:prstGeom prst="line">
          <a:avLst/>
        </a:prstGeom>
        <a:gradFill rotWithShape="0">
          <a:gsLst>
            <a:gs pos="0">
              <a:schemeClr val="accent2">
                <a:hueOff val="770892"/>
                <a:satOff val="-17505"/>
                <a:lumOff val="10117"/>
                <a:alphaOff val="0"/>
                <a:shade val="85000"/>
                <a:satMod val="130000"/>
              </a:schemeClr>
            </a:gs>
            <a:gs pos="34000">
              <a:schemeClr val="accent2">
                <a:hueOff val="770892"/>
                <a:satOff val="-17505"/>
                <a:lumOff val="10117"/>
                <a:alphaOff val="0"/>
                <a:shade val="87000"/>
                <a:satMod val="125000"/>
              </a:schemeClr>
            </a:gs>
            <a:gs pos="70000">
              <a:schemeClr val="accent2">
                <a:hueOff val="770892"/>
                <a:satOff val="-17505"/>
                <a:lumOff val="10117"/>
                <a:alphaOff val="0"/>
                <a:tint val="100000"/>
                <a:shade val="90000"/>
                <a:satMod val="130000"/>
              </a:schemeClr>
            </a:gs>
            <a:gs pos="100000">
              <a:schemeClr val="accent2">
                <a:hueOff val="770892"/>
                <a:satOff val="-17505"/>
                <a:lumOff val="10117"/>
                <a:alphaOff val="0"/>
                <a:tint val="100000"/>
                <a:shade val="100000"/>
                <a:satMod val="110000"/>
              </a:schemeClr>
            </a:gs>
          </a:gsLst>
          <a:path path="circle">
            <a:fillToRect l="100000" t="100000" r="100000" b="100000"/>
          </a:path>
        </a:gradFill>
        <a:ln w="12700" cap="flat" cmpd="sng" algn="ctr">
          <a:solidFill>
            <a:schemeClr val="accent2">
              <a:hueOff val="770892"/>
              <a:satOff val="-17505"/>
              <a:lumOff val="10117"/>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45CAAE8-9AC6-45F3-BD82-06192B46A675}">
      <dsp:nvSpPr>
        <dsp:cNvPr id="0" name=""/>
        <dsp:cNvSpPr/>
      </dsp:nvSpPr>
      <dsp:spPr>
        <a:xfrm>
          <a:off x="0" y="1884223"/>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Resists removing clothes when appropriate times (bath, bed, toileting, diapering)</a:t>
          </a:r>
        </a:p>
      </dsp:txBody>
      <dsp:txXfrm>
        <a:off x="0" y="1884223"/>
        <a:ext cx="6797675" cy="940732"/>
      </dsp:txXfrm>
    </dsp:sp>
    <dsp:sp modelId="{7536CAFC-10D5-4A10-B89D-5DA401A45D83}">
      <dsp:nvSpPr>
        <dsp:cNvPr id="0" name=""/>
        <dsp:cNvSpPr/>
      </dsp:nvSpPr>
      <dsp:spPr>
        <a:xfrm>
          <a:off x="0" y="2824955"/>
          <a:ext cx="6797675" cy="0"/>
        </a:xfrm>
        <a:prstGeom prst="line">
          <a:avLst/>
        </a:prstGeom>
        <a:gradFill rotWithShape="0">
          <a:gsLst>
            <a:gs pos="0">
              <a:schemeClr val="accent2">
                <a:hueOff val="1156337"/>
                <a:satOff val="-26257"/>
                <a:lumOff val="15176"/>
                <a:alphaOff val="0"/>
                <a:shade val="85000"/>
                <a:satMod val="130000"/>
              </a:schemeClr>
            </a:gs>
            <a:gs pos="34000">
              <a:schemeClr val="accent2">
                <a:hueOff val="1156337"/>
                <a:satOff val="-26257"/>
                <a:lumOff val="15176"/>
                <a:alphaOff val="0"/>
                <a:shade val="87000"/>
                <a:satMod val="125000"/>
              </a:schemeClr>
            </a:gs>
            <a:gs pos="70000">
              <a:schemeClr val="accent2">
                <a:hueOff val="1156337"/>
                <a:satOff val="-26257"/>
                <a:lumOff val="15176"/>
                <a:alphaOff val="0"/>
                <a:tint val="100000"/>
                <a:shade val="90000"/>
                <a:satMod val="130000"/>
              </a:schemeClr>
            </a:gs>
            <a:gs pos="100000">
              <a:schemeClr val="accent2">
                <a:hueOff val="1156337"/>
                <a:satOff val="-26257"/>
                <a:lumOff val="15176"/>
                <a:alphaOff val="0"/>
                <a:tint val="100000"/>
                <a:shade val="100000"/>
                <a:satMod val="110000"/>
              </a:schemeClr>
            </a:gs>
          </a:gsLst>
          <a:path path="circle">
            <a:fillToRect l="100000" t="100000" r="100000" b="100000"/>
          </a:path>
        </a:gradFill>
        <a:ln w="12700" cap="flat" cmpd="sng" algn="ctr">
          <a:solidFill>
            <a:schemeClr val="accent2">
              <a:hueOff val="1156337"/>
              <a:satOff val="-26257"/>
              <a:lumOff val="15176"/>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8B61F56-B758-46FF-9D48-3707EE0D2B76}">
      <dsp:nvSpPr>
        <dsp:cNvPr id="0" name=""/>
        <dsp:cNvSpPr/>
      </dsp:nvSpPr>
      <dsp:spPr>
        <a:xfrm>
          <a:off x="0" y="2824956"/>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Asks other children to behave sexually or play sexual games</a:t>
          </a:r>
        </a:p>
      </dsp:txBody>
      <dsp:txXfrm>
        <a:off x="0" y="2824956"/>
        <a:ext cx="6797675" cy="940732"/>
      </dsp:txXfrm>
    </dsp:sp>
    <dsp:sp modelId="{61917225-B731-4318-B931-9CFE44C17E62}">
      <dsp:nvSpPr>
        <dsp:cNvPr id="0" name=""/>
        <dsp:cNvSpPr/>
      </dsp:nvSpPr>
      <dsp:spPr>
        <a:xfrm>
          <a:off x="0" y="3765688"/>
          <a:ext cx="6797675" cy="0"/>
        </a:xfrm>
        <a:prstGeom prst="line">
          <a:avLst/>
        </a:prstGeom>
        <a:gradFill rotWithShape="0">
          <a:gsLst>
            <a:gs pos="0">
              <a:schemeClr val="accent2">
                <a:hueOff val="1541783"/>
                <a:satOff val="-35010"/>
                <a:lumOff val="20234"/>
                <a:alphaOff val="0"/>
                <a:shade val="85000"/>
                <a:satMod val="130000"/>
              </a:schemeClr>
            </a:gs>
            <a:gs pos="34000">
              <a:schemeClr val="accent2">
                <a:hueOff val="1541783"/>
                <a:satOff val="-35010"/>
                <a:lumOff val="20234"/>
                <a:alphaOff val="0"/>
                <a:shade val="87000"/>
                <a:satMod val="125000"/>
              </a:schemeClr>
            </a:gs>
            <a:gs pos="70000">
              <a:schemeClr val="accent2">
                <a:hueOff val="1541783"/>
                <a:satOff val="-35010"/>
                <a:lumOff val="20234"/>
                <a:alphaOff val="0"/>
                <a:tint val="100000"/>
                <a:shade val="90000"/>
                <a:satMod val="130000"/>
              </a:schemeClr>
            </a:gs>
            <a:gs pos="100000">
              <a:schemeClr val="accent2">
                <a:hueOff val="1541783"/>
                <a:satOff val="-35010"/>
                <a:lumOff val="20234"/>
                <a:alphaOff val="0"/>
                <a:tint val="100000"/>
                <a:shade val="100000"/>
                <a:satMod val="110000"/>
              </a:schemeClr>
            </a:gs>
          </a:gsLst>
          <a:path path="circle">
            <a:fillToRect l="100000" t="100000" r="100000" b="100000"/>
          </a:path>
        </a:gradFill>
        <a:ln w="12700" cap="flat" cmpd="sng" algn="ctr">
          <a:solidFill>
            <a:schemeClr val="accent2">
              <a:hueOff val="1541783"/>
              <a:satOff val="-35010"/>
              <a:lumOff val="20234"/>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9234584-BDA0-48CD-9F6C-6699140E85B6}">
      <dsp:nvSpPr>
        <dsp:cNvPr id="0" name=""/>
        <dsp:cNvSpPr/>
      </dsp:nvSpPr>
      <dsp:spPr>
        <a:xfrm>
          <a:off x="0" y="3765688"/>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Mimics adult-like sexual behaviors with toys or stuffed animal</a:t>
          </a:r>
        </a:p>
      </dsp:txBody>
      <dsp:txXfrm>
        <a:off x="0" y="3765688"/>
        <a:ext cx="6797675" cy="940732"/>
      </dsp:txXfrm>
    </dsp:sp>
    <dsp:sp modelId="{FF4FD25E-3F09-4CC0-9762-3EA202A8E1B8}">
      <dsp:nvSpPr>
        <dsp:cNvPr id="0" name=""/>
        <dsp:cNvSpPr/>
      </dsp:nvSpPr>
      <dsp:spPr>
        <a:xfrm>
          <a:off x="0" y="4706420"/>
          <a:ext cx="6797675"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CF90779-ACF5-4FA2-A920-40E651AD2716}">
      <dsp:nvSpPr>
        <dsp:cNvPr id="0" name=""/>
        <dsp:cNvSpPr/>
      </dsp:nvSpPr>
      <dsp:spPr>
        <a:xfrm>
          <a:off x="0" y="4706420"/>
          <a:ext cx="6797675" cy="940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Wetting and soiling accidents unrelated to toilet training</a:t>
          </a:r>
        </a:p>
      </dsp:txBody>
      <dsp:txXfrm>
        <a:off x="0" y="4706420"/>
        <a:ext cx="6797675" cy="9407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8BE539-2AC6-400C-96EF-AD0CD71A74AE}">
      <dsp:nvSpPr>
        <dsp:cNvPr id="0" name=""/>
        <dsp:cNvSpPr/>
      </dsp:nvSpPr>
      <dsp:spPr>
        <a:xfrm>
          <a:off x="0" y="689"/>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810140C-F1F4-450B-B28D-9139BA41DFF5}">
      <dsp:nvSpPr>
        <dsp:cNvPr id="0" name=""/>
        <dsp:cNvSpPr/>
      </dsp:nvSpPr>
      <dsp:spPr>
        <a:xfrm>
          <a:off x="0" y="689"/>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Self-injury (cutting, burning)</a:t>
          </a:r>
        </a:p>
      </dsp:txBody>
      <dsp:txXfrm>
        <a:off x="0" y="689"/>
        <a:ext cx="6797675" cy="627614"/>
      </dsp:txXfrm>
    </dsp:sp>
    <dsp:sp modelId="{72DFC6C9-2A41-4316-A675-FE22108B06B5}">
      <dsp:nvSpPr>
        <dsp:cNvPr id="0" name=""/>
        <dsp:cNvSpPr/>
      </dsp:nvSpPr>
      <dsp:spPr>
        <a:xfrm>
          <a:off x="0" y="628304"/>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D39296D-3BC9-4E9C-AD37-2A3005A8848C}">
      <dsp:nvSpPr>
        <dsp:cNvPr id="0" name=""/>
        <dsp:cNvSpPr/>
      </dsp:nvSpPr>
      <dsp:spPr>
        <a:xfrm>
          <a:off x="0" y="628304"/>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Inadequate personal hygiene</a:t>
          </a:r>
        </a:p>
      </dsp:txBody>
      <dsp:txXfrm>
        <a:off x="0" y="628304"/>
        <a:ext cx="6797675" cy="627614"/>
      </dsp:txXfrm>
    </dsp:sp>
    <dsp:sp modelId="{CFE9DF1F-855A-4017-9F3A-417F894B329B}">
      <dsp:nvSpPr>
        <dsp:cNvPr id="0" name=""/>
        <dsp:cNvSpPr/>
      </dsp:nvSpPr>
      <dsp:spPr>
        <a:xfrm>
          <a:off x="0" y="1255919"/>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F8F9F20-C3F6-4152-A1D8-97FBBF36692A}">
      <dsp:nvSpPr>
        <dsp:cNvPr id="0" name=""/>
        <dsp:cNvSpPr/>
      </dsp:nvSpPr>
      <dsp:spPr>
        <a:xfrm>
          <a:off x="0" y="1255919"/>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Drug and alcohol abuse</a:t>
          </a:r>
        </a:p>
      </dsp:txBody>
      <dsp:txXfrm>
        <a:off x="0" y="1255919"/>
        <a:ext cx="6797675" cy="627614"/>
      </dsp:txXfrm>
    </dsp:sp>
    <dsp:sp modelId="{4EB976BE-4D92-429A-847E-48A96AA49E12}">
      <dsp:nvSpPr>
        <dsp:cNvPr id="0" name=""/>
        <dsp:cNvSpPr/>
      </dsp:nvSpPr>
      <dsp:spPr>
        <a:xfrm>
          <a:off x="0" y="1883533"/>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653627B-7A67-4D24-986C-C30B5BAEDF4D}">
      <dsp:nvSpPr>
        <dsp:cNvPr id="0" name=""/>
        <dsp:cNvSpPr/>
      </dsp:nvSpPr>
      <dsp:spPr>
        <a:xfrm>
          <a:off x="0" y="1883533"/>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Sexual promiscuity</a:t>
          </a:r>
        </a:p>
      </dsp:txBody>
      <dsp:txXfrm>
        <a:off x="0" y="1883533"/>
        <a:ext cx="6797675" cy="627614"/>
      </dsp:txXfrm>
    </dsp:sp>
    <dsp:sp modelId="{5A1D5C06-7570-4955-8DBF-A5360610655E}">
      <dsp:nvSpPr>
        <dsp:cNvPr id="0" name=""/>
        <dsp:cNvSpPr/>
      </dsp:nvSpPr>
      <dsp:spPr>
        <a:xfrm>
          <a:off x="0" y="2511148"/>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9D4AFCF-2E68-4C03-98FB-3CB563821BE6}">
      <dsp:nvSpPr>
        <dsp:cNvPr id="0" name=""/>
        <dsp:cNvSpPr/>
      </dsp:nvSpPr>
      <dsp:spPr>
        <a:xfrm>
          <a:off x="0" y="2511148"/>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Running away from home</a:t>
          </a:r>
        </a:p>
      </dsp:txBody>
      <dsp:txXfrm>
        <a:off x="0" y="2511148"/>
        <a:ext cx="6797675" cy="627614"/>
      </dsp:txXfrm>
    </dsp:sp>
    <dsp:sp modelId="{C75D245A-9580-48D5-B420-3B7E8A8EF6AF}">
      <dsp:nvSpPr>
        <dsp:cNvPr id="0" name=""/>
        <dsp:cNvSpPr/>
      </dsp:nvSpPr>
      <dsp:spPr>
        <a:xfrm>
          <a:off x="0" y="3138763"/>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1B07AB8-9A13-4AC6-AC04-65ABC66F843B}">
      <dsp:nvSpPr>
        <dsp:cNvPr id="0" name=""/>
        <dsp:cNvSpPr/>
      </dsp:nvSpPr>
      <dsp:spPr>
        <a:xfrm>
          <a:off x="0" y="3138763"/>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Depression, anxiety</a:t>
          </a:r>
        </a:p>
      </dsp:txBody>
      <dsp:txXfrm>
        <a:off x="0" y="3138763"/>
        <a:ext cx="6797675" cy="627614"/>
      </dsp:txXfrm>
    </dsp:sp>
    <dsp:sp modelId="{842C150F-99F4-485D-BCD0-F3E310A7B2B0}">
      <dsp:nvSpPr>
        <dsp:cNvPr id="0" name=""/>
        <dsp:cNvSpPr/>
      </dsp:nvSpPr>
      <dsp:spPr>
        <a:xfrm>
          <a:off x="0" y="3766378"/>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27DCAA3-BA86-43A0-9B9A-13A60C680685}">
      <dsp:nvSpPr>
        <dsp:cNvPr id="0" name=""/>
        <dsp:cNvSpPr/>
      </dsp:nvSpPr>
      <dsp:spPr>
        <a:xfrm>
          <a:off x="0" y="3766378"/>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Suicide attempts</a:t>
          </a:r>
        </a:p>
      </dsp:txBody>
      <dsp:txXfrm>
        <a:off x="0" y="3766378"/>
        <a:ext cx="6797675" cy="627614"/>
      </dsp:txXfrm>
    </dsp:sp>
    <dsp:sp modelId="{0758BF15-CAB2-4877-8629-521C6AB746B2}">
      <dsp:nvSpPr>
        <dsp:cNvPr id="0" name=""/>
        <dsp:cNvSpPr/>
      </dsp:nvSpPr>
      <dsp:spPr>
        <a:xfrm>
          <a:off x="0" y="4393992"/>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2B3035A-61A2-44F2-A30A-1361D041E2E2}">
      <dsp:nvSpPr>
        <dsp:cNvPr id="0" name=""/>
        <dsp:cNvSpPr/>
      </dsp:nvSpPr>
      <dsp:spPr>
        <a:xfrm>
          <a:off x="0" y="4393992"/>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Fear of intimacy or closeness</a:t>
          </a:r>
        </a:p>
      </dsp:txBody>
      <dsp:txXfrm>
        <a:off x="0" y="4393992"/>
        <a:ext cx="6797675" cy="627614"/>
      </dsp:txXfrm>
    </dsp:sp>
    <dsp:sp modelId="{D7E2F2D5-F3F8-420E-BD1F-B9A648535483}">
      <dsp:nvSpPr>
        <dsp:cNvPr id="0" name=""/>
        <dsp:cNvSpPr/>
      </dsp:nvSpPr>
      <dsp:spPr>
        <a:xfrm>
          <a:off x="0" y="5021607"/>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74227FE1-6FF9-432E-8824-BCFDAB90642E}">
      <dsp:nvSpPr>
        <dsp:cNvPr id="0" name=""/>
        <dsp:cNvSpPr/>
      </dsp:nvSpPr>
      <dsp:spPr>
        <a:xfrm>
          <a:off x="0" y="5021607"/>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Compulsive eating or dieting</a:t>
          </a:r>
        </a:p>
      </dsp:txBody>
      <dsp:txXfrm>
        <a:off x="0" y="5021607"/>
        <a:ext cx="6797675" cy="6276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71B001-1DCB-4EC5-B521-BA2376FF6050}">
      <dsp:nvSpPr>
        <dsp:cNvPr id="0" name=""/>
        <dsp:cNvSpPr/>
      </dsp:nvSpPr>
      <dsp:spPr>
        <a:xfrm>
          <a:off x="0" y="845551"/>
          <a:ext cx="2828924" cy="179636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DBC565-F977-4598-BDA0-2A564B22F407}">
      <dsp:nvSpPr>
        <dsp:cNvPr id="0" name=""/>
        <dsp:cNvSpPr/>
      </dsp:nvSpPr>
      <dsp:spPr>
        <a:xfrm>
          <a:off x="314325" y="1144160"/>
          <a:ext cx="2828924" cy="1796367"/>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a:t>Fear and anxiety-related behaviors</a:t>
          </a:r>
        </a:p>
      </dsp:txBody>
      <dsp:txXfrm>
        <a:off x="366939" y="1196774"/>
        <a:ext cx="2723696" cy="1691139"/>
      </dsp:txXfrm>
    </dsp:sp>
    <dsp:sp modelId="{ED8F9433-2E35-4FC5-9C20-73812A7E08F1}">
      <dsp:nvSpPr>
        <dsp:cNvPr id="0" name=""/>
        <dsp:cNvSpPr/>
      </dsp:nvSpPr>
      <dsp:spPr>
        <a:xfrm>
          <a:off x="3457574" y="845551"/>
          <a:ext cx="2828924" cy="179636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26B017-2F3C-4D37-94A0-23A1653A05FF}">
      <dsp:nvSpPr>
        <dsp:cNvPr id="0" name=""/>
        <dsp:cNvSpPr/>
      </dsp:nvSpPr>
      <dsp:spPr>
        <a:xfrm>
          <a:off x="3771899" y="1144160"/>
          <a:ext cx="2828924" cy="1796367"/>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a:t>Anger-related behaviors</a:t>
          </a:r>
        </a:p>
      </dsp:txBody>
      <dsp:txXfrm>
        <a:off x="3824513" y="1196774"/>
        <a:ext cx="2723696" cy="1691139"/>
      </dsp:txXfrm>
    </dsp:sp>
    <dsp:sp modelId="{305CFE3D-793A-4C51-ADFF-7E68EB8ACE83}">
      <dsp:nvSpPr>
        <dsp:cNvPr id="0" name=""/>
        <dsp:cNvSpPr/>
      </dsp:nvSpPr>
      <dsp:spPr>
        <a:xfrm>
          <a:off x="6915149" y="845551"/>
          <a:ext cx="2828924" cy="1796367"/>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749428-D844-41AC-8D84-8DA71D5F9ECD}">
      <dsp:nvSpPr>
        <dsp:cNvPr id="0" name=""/>
        <dsp:cNvSpPr/>
      </dsp:nvSpPr>
      <dsp:spPr>
        <a:xfrm>
          <a:off x="7229475" y="1144160"/>
          <a:ext cx="2828924" cy="1796367"/>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a:t>Sexualized behaviors</a:t>
          </a:r>
        </a:p>
      </dsp:txBody>
      <dsp:txXfrm>
        <a:off x="7282089" y="1196774"/>
        <a:ext cx="2723696" cy="169113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F93E828-5D7E-4456-9B69-34CA1989FA7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20"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20"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20"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20"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2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024AC-4BDE-4033-9BBF-27713117B0A6}" type="slidenum">
              <a:rPr lang="en-US"/>
              <a:pPr/>
              <a:t>1</a:t>
            </a:fld>
            <a:endParaRPr lang="en-US"/>
          </a:p>
        </p:txBody>
      </p:sp>
      <p:sp>
        <p:nvSpPr>
          <p:cNvPr id="93186" name="Rectangle 2"/>
          <p:cNvSpPr>
            <a:spLocks noGrp="1" noRot="1" noChangeAspect="1" noChangeArrowheads="1" noTextEdit="1"/>
          </p:cNvSpPr>
          <p:nvPr>
            <p:ph type="sldImg"/>
          </p:nvPr>
        </p:nvSpPr>
        <p:spPr>
          <a:xfrm>
            <a:off x="381000" y="685800"/>
            <a:ext cx="6096000" cy="3429000"/>
          </a:xfrm>
          <a:ln/>
        </p:spPr>
      </p:sp>
      <p:sp>
        <p:nvSpPr>
          <p:cNvPr id="9318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10</a:t>
            </a:fld>
            <a:endParaRPr lang="en-US"/>
          </a:p>
        </p:txBody>
      </p:sp>
    </p:spTree>
    <p:extLst>
      <p:ext uri="{BB962C8B-B14F-4D97-AF65-F5344CB8AC3E}">
        <p14:creationId xmlns:p14="http://schemas.microsoft.com/office/powerpoint/2010/main" val="1392237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Noticing one sign doesn't necessarily mean that a child was sexually abused, but the presence of several of these warning signs suggests that you begin asking questions and consider seeking help. </a:t>
            </a:r>
          </a:p>
          <a:p>
            <a:endParaRPr lang="en-US" dirty="0"/>
          </a:p>
          <a:p>
            <a:r>
              <a:rPr lang="en-US" dirty="0"/>
              <a:t>Keep in mind that some of these signs can emerge at other times of stress such as:</a:t>
            </a:r>
          </a:p>
          <a:p>
            <a:pPr>
              <a:buFont typeface="Arial" panose="020B0604020202020204" pitchFamily="34" charset="0"/>
              <a:buChar char="•"/>
            </a:pPr>
            <a:r>
              <a:rPr lang="en-US" dirty="0"/>
              <a:t>During a divorce</a:t>
            </a:r>
          </a:p>
          <a:p>
            <a:pPr>
              <a:buFont typeface="Arial" panose="020B0604020202020204" pitchFamily="34" charset="0"/>
              <a:buChar char="•"/>
            </a:pPr>
            <a:r>
              <a:rPr lang="en-US" dirty="0"/>
              <a:t>Death of a family member or pet</a:t>
            </a:r>
          </a:p>
          <a:p>
            <a:pPr>
              <a:buFont typeface="Arial" panose="020B0604020202020204" pitchFamily="34" charset="0"/>
              <a:buChar char="•"/>
            </a:pPr>
            <a:r>
              <a:rPr lang="en-US" dirty="0"/>
              <a:t>Problems at school or with friends</a:t>
            </a:r>
          </a:p>
          <a:p>
            <a:pPr>
              <a:buFont typeface="Arial" panose="020B0604020202020204" pitchFamily="34" charset="0"/>
              <a:buChar char="•"/>
            </a:pPr>
            <a:r>
              <a:rPr lang="en-US" dirty="0"/>
              <a:t>Other anxiety-inducing or traumatic events</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11</a:t>
            </a:fld>
            <a:endParaRPr lang="en-US"/>
          </a:p>
        </p:txBody>
      </p:sp>
    </p:spTree>
    <p:extLst>
      <p:ext uri="{BB962C8B-B14F-4D97-AF65-F5344CB8AC3E}">
        <p14:creationId xmlns:p14="http://schemas.microsoft.com/office/powerpoint/2010/main" val="2650328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12</a:t>
            </a:fld>
            <a:endParaRPr lang="en-US"/>
          </a:p>
        </p:txBody>
      </p:sp>
    </p:spTree>
    <p:extLst>
      <p:ext uri="{BB962C8B-B14F-4D97-AF65-F5344CB8AC3E}">
        <p14:creationId xmlns:p14="http://schemas.microsoft.com/office/powerpoint/2010/main" val="1591834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child’s behavior is a visible representation of inner stability and security. Behavioral problems are disruptive behaviors in children that can result in problems in school, at home, and in social situations.</a:t>
            </a:r>
          </a:p>
          <a:p>
            <a:r>
              <a:rPr lang="en-US" dirty="0"/>
              <a:t> </a:t>
            </a:r>
          </a:p>
          <a:p>
            <a:r>
              <a:rPr lang="en-US" dirty="0"/>
              <a:t>Physical abuse, emotional or psychological abuse and sexual abuse are all types that damage children and can cause long-term difficulties with behavior and mental health development.</a:t>
            </a:r>
          </a:p>
          <a:p>
            <a:endParaRPr lang="en-US" dirty="0"/>
          </a:p>
          <a:p>
            <a:r>
              <a:rPr lang="en-US" dirty="0"/>
              <a:t>When children go through any form of abuse, below are behavioral problems that might indicate an urgent need for intervention:</a:t>
            </a:r>
          </a:p>
          <a:p>
            <a:pPr>
              <a:buFont typeface="Arial" panose="020B0604020202020204" pitchFamily="34" charset="0"/>
              <a:buChar char="•"/>
            </a:pPr>
            <a:r>
              <a:rPr lang="en-US" dirty="0"/>
              <a:t>Changes in the way affection are shown by the child, especially if unusual or inappropriate.</a:t>
            </a:r>
          </a:p>
          <a:p>
            <a:pPr>
              <a:buFont typeface="Arial" panose="020B0604020202020204" pitchFamily="34" charset="0"/>
              <a:buChar char="•"/>
            </a:pPr>
            <a:r>
              <a:rPr lang="en-US" dirty="0"/>
              <a:t>The child suddenly fears being touched.</a:t>
            </a:r>
          </a:p>
          <a:p>
            <a:pPr>
              <a:buFont typeface="Arial" panose="020B0604020202020204" pitchFamily="34" charset="0"/>
              <a:buChar char="•"/>
            </a:pPr>
            <a:r>
              <a:rPr lang="en-US" dirty="0"/>
              <a:t>Unexpected onset of nightmares experience.</a:t>
            </a:r>
          </a:p>
          <a:p>
            <a:pPr>
              <a:buFont typeface="Arial" panose="020B0604020202020204" pitchFamily="34" charset="0"/>
              <a:buChar char="•"/>
            </a:pPr>
            <a:r>
              <a:rPr lang="en-US" dirty="0"/>
              <a:t>Sudden changes in the child’s sleeping patterns or difficulty sleeping.</a:t>
            </a:r>
          </a:p>
          <a:p>
            <a:pPr>
              <a:buFont typeface="Arial" panose="020B0604020202020204" pitchFamily="34" charset="0"/>
              <a:buChar char="•"/>
            </a:pPr>
            <a:r>
              <a:rPr lang="en-US" dirty="0"/>
              <a:t>Unforeseen regression to childlike behaviors (bed-wetting, thumb-sucking), especially for a child who has grown past the stage.</a:t>
            </a:r>
          </a:p>
          <a:p>
            <a:pPr>
              <a:buFont typeface="Arial" panose="020B0604020202020204" pitchFamily="34" charset="0"/>
              <a:buChar char="•"/>
            </a:pPr>
            <a:r>
              <a:rPr lang="en-US" dirty="0"/>
              <a:t>Surprising, unusual interest in or knowledge of sexual matters (including excessive masturbation).</a:t>
            </a:r>
          </a:p>
          <a:p>
            <a:pPr>
              <a:buFont typeface="Arial" panose="020B0604020202020204" pitchFamily="34" charset="0"/>
              <a:buChar char="•"/>
            </a:pPr>
            <a:r>
              <a:rPr lang="en-US" dirty="0"/>
              <a:t>Abrupt cruelty to animals.</a:t>
            </a:r>
          </a:p>
          <a:p>
            <a:pPr>
              <a:buFont typeface="Arial" panose="020B0604020202020204" pitchFamily="34" charset="0"/>
              <a:buChar char="•"/>
            </a:pPr>
            <a:r>
              <a:rPr lang="en-US" dirty="0"/>
              <a:t>Unanticipated fear of a person or place.</a:t>
            </a:r>
          </a:p>
          <a:p>
            <a:pPr>
              <a:buFont typeface="Arial" panose="020B0604020202020204" pitchFamily="34" charset="0"/>
              <a:buChar char="•"/>
            </a:pPr>
            <a:r>
              <a:rPr lang="en-US" dirty="0"/>
              <a:t>Specific phobias, anxiety, depression, withdrawal, or mood swings.</a:t>
            </a:r>
          </a:p>
          <a:p>
            <a:pPr>
              <a:buFont typeface="Arial" panose="020B0604020202020204" pitchFamily="34" charset="0"/>
              <a:buChar char="•"/>
            </a:pPr>
            <a:r>
              <a:rPr lang="en-US" dirty="0"/>
              <a:t>It could also be any unexplained changes in the child’s behavior.</a:t>
            </a:r>
          </a:p>
          <a:p>
            <a:r>
              <a:rPr lang="en-US" dirty="0"/>
              <a:t> </a:t>
            </a:r>
          </a:p>
          <a:p>
            <a:r>
              <a:rPr lang="en-US" dirty="0"/>
              <a:t>A victim of child abuse often suffers from more than one type of abuse, which altogether may lead to psychological problems, such as low self-esteem, which could later lead to high-risk behaviors, such as substance use, inattention, hyperactivity, impulsivity, criminal activity, and other defiant behavior.</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16</a:t>
            </a:fld>
            <a:endParaRPr lang="en-US"/>
          </a:p>
        </p:txBody>
      </p:sp>
    </p:spTree>
    <p:extLst>
      <p:ext uri="{BB962C8B-B14F-4D97-AF65-F5344CB8AC3E}">
        <p14:creationId xmlns:p14="http://schemas.microsoft.com/office/powerpoint/2010/main" val="2269717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F77614-63C6-40BA-B49E-4199DF8930BA}" type="slidenum">
              <a:rPr lang="en-US"/>
              <a:pPr/>
              <a:t>17</a:t>
            </a:fld>
            <a:endParaRPr lang="en-US"/>
          </a:p>
        </p:txBody>
      </p:sp>
      <p:sp>
        <p:nvSpPr>
          <p:cNvPr id="118786" name="Rectangle 2"/>
          <p:cNvSpPr>
            <a:spLocks noGrp="1" noRot="1" noChangeAspect="1" noChangeArrowheads="1" noTextEdit="1"/>
          </p:cNvSpPr>
          <p:nvPr>
            <p:ph type="sldImg"/>
          </p:nvPr>
        </p:nvSpPr>
        <p:spPr>
          <a:xfrm>
            <a:off x="381000" y="685800"/>
            <a:ext cx="6096000" cy="3429000"/>
          </a:xfrm>
          <a:ln/>
        </p:spPr>
      </p:sp>
      <p:sp>
        <p:nvSpPr>
          <p:cNvPr id="11878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child who is the victim of prolonged sexual abuse usually develops low self-esteem, a feeling of worthlessness and an abnormal or distorted view of sex. The child may become withdrawn and mistrustful of adults, and can become suicidal.</a:t>
            </a:r>
          </a:p>
          <a:p>
            <a:r>
              <a:rPr lang="en-US" dirty="0"/>
              <a:t>Children who do not live with both parents as well as children living in homes marked by parental discord, divorce, or domestic violence, have a higher risk of being sexually abused.</a:t>
            </a:r>
          </a:p>
          <a:p>
            <a:r>
              <a:rPr lang="en-US" dirty="0"/>
              <a:t>In the vast majority of cases where there is credible evidence that a child has been penetrated, only between 5 and 15% of those children will have genital injuries consistent with sexual abuse.</a:t>
            </a:r>
          </a:p>
          <a:p>
            <a:r>
              <a:rPr lang="en-US" dirty="0"/>
              <a:t>Child sexual abuse is not solely restricted to physical contact; such abuse could include non-contact abuse, such as exposure, voyeurism, and child pornography.</a:t>
            </a:r>
          </a:p>
          <a:p>
            <a:r>
              <a:rPr lang="en-US" dirty="0"/>
              <a:t>Compared to those with no history of sexual abuse, young males who were sexually abused were five times more likely to cause teen pregnancy, three times more likely to have multiple sexual partners and two times more likely to have unprotected sex</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18</a:t>
            </a:fld>
            <a:endParaRPr lang="en-US"/>
          </a:p>
        </p:txBody>
      </p:sp>
    </p:spTree>
    <p:extLst>
      <p:ext uri="{BB962C8B-B14F-4D97-AF65-F5344CB8AC3E}">
        <p14:creationId xmlns:p14="http://schemas.microsoft.com/office/powerpoint/2010/main" val="23734724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 abuse occurs at every socioeconomic level, across ethnic and cultural lines, within all religions and at all levels of education, but 95% of abuse is preventable through education and awareness.</a:t>
            </a:r>
          </a:p>
        </p:txBody>
      </p:sp>
      <p:sp>
        <p:nvSpPr>
          <p:cNvPr id="4" name="Slide Number Placeholder 3"/>
          <p:cNvSpPr>
            <a:spLocks noGrp="1"/>
          </p:cNvSpPr>
          <p:nvPr>
            <p:ph type="sldNum" sz="quarter" idx="5"/>
          </p:nvPr>
        </p:nvSpPr>
        <p:spPr/>
        <p:txBody>
          <a:bodyPr/>
          <a:lstStyle/>
          <a:p>
            <a:fld id="{AF93E828-5D7E-4456-9B69-34CA1989FA7A}" type="slidenum">
              <a:rPr lang="en-US" smtClean="0"/>
              <a:pPr/>
              <a:t>19</a:t>
            </a:fld>
            <a:endParaRPr lang="en-US"/>
          </a:p>
        </p:txBody>
      </p:sp>
    </p:spTree>
    <p:extLst>
      <p:ext uri="{BB962C8B-B14F-4D97-AF65-F5344CB8AC3E}">
        <p14:creationId xmlns:p14="http://schemas.microsoft.com/office/powerpoint/2010/main" val="3524302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94BA0A-7A28-4ADB-A5A2-B8BB28339B1D}" type="slidenum">
              <a:rPr lang="en-US"/>
              <a:pPr/>
              <a:t>20</a:t>
            </a:fld>
            <a:endParaRPr lang="en-US"/>
          </a:p>
        </p:txBody>
      </p:sp>
      <p:sp>
        <p:nvSpPr>
          <p:cNvPr id="16386" name="Rectangle 2"/>
          <p:cNvSpPr>
            <a:spLocks noGrp="1" noRot="1" noChangeAspect="1" noChangeArrowheads="1" noTextEdit="1"/>
          </p:cNvSpPr>
          <p:nvPr>
            <p:ph type="sldImg"/>
          </p:nvPr>
        </p:nvSpPr>
        <p:spPr>
          <a:xfrm>
            <a:off x="381000" y="685800"/>
            <a:ext cx="6096000" cy="3429000"/>
          </a:xfrm>
          <a:ln/>
        </p:spPr>
      </p:sp>
      <p:sp>
        <p:nvSpPr>
          <p:cNvPr id="16387" name="Rectangle 3"/>
          <p:cNvSpPr>
            <a:spLocks noGrp="1" noChangeArrowheads="1"/>
          </p:cNvSpPr>
          <p:nvPr>
            <p:ph type="body" idx="1"/>
          </p:nvPr>
        </p:nvSpPr>
        <p:spPr/>
        <p:txBody>
          <a:bodyPr/>
          <a:lstStyle/>
          <a:p>
            <a:r>
              <a:rPr lang="en-US" dirty="0"/>
              <a:t>Theories of development provide a framework for thinking about human growth and learning. (See Handout)</a:t>
            </a:r>
          </a:p>
          <a:p>
            <a:endParaRPr lang="en-US" dirty="0"/>
          </a:p>
          <a:p>
            <a:r>
              <a:rPr lang="en-US" dirty="0"/>
              <a:t>Freud believed that it was early experiences that played the greatest role in shaping development. According to Freud, personality is largely set in stone by the age of five. Whilst being one of the theories well-known in psychology, it is also one of the most controversial. Freud believed that personality developed through a series of childhood stages in which the pleasure-seeking energies of the id become focused on certain erogenous areas. This psychosexual energy, or libido, was described as the driving force behind behavior.</a:t>
            </a:r>
          </a:p>
          <a:p>
            <a:endParaRPr lang="en-US" dirty="0"/>
          </a:p>
          <a:p>
            <a:r>
              <a:rPr lang="en-US" dirty="0"/>
              <a:t>Erikson's eight-stage theory of psychosocial development describes growth and change throughout life, focusing on social interaction and conflicts that arise during different stages of development. While Erikson’s theory of psychosocial development shared some similarities with Freud's, it is dramatically different in many ways. Rather than focusing on sexual interest as a driving force in development, Erikson believed that social interaction</a:t>
            </a:r>
          </a:p>
          <a:p>
            <a:r>
              <a:rPr lang="en-US" dirty="0"/>
              <a:t>and experience played decisive roles. His eight-stage theory of human development described this process from infancy through death. During each stage, people are faced with a developmental conflict that impacts later functioning and further growth.</a:t>
            </a:r>
          </a:p>
          <a:p>
            <a:endParaRPr lang="en-US" dirty="0"/>
          </a:p>
          <a:p>
            <a:r>
              <a:rPr lang="en-US" dirty="0"/>
              <a:t>Theorist Jean Piaget proposed one of the most influential theories of cognitive development. His cognitive theory seeks to describe and explain the development of thought processes and mental states. It also looks at how these thought processes influence the way we understand and interact with the world. Piaget then proposed a theory of cognitive development to account for the steps and sequence of children's intellectual development.</a:t>
            </a:r>
          </a:p>
          <a:p>
            <a:endParaRPr lang="en-US" dirty="0"/>
          </a:p>
          <a:p>
            <a:r>
              <a:rPr lang="en-US" dirty="0"/>
              <a:t>Bowlby's attachment theory suggested that children are born with an innate need to form attachments. Such attachments aid in survival by ensuring that the child receives care and protection. Not only that, but these attachments are characterized by clear behavioral and motivational patterns. In other words, both children and caregivers engage in behaviors designed to ensure proximity. Children strive to stay close and connected to their caregivers who in turn provide safe haven and a secure base for exploration. Researchers have also expanded upon Bowlby's original work and have suggested that a number of different attachment styles exist. Children who receive consistent support and care are more likely to develop a secure attachment style, while those who receive less reliable care may develop an ambivalent, avoidant, or disorganized style.</a:t>
            </a:r>
          </a:p>
          <a:p>
            <a:endParaRPr lang="en-US" dirty="0"/>
          </a:p>
          <a:p>
            <a:endParaRPr lang="en-US" dirty="0"/>
          </a:p>
          <a:p>
            <a:endParaRPr lang="en-US" dirty="0"/>
          </a:p>
          <a:p>
            <a:endParaRPr lang="en-US" dirty="0"/>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20BFD8-D01B-485B-AA5A-96C9B30995D9}" type="slidenum">
              <a:rPr lang="en-US"/>
              <a:pPr/>
              <a:t>21</a:t>
            </a:fld>
            <a:endParaRPr lang="en-US"/>
          </a:p>
        </p:txBody>
      </p:sp>
      <p:sp>
        <p:nvSpPr>
          <p:cNvPr id="18434" name="Rectangle 2"/>
          <p:cNvSpPr>
            <a:spLocks noGrp="1" noRot="1" noChangeAspect="1" noChangeArrowheads="1" noTextEdit="1"/>
          </p:cNvSpPr>
          <p:nvPr>
            <p:ph type="sldImg"/>
          </p:nvPr>
        </p:nvSpPr>
        <p:spPr>
          <a:xfrm>
            <a:off x="381000" y="685800"/>
            <a:ext cx="6096000" cy="3429000"/>
          </a:xfrm>
          <a:ln/>
        </p:spPr>
      </p:sp>
      <p:sp>
        <p:nvSpPr>
          <p:cNvPr id="18435" name="Rectangle 3"/>
          <p:cNvSpPr>
            <a:spLocks noGrp="1" noChangeArrowheads="1"/>
          </p:cNvSpPr>
          <p:nvPr>
            <p:ph type="body" idx="1"/>
          </p:nvPr>
        </p:nvSpPr>
        <p:spPr/>
        <p:txBody>
          <a:bodyPr/>
          <a:lstStyle/>
          <a:p>
            <a:r>
              <a:rPr lang="en-US"/>
              <a:t>Normal sexual behavior is difficult to define for any age group. Ask participants what they think of as normal sexual behavior. When we speak of normal behavior in any context, we define the behavior in two primary ways. First, we look at how frequently the behavior occurs in a population. Second, a population (group, society, family) defines values that classify normal behavior based upon agreed upon moral paradigms. Therefore, when we define deviant childhood sexual behavior, we use the definition proffered by American values generally, and then aggregate family values.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8CB136-7055-4F97-A765-1B814CC1A337}" type="slidenum">
              <a:rPr lang="en-US"/>
              <a:pPr/>
              <a:t>22</a:t>
            </a:fld>
            <a:endParaRPr lang="en-US"/>
          </a:p>
        </p:txBody>
      </p:sp>
      <p:sp>
        <p:nvSpPr>
          <p:cNvPr id="95234" name="Rectangle 2"/>
          <p:cNvSpPr>
            <a:spLocks noGrp="1" noRot="1" noChangeAspect="1" noChangeArrowheads="1" noTextEdit="1"/>
          </p:cNvSpPr>
          <p:nvPr>
            <p:ph type="sldImg"/>
          </p:nvPr>
        </p:nvSpPr>
        <p:spPr>
          <a:xfrm>
            <a:off x="381000" y="685800"/>
            <a:ext cx="6096000" cy="3429000"/>
          </a:xfrm>
          <a:ln/>
        </p:spPr>
      </p:sp>
      <p:sp>
        <p:nvSpPr>
          <p:cNvPr id="952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2</a:t>
            </a:fld>
            <a:endParaRPr lang="en-US"/>
          </a:p>
        </p:txBody>
      </p:sp>
    </p:spTree>
    <p:extLst>
      <p:ext uri="{BB962C8B-B14F-4D97-AF65-F5344CB8AC3E}">
        <p14:creationId xmlns:p14="http://schemas.microsoft.com/office/powerpoint/2010/main" val="1033202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11D0CD-8829-4F98-A3BC-A30FB17A5B46}" type="slidenum">
              <a:rPr lang="en-US"/>
              <a:pPr/>
              <a:t>23</a:t>
            </a:fld>
            <a:endParaRPr lang="en-US"/>
          </a:p>
        </p:txBody>
      </p:sp>
      <p:sp>
        <p:nvSpPr>
          <p:cNvPr id="96258" name="Rectangle 2"/>
          <p:cNvSpPr>
            <a:spLocks noGrp="1" noRot="1" noChangeAspect="1" noChangeArrowheads="1" noTextEdit="1"/>
          </p:cNvSpPr>
          <p:nvPr>
            <p:ph type="sldImg"/>
          </p:nvPr>
        </p:nvSpPr>
        <p:spPr>
          <a:xfrm>
            <a:off x="381000" y="685800"/>
            <a:ext cx="6096000" cy="3429000"/>
          </a:xfrm>
          <a:ln/>
        </p:spPr>
      </p:sp>
      <p:sp>
        <p:nvSpPr>
          <p:cNvPr id="962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81AE7-38D5-48FE-AA22-627A2713B1F1}" type="slidenum">
              <a:rPr lang="en-US"/>
              <a:pPr/>
              <a:t>24</a:t>
            </a:fld>
            <a:endParaRPr lang="en-US"/>
          </a:p>
        </p:txBody>
      </p:sp>
      <p:sp>
        <p:nvSpPr>
          <p:cNvPr id="22530" name="Rectangle 2"/>
          <p:cNvSpPr>
            <a:spLocks noGrp="1" noRot="1" noChangeAspect="1" noChangeArrowheads="1" noTextEdit="1"/>
          </p:cNvSpPr>
          <p:nvPr>
            <p:ph type="sldImg"/>
          </p:nvPr>
        </p:nvSpPr>
        <p:spPr>
          <a:xfrm>
            <a:off x="381000" y="685800"/>
            <a:ext cx="6096000" cy="3429000"/>
          </a:xfrm>
          <a:ln/>
        </p:spPr>
      </p:sp>
      <p:sp>
        <p:nvSpPr>
          <p:cNvPr id="22531" name="Rectangle 3"/>
          <p:cNvSpPr>
            <a:spLocks noGrp="1" noChangeArrowheads="1"/>
          </p:cNvSpPr>
          <p:nvPr>
            <p:ph type="body" idx="1"/>
          </p:nvPr>
        </p:nvSpPr>
        <p:spPr/>
        <p:txBody>
          <a:bodyPr/>
          <a:lstStyle/>
          <a:p>
            <a:r>
              <a:rPr lang="en-US"/>
              <a:t>Puberty brings increased interest in sex. This is the time that you will generally see more sexual behavior. The adolescent sexual behavior begins in addition to normal sexual behavior for children under 10.</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E74D63-C855-4E73-8BFE-E0CA396FB706}" type="slidenum">
              <a:rPr lang="en-US"/>
              <a:pPr/>
              <a:t>25</a:t>
            </a:fld>
            <a:endParaRPr lang="en-US"/>
          </a:p>
        </p:txBody>
      </p:sp>
      <p:sp>
        <p:nvSpPr>
          <p:cNvPr id="24578" name="Rectangle 2"/>
          <p:cNvSpPr>
            <a:spLocks noGrp="1" noRot="1" noChangeAspect="1" noChangeArrowheads="1" noTextEdit="1"/>
          </p:cNvSpPr>
          <p:nvPr>
            <p:ph type="sldImg"/>
          </p:nvPr>
        </p:nvSpPr>
        <p:spPr>
          <a:xfrm>
            <a:off x="381000" y="685800"/>
            <a:ext cx="6096000" cy="3429000"/>
          </a:xfrm>
          <a:ln/>
        </p:spPr>
      </p:sp>
      <p:sp>
        <p:nvSpPr>
          <p:cNvPr id="24579" name="Rectangle 3"/>
          <p:cNvSpPr>
            <a:spLocks noGrp="1" noChangeArrowheads="1"/>
          </p:cNvSpPr>
          <p:nvPr>
            <p:ph type="body" idx="1"/>
          </p:nvPr>
        </p:nvSpPr>
        <p:spPr/>
        <p:txBody>
          <a:bodyPr/>
          <a:lstStyle/>
          <a:p>
            <a:r>
              <a:rPr lang="en-US"/>
              <a:t>The National Center on Sexual Behavior of Youth reviewed the literature, spoke with social workers and interviewed foster parents and children to develop guidelines to distinguish typical sexual behavior from problematic sexual behavior. It is unclear whether the increase in school children being identified with inappropriate or aggressive sexual behavior reflects an increase in the actual number of cases or an increase in identification and reporting.</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D9616-9B18-4957-8A2B-1BABDE6F8214}" type="slidenum">
              <a:rPr lang="en-US"/>
              <a:pPr/>
              <a:t>26</a:t>
            </a:fld>
            <a:endParaRPr lang="en-US"/>
          </a:p>
        </p:txBody>
      </p:sp>
      <p:sp>
        <p:nvSpPr>
          <p:cNvPr id="97282" name="Rectangle 2"/>
          <p:cNvSpPr>
            <a:spLocks noGrp="1" noRot="1" noChangeAspect="1" noChangeArrowheads="1" noTextEdit="1"/>
          </p:cNvSpPr>
          <p:nvPr>
            <p:ph type="sldImg"/>
          </p:nvPr>
        </p:nvSpPr>
        <p:spPr>
          <a:xfrm>
            <a:off x="381000" y="685800"/>
            <a:ext cx="6096000" cy="3429000"/>
          </a:xfrm>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57FFA6-64DB-477E-8A65-92F783D35811}" type="slidenum">
              <a:rPr lang="en-US"/>
              <a:pPr/>
              <a:t>27</a:t>
            </a:fld>
            <a:endParaRPr lang="en-US"/>
          </a:p>
        </p:txBody>
      </p:sp>
      <p:sp>
        <p:nvSpPr>
          <p:cNvPr id="98306" name="Rectangle 2"/>
          <p:cNvSpPr>
            <a:spLocks noGrp="1" noRot="1" noChangeAspect="1" noChangeArrowheads="1" noTextEdit="1"/>
          </p:cNvSpPr>
          <p:nvPr>
            <p:ph type="sldImg"/>
          </p:nvPr>
        </p:nvSpPr>
        <p:spPr>
          <a:xfrm>
            <a:off x="381000" y="685800"/>
            <a:ext cx="6096000" cy="3429000"/>
          </a:xfrm>
          <a:ln/>
        </p:spPr>
      </p:sp>
      <p:sp>
        <p:nvSpPr>
          <p:cNvPr id="983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C9F362-F77F-49C4-BDCE-531B2C6584C1}" type="slidenum">
              <a:rPr lang="en-US"/>
              <a:pPr/>
              <a:t>28</a:t>
            </a:fld>
            <a:endParaRPr lang="en-US"/>
          </a:p>
        </p:txBody>
      </p:sp>
      <p:sp>
        <p:nvSpPr>
          <p:cNvPr id="99330" name="Rectangle 2"/>
          <p:cNvSpPr>
            <a:spLocks noGrp="1" noRot="1" noChangeAspect="1" noChangeArrowheads="1" noTextEdit="1"/>
          </p:cNvSpPr>
          <p:nvPr>
            <p:ph type="sldImg"/>
          </p:nvPr>
        </p:nvSpPr>
        <p:spPr>
          <a:xfrm>
            <a:off x="381000" y="685800"/>
            <a:ext cx="6096000" cy="3429000"/>
          </a:xfrm>
          <a:ln/>
        </p:spPr>
      </p:sp>
      <p:sp>
        <p:nvSpPr>
          <p:cNvPr id="9933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615EE-4EDE-4A69-BF9B-BF30D2894D6C}" type="slidenum">
              <a:rPr lang="en-US"/>
              <a:pPr/>
              <a:t>29</a:t>
            </a:fld>
            <a:endParaRPr lang="en-US"/>
          </a:p>
        </p:txBody>
      </p:sp>
      <p:sp>
        <p:nvSpPr>
          <p:cNvPr id="29698" name="Rectangle 2"/>
          <p:cNvSpPr>
            <a:spLocks noGrp="1" noRot="1" noChangeAspect="1" noChangeArrowheads="1" noTextEdit="1"/>
          </p:cNvSpPr>
          <p:nvPr>
            <p:ph type="sldImg"/>
          </p:nvPr>
        </p:nvSpPr>
        <p:spPr>
          <a:xfrm>
            <a:off x="381000" y="685800"/>
            <a:ext cx="6096000" cy="3429000"/>
          </a:xfrm>
          <a:ln/>
        </p:spPr>
      </p:sp>
      <p:sp>
        <p:nvSpPr>
          <p:cNvPr id="29699" name="Rectangle 3"/>
          <p:cNvSpPr>
            <a:spLocks noGrp="1" noChangeArrowheads="1"/>
          </p:cNvSpPr>
          <p:nvPr>
            <p:ph type="body" idx="1"/>
          </p:nvPr>
        </p:nvSpPr>
        <p:spPr/>
        <p:txBody>
          <a:bodyPr/>
          <a:lstStyle/>
          <a:p>
            <a:r>
              <a:rPr lang="en-US" dirty="0"/>
              <a:t>In the last decade, research has described typical sexual behaviors in boys and girls ages 2 - 12. The table lists sexual behaviors that are commonly observed or reported by parents of pre-school and school-age children.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7A0C11-5582-4D51-8222-3FC4513B3230}" type="slidenum">
              <a:rPr lang="en-US"/>
              <a:pPr/>
              <a:t>30</a:t>
            </a:fld>
            <a:endParaRPr lang="en-US"/>
          </a:p>
        </p:txBody>
      </p:sp>
      <p:sp>
        <p:nvSpPr>
          <p:cNvPr id="31746" name="Rectangle 2"/>
          <p:cNvSpPr>
            <a:spLocks noGrp="1" noRot="1" noChangeAspect="1" noChangeArrowheads="1" noTextEdit="1"/>
          </p:cNvSpPr>
          <p:nvPr>
            <p:ph type="sldImg"/>
          </p:nvPr>
        </p:nvSpPr>
        <p:spPr>
          <a:xfrm>
            <a:off x="381000" y="685800"/>
            <a:ext cx="6096000" cy="3429000"/>
          </a:xfrm>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Childhood sexual health exploration in the form of play is natural and healthy, and involves sexual behaviors that:</a:t>
            </a:r>
          </a:p>
          <a:p>
            <a:pPr>
              <a:buFont typeface="Arial" panose="020B0604020202020204" pitchFamily="34" charset="0"/>
              <a:buChar char="•"/>
            </a:pPr>
            <a:r>
              <a:rPr lang="en-US" dirty="0"/>
              <a:t>Occur spontaneously and intermittently,</a:t>
            </a:r>
          </a:p>
          <a:p>
            <a:pPr>
              <a:buFont typeface="Arial" panose="020B0604020202020204" pitchFamily="34" charset="0"/>
              <a:buChar char="•"/>
            </a:pPr>
            <a:r>
              <a:rPr lang="en-US" dirty="0"/>
              <a:t>Are not the sole focus of children's play, the interest in sex play is balanced by other interests and activities,</a:t>
            </a:r>
          </a:p>
          <a:p>
            <a:pPr>
              <a:buFont typeface="Arial" panose="020B0604020202020204" pitchFamily="34" charset="0"/>
              <a:buChar char="•"/>
            </a:pPr>
            <a:r>
              <a:rPr lang="en-US" dirty="0"/>
              <a:t>Involve children who are willing to engage in OR are generally light hearted and playful,</a:t>
            </a:r>
          </a:p>
          <a:p>
            <a:pPr>
              <a:buFont typeface="Arial" panose="020B0604020202020204" pitchFamily="34" charset="0"/>
              <a:buChar char="•"/>
            </a:pPr>
            <a:r>
              <a:rPr lang="en-US" dirty="0"/>
              <a:t>Are agreed upon (that is, no child is objecting to the behavior),</a:t>
            </a:r>
          </a:p>
          <a:p>
            <a:pPr>
              <a:buFont typeface="Arial" panose="020B0604020202020204" pitchFamily="34" charset="0"/>
              <a:buChar char="•"/>
            </a:pPr>
            <a:r>
              <a:rPr lang="en-US" dirty="0"/>
              <a:t>Do not cause any of the children strong uncomfortable feelings, such as anger, shame, fear, or anxiety,</a:t>
            </a:r>
          </a:p>
          <a:p>
            <a:pPr>
              <a:buFont typeface="Arial" panose="020B0604020202020204" pitchFamily="34" charset="0"/>
              <a:buChar char="•"/>
            </a:pPr>
            <a:r>
              <a:rPr lang="en-US" dirty="0"/>
              <a:t>Are not coercive, and</a:t>
            </a:r>
          </a:p>
          <a:p>
            <a:pPr>
              <a:buFont typeface="Arial" panose="020B0604020202020204" pitchFamily="34" charset="0"/>
              <a:buChar char="•"/>
            </a:pPr>
            <a:r>
              <a:rPr lang="en-US" dirty="0"/>
              <a:t>Often decrease with appropriate caregiver intervention when the child receives nurturing instructions to stop the behaviors</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31</a:t>
            </a:fld>
            <a:endParaRPr lang="en-US"/>
          </a:p>
        </p:txBody>
      </p:sp>
    </p:spTree>
    <p:extLst>
      <p:ext uri="{BB962C8B-B14F-4D97-AF65-F5344CB8AC3E}">
        <p14:creationId xmlns:p14="http://schemas.microsoft.com/office/powerpoint/2010/main" val="16600989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dirty="0"/>
              <a:t>Occurs among children of similar age and ability who know and play with each other, rather than between new acquaintances or strangers,</a:t>
            </a:r>
          </a:p>
          <a:p>
            <a:pPr>
              <a:buFont typeface="Arial" panose="020B0604020202020204" pitchFamily="34" charset="0"/>
              <a:buChar char="•"/>
            </a:pPr>
            <a:r>
              <a:rPr lang="en-US" dirty="0"/>
              <a:t>Often occurs between children of the same-gender and can include siblings,</a:t>
            </a:r>
          </a:p>
          <a:p>
            <a:pPr>
              <a:buFont typeface="Arial" panose="020B0604020202020204" pitchFamily="34" charset="0"/>
              <a:buChar char="•"/>
            </a:pPr>
            <a:r>
              <a:rPr lang="en-US" dirty="0"/>
              <a:t>Is a common occurrence in childhood, and</a:t>
            </a:r>
          </a:p>
          <a:p>
            <a:pPr>
              <a:buFont typeface="Arial" panose="020B0604020202020204" pitchFamily="34" charset="0"/>
              <a:buChar char="•"/>
            </a:pPr>
            <a:r>
              <a:rPr lang="en-US" dirty="0"/>
              <a:t>Among preschool aged children sex play may include showing private parts to other children and touching other children's private parts in an exploratory way.</a:t>
            </a:r>
          </a:p>
          <a:p>
            <a:pPr>
              <a:buFont typeface="Arial" panose="020B0604020202020204" pitchFamily="34" charset="0"/>
              <a:buChar char="•"/>
            </a:pPr>
            <a:endParaRPr lang="en-US" dirty="0"/>
          </a:p>
          <a:p>
            <a:r>
              <a:rPr lang="en-US" dirty="0"/>
              <a:t>In particular, typical sexual behaviors of younger children do not include more advanced adult-like sex behaviors.</a:t>
            </a:r>
          </a:p>
          <a:p>
            <a:r>
              <a:rPr lang="en-US" dirty="0"/>
              <a:t>In adolescents, some "normative" sex behaviors that include more advanced sex activities are defined as problematic and illegal by family or cultural norms as well as state and federal laws.</a:t>
            </a:r>
          </a:p>
          <a:p>
            <a:endParaRPr lang="en-US" dirty="0"/>
          </a:p>
          <a:p>
            <a:r>
              <a:rPr lang="en-US" dirty="0"/>
              <a:t>We emphasize the importance of remaining calm and appropriately responding based upon the child’s developmental level and severity of the behavior.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32</a:t>
            </a:fld>
            <a:endParaRPr lang="en-US"/>
          </a:p>
        </p:txBody>
      </p:sp>
    </p:spTree>
    <p:extLst>
      <p:ext uri="{BB962C8B-B14F-4D97-AF65-F5344CB8AC3E}">
        <p14:creationId xmlns:p14="http://schemas.microsoft.com/office/powerpoint/2010/main" val="3383704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participants introduce themselves</a:t>
            </a:r>
          </a:p>
        </p:txBody>
      </p:sp>
      <p:sp>
        <p:nvSpPr>
          <p:cNvPr id="4" name="Slide Number Placeholder 3"/>
          <p:cNvSpPr>
            <a:spLocks noGrp="1"/>
          </p:cNvSpPr>
          <p:nvPr>
            <p:ph type="sldNum" sz="quarter" idx="5"/>
          </p:nvPr>
        </p:nvSpPr>
        <p:spPr/>
        <p:txBody>
          <a:bodyPr/>
          <a:lstStyle/>
          <a:p>
            <a:fld id="{AF93E828-5D7E-4456-9B69-34CA1989FA7A}" type="slidenum">
              <a:rPr lang="en-US" smtClean="0"/>
              <a:pPr/>
              <a:t>3</a:t>
            </a:fld>
            <a:endParaRPr lang="en-US"/>
          </a:p>
        </p:txBody>
      </p:sp>
    </p:spTree>
    <p:extLst>
      <p:ext uri="{BB962C8B-B14F-4D97-AF65-F5344CB8AC3E}">
        <p14:creationId xmlns:p14="http://schemas.microsoft.com/office/powerpoint/2010/main" val="2074914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D9BEC-9AED-4C58-B787-778A1F324396}" type="slidenum">
              <a:rPr lang="en-US"/>
              <a:pPr/>
              <a:t>33</a:t>
            </a:fld>
            <a:endParaRPr lang="en-US"/>
          </a:p>
        </p:txBody>
      </p:sp>
      <p:sp>
        <p:nvSpPr>
          <p:cNvPr id="33794" name="Rectangle 2"/>
          <p:cNvSpPr>
            <a:spLocks noGrp="1" noRot="1" noChangeAspect="1" noChangeArrowheads="1" noTextEdit="1"/>
          </p:cNvSpPr>
          <p:nvPr>
            <p:ph type="sldImg"/>
          </p:nvPr>
        </p:nvSpPr>
        <p:spPr>
          <a:xfrm>
            <a:off x="381000" y="685800"/>
            <a:ext cx="6096000" cy="3429000"/>
          </a:xfrm>
          <a:ln/>
        </p:spPr>
      </p:sp>
      <p:sp>
        <p:nvSpPr>
          <p:cNvPr id="33795" name="Rectangle 3"/>
          <p:cNvSpPr>
            <a:spLocks noGrp="1" noChangeArrowheads="1"/>
          </p:cNvSpPr>
          <p:nvPr>
            <p:ph type="body" idx="1"/>
          </p:nvPr>
        </p:nvSpPr>
        <p:spPr/>
        <p:txBody>
          <a:bodyPr/>
          <a:lstStyle/>
          <a:p>
            <a:r>
              <a:rPr lang="en-US"/>
              <a:t>Professionals in the field have developed a continuum of sexual behaviors that range from common sexual play to problematic sexual behavior (as described in this and the following slide).</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D617-47BF-4AE4-B18E-F16B5C65BD15}" type="slidenum">
              <a:rPr lang="en-US"/>
              <a:pPr/>
              <a:t>34</a:t>
            </a:fld>
            <a:endParaRPr lang="en-US"/>
          </a:p>
        </p:txBody>
      </p:sp>
      <p:sp>
        <p:nvSpPr>
          <p:cNvPr id="100354" name="Rectangle 2"/>
          <p:cNvSpPr>
            <a:spLocks noGrp="1" noRot="1" noChangeAspect="1" noChangeArrowheads="1" noTextEdit="1"/>
          </p:cNvSpPr>
          <p:nvPr>
            <p:ph type="sldImg"/>
          </p:nvPr>
        </p:nvSpPr>
        <p:spPr>
          <a:xfrm>
            <a:off x="381000" y="685800"/>
            <a:ext cx="6096000" cy="3429000"/>
          </a:xfrm>
          <a:ln/>
        </p:spPr>
      </p:sp>
      <p:sp>
        <p:nvSpPr>
          <p:cNvPr id="100355" name="Rectangle 3"/>
          <p:cNvSpPr>
            <a:spLocks noGrp="1" noChangeArrowheads="1"/>
          </p:cNvSpPr>
          <p:nvPr>
            <p:ph type="body" idx="1"/>
          </p:nvPr>
        </p:nvSpPr>
        <p:spPr/>
        <p:txBody>
          <a:bodyPr/>
          <a:lstStyle/>
          <a:p>
            <a:r>
              <a:rPr lang="en-US" dirty="0"/>
              <a:t>There is no clear line that separates normative from problematic sexual behavior. Sexual behavior in childhood and adolescence occurs on a continuum, from typical, to concerning, to problematic.</a:t>
            </a:r>
          </a:p>
          <a:p>
            <a:endParaRPr lang="en-US" dirty="0"/>
          </a:p>
          <a:p>
            <a:r>
              <a:rPr lang="en-US" dirty="0"/>
              <a:t>Problematic sexual behaviors are in contrast to </a:t>
            </a:r>
            <a:r>
              <a:rPr lang="en-US" u="none" dirty="0">
                <a:effectLst/>
              </a:rPr>
              <a:t>normative sex play</a:t>
            </a:r>
            <a:r>
              <a:rPr lang="en-US" u="none" dirty="0"/>
              <a:t>. Yet</a:t>
            </a:r>
            <a:r>
              <a:rPr lang="en-US" dirty="0"/>
              <a:t>, some statistically normative sexual behaviors are considered problematic or even illegal due to familial, religious, cultural, or societal variations in attitudes regarding acceptable sexual behaviors in youth. Sometimes, sexual behaviors that do not involve others and occur in private, such as masturbation, may be considered problematic by some individuals or groups. Generally, sexual behaviors that do not involve others are not considered problematic, unless they are injurious, preoccupying, or interfere with other aspects of healthy development.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834DB8-21EA-4585-96EC-F22885851D52}" type="slidenum">
              <a:rPr lang="en-US"/>
              <a:pPr/>
              <a:t>35</a:t>
            </a:fld>
            <a:endParaRPr lang="en-US"/>
          </a:p>
        </p:txBody>
      </p:sp>
      <p:sp>
        <p:nvSpPr>
          <p:cNvPr id="101378" name="Rectangle 2"/>
          <p:cNvSpPr>
            <a:spLocks noGrp="1" noRot="1" noChangeAspect="1" noChangeArrowheads="1" noTextEdit="1"/>
          </p:cNvSpPr>
          <p:nvPr>
            <p:ph type="sldImg"/>
          </p:nvPr>
        </p:nvSpPr>
        <p:spPr>
          <a:xfrm>
            <a:off x="381000" y="685800"/>
            <a:ext cx="6096000" cy="3429000"/>
          </a:xfrm>
          <a:ln/>
        </p:spPr>
      </p:sp>
      <p:sp>
        <p:nvSpPr>
          <p:cNvPr id="1013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5FFBD9-D43F-4694-A043-AB623D553C17}" type="slidenum">
              <a:rPr lang="en-US"/>
              <a:pPr/>
              <a:t>36</a:t>
            </a:fld>
            <a:endParaRPr lang="en-US"/>
          </a:p>
        </p:txBody>
      </p:sp>
      <p:sp>
        <p:nvSpPr>
          <p:cNvPr id="37890" name="Rectangle 2"/>
          <p:cNvSpPr>
            <a:spLocks noGrp="1" noRot="1" noChangeAspect="1" noChangeArrowheads="1" noTextEdit="1"/>
          </p:cNvSpPr>
          <p:nvPr>
            <p:ph type="sldImg"/>
          </p:nvPr>
        </p:nvSpPr>
        <p:spPr>
          <a:xfrm>
            <a:off x="381000" y="685800"/>
            <a:ext cx="6096000" cy="3429000"/>
          </a:xfrm>
          <a:ln/>
        </p:spPr>
      </p:sp>
      <p:sp>
        <p:nvSpPr>
          <p:cNvPr id="37891" name="Rectangle 3"/>
          <p:cNvSpPr>
            <a:spLocks noGrp="1" noChangeArrowheads="1"/>
          </p:cNvSpPr>
          <p:nvPr>
            <p:ph type="body" idx="1"/>
          </p:nvPr>
        </p:nvSpPr>
        <p:spPr/>
        <p:txBody>
          <a:bodyPr/>
          <a:lstStyle/>
          <a:p>
            <a:r>
              <a:rPr lang="en-US" dirty="0"/>
              <a:t>Children who have been sexualized early relative to their development react with behaviors that cause concern. The behaviors are listed in the above slide.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6A3D-B791-457E-BE46-D94681A8C500}" type="slidenum">
              <a:rPr lang="en-US"/>
              <a:pPr/>
              <a:t>37</a:t>
            </a:fld>
            <a:endParaRPr lang="en-US"/>
          </a:p>
        </p:txBody>
      </p:sp>
      <p:sp>
        <p:nvSpPr>
          <p:cNvPr id="39938" name="Rectangle 2"/>
          <p:cNvSpPr>
            <a:spLocks noGrp="1" noRot="1" noChangeAspect="1" noChangeArrowheads="1" noTextEdit="1"/>
          </p:cNvSpPr>
          <p:nvPr>
            <p:ph type="sldImg"/>
          </p:nvPr>
        </p:nvSpPr>
        <p:spPr>
          <a:xfrm>
            <a:off x="381000" y="685800"/>
            <a:ext cx="6096000" cy="3429000"/>
          </a:xfrm>
          <a:ln/>
        </p:spPr>
      </p:sp>
      <p:sp>
        <p:nvSpPr>
          <p:cNvPr id="39939" name="Rectangle 3"/>
          <p:cNvSpPr>
            <a:spLocks noGrp="1" noChangeArrowheads="1"/>
          </p:cNvSpPr>
          <p:nvPr>
            <p:ph type="body" idx="1"/>
          </p:nvPr>
        </p:nvSpPr>
        <p:spPr/>
        <p:txBody>
          <a:bodyPr/>
          <a:lstStyle/>
          <a:p>
            <a:r>
              <a:rPr lang="en-US"/>
              <a:t>Also refer participants to Appendix 3, Normal Sexual Development by Age (6 to 20 years)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7822BE-5260-4020-B2D0-EA10567332AC}" type="slidenum">
              <a:rPr lang="en-US"/>
              <a:pPr/>
              <a:t>38</a:t>
            </a:fld>
            <a:endParaRPr lang="en-US"/>
          </a:p>
        </p:txBody>
      </p:sp>
      <p:sp>
        <p:nvSpPr>
          <p:cNvPr id="124930" name="Rectangle 2"/>
          <p:cNvSpPr>
            <a:spLocks noGrp="1" noRot="1" noChangeAspect="1" noChangeArrowheads="1" noTextEdit="1"/>
          </p:cNvSpPr>
          <p:nvPr>
            <p:ph type="sldImg"/>
          </p:nvPr>
        </p:nvSpPr>
        <p:spPr>
          <a:xfrm>
            <a:off x="381000" y="685800"/>
            <a:ext cx="6096000" cy="3429000"/>
          </a:xfrm>
          <a:ln/>
        </p:spPr>
      </p:sp>
      <p:sp>
        <p:nvSpPr>
          <p:cNvPr id="124931" name="Rectangle 3"/>
          <p:cNvSpPr>
            <a:spLocks noGrp="1" noChangeArrowheads="1"/>
          </p:cNvSpPr>
          <p:nvPr>
            <p:ph type="body" idx="1"/>
          </p:nvPr>
        </p:nvSpPr>
        <p:spPr/>
        <p:txBody>
          <a:bodyPr/>
          <a:lstStyle/>
          <a:p>
            <a:r>
              <a:rPr lang="en-US" dirty="0"/>
              <a:t>These may be possible warning signs that a child/adolescent may be in danger of harming someone else. (continued on next few slides) </a:t>
            </a:r>
          </a:p>
          <a:p>
            <a:endParaRPr lang="en-US" dirty="0"/>
          </a:p>
          <a:p>
            <a:r>
              <a:rPr lang="en-US" dirty="0"/>
              <a:t>52% of adolescent sex offenders have a history of sexual abuse </a:t>
            </a:r>
          </a:p>
          <a:p>
            <a:endParaRPr lang="en-US" dirty="0"/>
          </a:p>
          <a:p>
            <a:r>
              <a:rPr lang="en-US" dirty="0"/>
              <a:t>It can be really hard for parents to know when their child’s sexual behavior is becoming inappropriate or harmful. You may start to worry about a child’s sexual behavior through comments they make, or you might see sexualized behavior between your child and a friend or peer.</a:t>
            </a:r>
          </a:p>
          <a:p>
            <a:r>
              <a:rPr lang="en-US" dirty="0"/>
              <a:t>Sometimes children and teenagers can develop sexual behavior that’s inappropriate for their age. Growing up and going through changes like puberty can be difficult and can be an emotional time for teenagers. Some children may make clumsy attempts at sexual behavior that are upsetting for others and they may not understand what is and isn’t appropriate.</a:t>
            </a:r>
          </a:p>
          <a:p>
            <a:endParaRPr lang="en-US" dirty="0"/>
          </a:p>
          <a:p>
            <a:endParaRPr lang="en-US" dirty="0"/>
          </a:p>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6D8227-8C5D-4789-B857-BE6BD5797674}" type="slidenum">
              <a:rPr lang="en-US"/>
              <a:pPr/>
              <a:t>39</a:t>
            </a:fld>
            <a:endParaRPr lang="en-US"/>
          </a:p>
        </p:txBody>
      </p:sp>
      <p:sp>
        <p:nvSpPr>
          <p:cNvPr id="125954" name="Rectangle 2"/>
          <p:cNvSpPr>
            <a:spLocks noGrp="1" noRot="1" noChangeAspect="1" noChangeArrowheads="1" noTextEdit="1"/>
          </p:cNvSpPr>
          <p:nvPr>
            <p:ph type="sldImg"/>
          </p:nvPr>
        </p:nvSpPr>
        <p:spPr>
          <a:xfrm>
            <a:off x="381000" y="685800"/>
            <a:ext cx="6096000" cy="3429000"/>
          </a:xfrm>
          <a:ln/>
        </p:spPr>
      </p:sp>
      <p:sp>
        <p:nvSpPr>
          <p:cNvPr id="125955" name="Rectangle 3"/>
          <p:cNvSpPr>
            <a:spLocks noGrp="1" noChangeArrowheads="1"/>
          </p:cNvSpPr>
          <p:nvPr>
            <p:ph type="body" idx="1"/>
          </p:nvPr>
        </p:nvSpPr>
        <p:spPr/>
        <p:txBody>
          <a:bodyPr/>
          <a:lstStyle/>
          <a:p>
            <a:r>
              <a:rPr lang="en-US"/>
              <a:t>Possible warning signs continued</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1E6A2-0997-488E-8A0B-01612BFD4BFB}" type="slidenum">
              <a:rPr lang="en-US"/>
              <a:pPr/>
              <a:t>40</a:t>
            </a:fld>
            <a:endParaRPr lang="en-US"/>
          </a:p>
        </p:txBody>
      </p:sp>
      <p:sp>
        <p:nvSpPr>
          <p:cNvPr id="126978" name="Rectangle 2"/>
          <p:cNvSpPr>
            <a:spLocks noGrp="1" noRot="1" noChangeAspect="1" noChangeArrowheads="1" noTextEdit="1"/>
          </p:cNvSpPr>
          <p:nvPr>
            <p:ph type="sldImg"/>
          </p:nvPr>
        </p:nvSpPr>
        <p:spPr>
          <a:xfrm>
            <a:off x="381000" y="685800"/>
            <a:ext cx="6096000" cy="3429000"/>
          </a:xfrm>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F76B95-DC39-4A8E-A2C7-DBC3CA6DF64B}" type="slidenum">
              <a:rPr lang="en-US"/>
              <a:pPr/>
              <a:t>41</a:t>
            </a:fld>
            <a:endParaRPr lang="en-US"/>
          </a:p>
        </p:txBody>
      </p:sp>
      <p:sp>
        <p:nvSpPr>
          <p:cNvPr id="128002" name="Rectangle 2"/>
          <p:cNvSpPr>
            <a:spLocks noGrp="1" noRot="1" noChangeAspect="1" noChangeArrowheads="1" noTextEdit="1"/>
          </p:cNvSpPr>
          <p:nvPr>
            <p:ph type="sldImg"/>
          </p:nvPr>
        </p:nvSpPr>
        <p:spPr>
          <a:xfrm>
            <a:off x="381000" y="685800"/>
            <a:ext cx="6096000" cy="3429000"/>
          </a:xfrm>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698AF-2668-440F-8B2A-F38EB7EED69F}" type="slidenum">
              <a:rPr lang="en-US"/>
              <a:pPr/>
              <a:t>42</a:t>
            </a:fld>
            <a:endParaRPr lang="en-US"/>
          </a:p>
        </p:txBody>
      </p:sp>
      <p:sp>
        <p:nvSpPr>
          <p:cNvPr id="129026" name="Rectangle 2"/>
          <p:cNvSpPr>
            <a:spLocks noGrp="1" noRot="1" noChangeAspect="1" noChangeArrowheads="1" noTextEdit="1"/>
          </p:cNvSpPr>
          <p:nvPr>
            <p:ph type="sldImg"/>
          </p:nvPr>
        </p:nvSpPr>
        <p:spPr>
          <a:xfrm>
            <a:off x="381000" y="685800"/>
            <a:ext cx="6096000" cy="3429000"/>
          </a:xfrm>
          <a:ln/>
        </p:spPr>
      </p:sp>
      <p:sp>
        <p:nvSpPr>
          <p:cNvPr id="1290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82234B-F217-45F8-848B-A8D728A51CEC}" type="slidenum">
              <a:rPr lang="en-US"/>
              <a:pPr/>
              <a:t>4</a:t>
            </a:fld>
            <a:endParaRPr lang="en-US"/>
          </a:p>
        </p:txBody>
      </p:sp>
      <p:sp>
        <p:nvSpPr>
          <p:cNvPr id="5122" name="Rectangle 2"/>
          <p:cNvSpPr>
            <a:spLocks noGrp="1" noRot="1" noChangeAspect="1" noChangeArrowheads="1" noTextEdit="1"/>
          </p:cNvSpPr>
          <p:nvPr>
            <p:ph type="sldImg"/>
          </p:nvPr>
        </p:nvSpPr>
        <p:spPr>
          <a:xfrm>
            <a:off x="381000" y="685800"/>
            <a:ext cx="6096000" cy="3429000"/>
          </a:xfrm>
          <a:ln/>
        </p:spPr>
      </p:sp>
      <p:sp>
        <p:nvSpPr>
          <p:cNvPr id="5123" name="Rectangle 3"/>
          <p:cNvSpPr>
            <a:spLocks noGrp="1" noChangeArrowheads="1"/>
          </p:cNvSpPr>
          <p:nvPr>
            <p:ph type="body" idx="1"/>
          </p:nvPr>
        </p:nvSpPr>
        <p:spPr/>
        <p:txBody>
          <a:bodyPr/>
          <a:lstStyle/>
          <a:p>
            <a:r>
              <a:rPr lang="en-US"/>
              <a:t>Remind participants that during the Level 1 Preservice, Session Three,  they received an overview of human development as well as the impact of maltreatment and trauma on the child. They may have also attended Level 2 Inservice modules on Issues Related to Sexuality and Working with Sexually Abused Children. We do not desire to repeat the information of these modules but will review key points.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17A5C6-24C7-41E0-A02F-8209E9620661}" type="slidenum">
              <a:rPr lang="en-US"/>
              <a:pPr/>
              <a:t>43</a:t>
            </a:fld>
            <a:endParaRPr lang="en-US"/>
          </a:p>
        </p:txBody>
      </p:sp>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r>
              <a:rPr lang="en-US" dirty="0"/>
              <a:t>How can we as parents help to appropriately address child sexual behavior?</a:t>
            </a:r>
          </a:p>
          <a:p>
            <a:endParaRPr lang="en-US" dirty="0"/>
          </a:p>
          <a:p>
            <a:r>
              <a:rPr lang="en-US" u="none" dirty="0">
                <a:solidFill>
                  <a:schemeClr val="tx1"/>
                </a:solidFill>
              </a:rPr>
              <a:t>Realizing or being told that your child's sexual behavior is inappropriate or unhealthy can be really hard to cope with. Especially if you find out your child has sexually abused another </a:t>
            </a:r>
            <a:r>
              <a:rPr lang="en-US" dirty="0"/>
              <a:t>child. It is really important that you get professional help if this has happened as soon as possible. As a parent, you may feel lots of difficult emotions if this happens, such as shock, disbelief, distress, anger or anxiety. This is completely understandable.</a:t>
            </a:r>
          </a:p>
          <a:p>
            <a:r>
              <a:rPr lang="en-US" dirty="0"/>
              <a:t>Although it’s really hard, try to remember that children often don’t understand that their behavior is inappropriate or harmful. Sometimes children may have been sexually abused themselves and not understand that what happened to them was wrong. Try not to panic or shout at them, and remember that they’re still your child.</a:t>
            </a:r>
          </a:p>
          <a:p>
            <a:endParaRPr lang="en-US" dirty="0"/>
          </a:p>
          <a:p>
            <a:endParaRPr lang="en-US" dirty="0"/>
          </a:p>
          <a:p>
            <a:r>
              <a:rPr lang="en-US" dirty="0"/>
              <a:t>Therapeutic parenting means giving care and guidance to children in a way that promotes healing and recovery. Caregivers who ignore difficult behaviors, or punish them, only make the problem worse. They lower children’s self-esteem. Therapeutic parenting increases the self-esteem of children who have been harmed. It builds their sense of personal safety and control. As a result, they become more capable of getting along with others. Children with a history of sexual abuse need therapeutic parenting, particularly in response to issues of fear and anxiety, anger and sexuality.</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0BB5CB-BBD8-44FC-90E3-13A431E18288}" type="slidenum">
              <a:rPr lang="en-US"/>
              <a:pPr/>
              <a:t>44</a:t>
            </a:fld>
            <a:endParaRPr lang="en-US"/>
          </a:p>
        </p:txBody>
      </p:sp>
      <p:sp>
        <p:nvSpPr>
          <p:cNvPr id="44034" name="Rectangle 2"/>
          <p:cNvSpPr>
            <a:spLocks noGrp="1" noRot="1" noChangeAspect="1" noChangeArrowheads="1" noTextEdit="1"/>
          </p:cNvSpPr>
          <p:nvPr>
            <p:ph type="sldImg"/>
          </p:nvPr>
        </p:nvSpPr>
        <p:spPr>
          <a:xfrm>
            <a:off x="381000" y="685800"/>
            <a:ext cx="6096000" cy="3429000"/>
          </a:xfrm>
          <a:ln/>
        </p:spPr>
      </p:sp>
      <p:sp>
        <p:nvSpPr>
          <p:cNvPr id="44035" name="Rectangle 3"/>
          <p:cNvSpPr>
            <a:spLocks noGrp="1" noChangeArrowheads="1"/>
          </p:cNvSpPr>
          <p:nvPr>
            <p:ph type="body" idx="1"/>
          </p:nvPr>
        </p:nvSpPr>
        <p:spPr/>
        <p:txBody>
          <a:bodyPr/>
          <a:lstStyle/>
          <a:p>
            <a:r>
              <a:rPr lang="en-US" dirty="0"/>
              <a:t>Refer to Appendix 5 for more information.</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27FF4E-1913-4CFD-92EA-4F290314FD05}" type="slidenum">
              <a:rPr lang="en-US"/>
              <a:pPr/>
              <a:t>45</a:t>
            </a:fld>
            <a:endParaRPr lang="en-US"/>
          </a:p>
        </p:txBody>
      </p:sp>
      <p:sp>
        <p:nvSpPr>
          <p:cNvPr id="46082" name="Rectangle 2"/>
          <p:cNvSpPr>
            <a:spLocks noGrp="1" noRot="1" noChangeAspect="1" noChangeArrowheads="1" noTextEdit="1"/>
          </p:cNvSpPr>
          <p:nvPr>
            <p:ph type="sldImg"/>
          </p:nvPr>
        </p:nvSpPr>
        <p:spPr>
          <a:xfrm>
            <a:off x="381000" y="685800"/>
            <a:ext cx="6096000" cy="3429000"/>
          </a:xfrm>
          <a:ln/>
        </p:spPr>
      </p:sp>
      <p:sp>
        <p:nvSpPr>
          <p:cNvPr id="46083" name="Rectangle 3"/>
          <p:cNvSpPr>
            <a:spLocks noGrp="1" noChangeArrowheads="1"/>
          </p:cNvSpPr>
          <p:nvPr>
            <p:ph type="body" idx="1"/>
          </p:nvPr>
        </p:nvSpPr>
        <p:spPr/>
        <p:txBody>
          <a:bodyPr/>
          <a:lstStyle/>
          <a:p>
            <a:r>
              <a:rPr lang="en-US" dirty="0"/>
              <a:t>Children with anger-related behavior problems are not malicious and do not deliberately try to get themselves in trouble or upset others. Anger and rage usually overwhelm their capacity to manage behavior on their own. Firm, patient assistance helps them learn and practice safe, appropriate ways to manage anger. Do not expect enraged children to keep their behavior inside. (See Appendix 5)</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59C87-77C3-41FD-90E7-C3836637D0A6}" type="slidenum">
              <a:rPr lang="en-US"/>
              <a:pPr/>
              <a:t>46</a:t>
            </a:fld>
            <a:endParaRPr lang="en-US"/>
          </a:p>
        </p:txBody>
      </p:sp>
      <p:sp>
        <p:nvSpPr>
          <p:cNvPr id="48130" name="Rectangle 2"/>
          <p:cNvSpPr>
            <a:spLocks noGrp="1" noRot="1" noChangeAspect="1" noChangeArrowheads="1" noTextEdit="1"/>
          </p:cNvSpPr>
          <p:nvPr>
            <p:ph type="sldImg"/>
          </p:nvPr>
        </p:nvSpPr>
        <p:spPr>
          <a:xfrm>
            <a:off x="381000" y="685800"/>
            <a:ext cx="6096000" cy="3429000"/>
          </a:xfrm>
          <a:ln/>
        </p:spPr>
      </p:sp>
      <p:sp>
        <p:nvSpPr>
          <p:cNvPr id="48131" name="Rectangle 3"/>
          <p:cNvSpPr>
            <a:spLocks noGrp="1" noChangeArrowheads="1"/>
          </p:cNvSpPr>
          <p:nvPr>
            <p:ph type="body" idx="1"/>
          </p:nvPr>
        </p:nvSpPr>
        <p:spPr/>
        <p:txBody>
          <a:bodyPr/>
          <a:lstStyle/>
          <a:p>
            <a:r>
              <a:rPr lang="en-US" dirty="0"/>
              <a:t>Ask participants:   </a:t>
            </a:r>
          </a:p>
          <a:p>
            <a:endParaRPr lang="en-US" dirty="0"/>
          </a:p>
          <a:p>
            <a:r>
              <a:rPr lang="en-US" dirty="0"/>
              <a:t>What do you think of these rules? </a:t>
            </a:r>
          </a:p>
          <a:p>
            <a:r>
              <a:rPr lang="en-US" dirty="0"/>
              <a:t>How will you practice these rules?</a:t>
            </a:r>
          </a:p>
          <a:p>
            <a:r>
              <a:rPr lang="en-US" dirty="0"/>
              <a:t>Are there behaviors these rules do not address?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84DBC1-70B2-474D-B7B6-6D3977217EFB}" type="slidenum">
              <a:rPr lang="en-US"/>
              <a:pPr/>
              <a:t>47</a:t>
            </a:fld>
            <a:endParaRPr lang="en-US"/>
          </a:p>
        </p:txBody>
      </p:sp>
      <p:sp>
        <p:nvSpPr>
          <p:cNvPr id="51202" name="Rectangle 2"/>
          <p:cNvSpPr>
            <a:spLocks noGrp="1" noRot="1" noChangeAspect="1" noChangeArrowheads="1" noTextEdit="1"/>
          </p:cNvSpPr>
          <p:nvPr>
            <p:ph type="sldImg"/>
          </p:nvPr>
        </p:nvSpPr>
        <p:spPr>
          <a:xfrm>
            <a:off x="381000" y="685800"/>
            <a:ext cx="6096000" cy="3429000"/>
          </a:xfrm>
          <a:ln/>
        </p:spPr>
      </p:sp>
      <p:sp>
        <p:nvSpPr>
          <p:cNvPr id="51203" name="Rectangle 3"/>
          <p:cNvSpPr>
            <a:spLocks noGrp="1" noChangeArrowheads="1"/>
          </p:cNvSpPr>
          <p:nvPr>
            <p:ph type="body" idx="1"/>
          </p:nvPr>
        </p:nvSpPr>
        <p:spPr/>
        <p:txBody>
          <a:bodyPr/>
          <a:lstStyle/>
          <a:p>
            <a:r>
              <a:rPr lang="en-US"/>
              <a:t>Refer to Turtle Technique story: There one was a turtle named Jamie who lived in a pond with her family and a bunch of other turtles.  She liked to swim and play with her friends.  She also liked to play with her 2 best friends, Susie and Carol. In this pond, everyone had a special bookbag where they kept their own belongings, things that only belonged to them.  One day, Jamie saw that Carol was away from her special place and that Carol had a beautiful pencil sticking out of her bookbag.  She wanted to see if up close and she really wanted to have a pencil just like that one. She started to go over to the bag and she was going to take the pencil.  Just before she got there, she felt she better STOP and WAIT a second. She then went back INSIDE HER SHELL, where she knew it would be safe to relax.  She then spent a few moments THINKING: Is what I’m doing ok? (she decided, NO – it would be breaking a rule, shouldn’t steal).  What will happen if I do this? (Carol might feel bad and she might get in trouble). What could she do instead? (go play jump rope with Susie or go swimming).  So she decided instead to find Susie and play jump rope and went off to play.</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C4D2DA-525A-4DDF-9FA0-CD095A883A29}" type="slidenum">
              <a:rPr lang="en-US"/>
              <a:pPr/>
              <a:t>48</a:t>
            </a:fld>
            <a:endParaRPr lang="en-US"/>
          </a:p>
        </p:txBody>
      </p:sp>
      <p:sp>
        <p:nvSpPr>
          <p:cNvPr id="104450" name="Rectangle 2"/>
          <p:cNvSpPr>
            <a:spLocks noGrp="1" noRot="1" noChangeAspect="1" noChangeArrowheads="1" noTextEdit="1"/>
          </p:cNvSpPr>
          <p:nvPr>
            <p:ph type="sldImg"/>
          </p:nvPr>
        </p:nvSpPr>
        <p:spPr>
          <a:xfrm>
            <a:off x="381000" y="685800"/>
            <a:ext cx="6096000" cy="3429000"/>
          </a:xfrm>
          <a:ln/>
        </p:spPr>
      </p:sp>
      <p:sp>
        <p:nvSpPr>
          <p:cNvPr id="104451" name="Rectangle 3"/>
          <p:cNvSpPr>
            <a:spLocks noGrp="1" noChangeArrowheads="1"/>
          </p:cNvSpPr>
          <p:nvPr>
            <p:ph type="body" idx="1"/>
          </p:nvPr>
        </p:nvSpPr>
        <p:spPr/>
        <p:txBody>
          <a:bodyPr/>
          <a:lstStyle/>
          <a:p>
            <a:r>
              <a:rPr lang="en-US" dirty="0"/>
              <a:t>Tell parents they can use the Turtle story and process at home with a turtle puppet.</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227F53-4B2D-42C8-92B1-5E87D6CA3B30}" type="slidenum">
              <a:rPr lang="en-US"/>
              <a:pPr/>
              <a:t>49</a:t>
            </a:fld>
            <a:endParaRPr lang="en-US"/>
          </a:p>
        </p:txBody>
      </p:sp>
      <p:sp>
        <p:nvSpPr>
          <p:cNvPr id="106498" name="Rectangle 2"/>
          <p:cNvSpPr>
            <a:spLocks noGrp="1" noRot="1" noChangeAspect="1" noChangeArrowheads="1" noTextEdit="1"/>
          </p:cNvSpPr>
          <p:nvPr>
            <p:ph type="sldImg"/>
          </p:nvPr>
        </p:nvSpPr>
        <p:spPr>
          <a:xfrm>
            <a:off x="381000" y="685800"/>
            <a:ext cx="6096000" cy="3429000"/>
          </a:xfrm>
          <a:ln/>
        </p:spPr>
      </p:sp>
      <p:sp>
        <p:nvSpPr>
          <p:cNvPr id="106499" name="Rectangle 3"/>
          <p:cNvSpPr>
            <a:spLocks noGrp="1" noChangeArrowheads="1"/>
          </p:cNvSpPr>
          <p:nvPr>
            <p:ph type="body" idx="1"/>
          </p:nvPr>
        </p:nvSpPr>
        <p:spPr/>
        <p:txBody>
          <a:bodyPr/>
          <a:lstStyle/>
          <a:p>
            <a:r>
              <a:rPr lang="en-US"/>
              <a:t>Tell participants that they can explain to the child that when in his/her shell, he/she may relax more by going limp like a bowl of spaghetti or rag doll. Can have child practice taking deep breaths to help them relax.</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A992AD-29E9-4B3F-8DBB-4D0E9237406F}" type="slidenum">
              <a:rPr lang="en-US"/>
              <a:pPr/>
              <a:t>50</a:t>
            </a:fld>
            <a:endParaRPr lang="en-US"/>
          </a:p>
        </p:txBody>
      </p:sp>
      <p:sp>
        <p:nvSpPr>
          <p:cNvPr id="108546" name="Rectangle 2"/>
          <p:cNvSpPr>
            <a:spLocks noGrp="1" noRot="1" noChangeAspect="1" noChangeArrowheads="1" noTextEdit="1"/>
          </p:cNvSpPr>
          <p:nvPr>
            <p:ph type="sldImg"/>
          </p:nvPr>
        </p:nvSpPr>
        <p:spPr>
          <a:xfrm>
            <a:off x="381000" y="685800"/>
            <a:ext cx="6096000" cy="3429000"/>
          </a:xfrm>
          <a:ln/>
        </p:spPr>
      </p:sp>
      <p:sp>
        <p:nvSpPr>
          <p:cNvPr id="108547" name="Rectangle 3"/>
          <p:cNvSpPr>
            <a:spLocks noGrp="1" noChangeArrowheads="1"/>
          </p:cNvSpPr>
          <p:nvPr>
            <p:ph type="body" idx="1"/>
          </p:nvPr>
        </p:nvSpPr>
        <p:spPr/>
        <p:txBody>
          <a:bodyPr/>
          <a:lstStyle/>
          <a:p>
            <a:r>
              <a:rPr lang="en-US"/>
              <a:t>Explain that while relaxed is a good time to think about these things.  Ask the child to name some things the turtle could do instead – maybe to make the turtle feel better.  Make sure a few suggestions with negative consequences are given so there is an opportunity to talk about how some things might seem like a good idea at first but make us feel bad later or get us into some trouble. Have the child pick something that the turtle can do instead of breaking a behavior rule.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FF8B12-6316-42FB-854B-12CCC52C7338}" type="slidenum">
              <a:rPr lang="en-US"/>
              <a:pPr/>
              <a:t>51</a:t>
            </a:fld>
            <a:endParaRPr lang="en-US"/>
          </a:p>
        </p:txBody>
      </p:sp>
      <p:sp>
        <p:nvSpPr>
          <p:cNvPr id="110594" name="Rectangle 2"/>
          <p:cNvSpPr>
            <a:spLocks noGrp="1" noRot="1" noChangeAspect="1" noChangeArrowheads="1" noTextEdit="1"/>
          </p:cNvSpPr>
          <p:nvPr>
            <p:ph type="sldImg"/>
          </p:nvPr>
        </p:nvSpPr>
        <p:spPr>
          <a:xfrm>
            <a:off x="381000" y="685800"/>
            <a:ext cx="6096000" cy="3429000"/>
          </a:xfrm>
          <a:ln/>
        </p:spPr>
      </p:sp>
      <p:sp>
        <p:nvSpPr>
          <p:cNvPr id="110595" name="Rectangle 3"/>
          <p:cNvSpPr>
            <a:spLocks noGrp="1" noChangeArrowheads="1"/>
          </p:cNvSpPr>
          <p:nvPr>
            <p:ph type="body" idx="1"/>
          </p:nvPr>
        </p:nvSpPr>
        <p:spPr/>
        <p:txBody>
          <a:bodyPr/>
          <a:lstStyle/>
          <a:p>
            <a:r>
              <a:rPr lang="en-US" dirty="0"/>
              <a:t>The Turtle Story is for younger children. What about older children? Ask participants how they might help older children stop and think about their behavior – ask participants what they do when they are tempted to do something they know they will regret (eating something they shouldn’t, </a:t>
            </a:r>
            <a:r>
              <a:rPr lang="en-US" dirty="0" err="1"/>
              <a:t>etc</a:t>
            </a:r>
            <a:r>
              <a:rPr lang="en-US" dirty="0"/>
              <a:t>) – We learn ways to control ourselves – distracting is one way – finding something else to do, changing our thoughts, etc. How do we use the “turtle technique” as adults?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A699F4-C06C-41CF-95A1-D8F1944ACA79}" type="slidenum">
              <a:rPr lang="en-US"/>
              <a:pPr/>
              <a:t>52</a:t>
            </a:fld>
            <a:endParaRPr lang="en-US"/>
          </a:p>
        </p:txBody>
      </p:sp>
      <p:sp>
        <p:nvSpPr>
          <p:cNvPr id="53250" name="Rectangle 2"/>
          <p:cNvSpPr>
            <a:spLocks noGrp="1" noRot="1" noChangeAspect="1" noChangeArrowheads="1" noTextEdit="1"/>
          </p:cNvSpPr>
          <p:nvPr>
            <p:ph type="sldImg"/>
          </p:nvPr>
        </p:nvSpPr>
        <p:spPr>
          <a:xfrm>
            <a:off x="381000" y="685800"/>
            <a:ext cx="6096000" cy="3429000"/>
          </a:xfrm>
          <a:ln/>
        </p:spPr>
      </p:sp>
      <p:sp>
        <p:nvSpPr>
          <p:cNvPr id="53251" name="Rectangle 3"/>
          <p:cNvSpPr>
            <a:spLocks noGrp="1" noChangeArrowheads="1"/>
          </p:cNvSpPr>
          <p:nvPr>
            <p:ph type="body" idx="1"/>
          </p:nvPr>
        </p:nvSpPr>
        <p:spPr/>
        <p:txBody>
          <a:bodyPr/>
          <a:lstStyle/>
          <a:p>
            <a:r>
              <a:rPr lang="en-US" dirty="0"/>
              <a:t>Rules and boundaries are the best way to set expectations and clear consequences for all children, but especially those who may experience sexually reactive behaviors. </a:t>
            </a:r>
          </a:p>
          <a:p>
            <a:endParaRPr lang="en-US" dirty="0"/>
          </a:p>
          <a:p>
            <a:r>
              <a:rPr lang="en-US" dirty="0"/>
              <a:t>Rules keep everyone in the house safe. </a:t>
            </a:r>
          </a:p>
          <a:p>
            <a:endParaRPr lang="en-US" dirty="0"/>
          </a:p>
          <a:p>
            <a:r>
              <a:rPr lang="en-US" dirty="0"/>
              <a:t>Things to think about that can be helpful in setting rules for the children. These can be written on a flipchart as they are discussed with the parents. Have parents give examples of the first two rules.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831CCF-AC6D-4BBC-A059-732C6A892A0D}" type="slidenum">
              <a:rPr lang="en-US"/>
              <a:pPr/>
              <a:t>5</a:t>
            </a:fld>
            <a:endParaRPr lang="en-US"/>
          </a:p>
        </p:txBody>
      </p:sp>
      <p:sp>
        <p:nvSpPr>
          <p:cNvPr id="8194" name="Rectangle 2"/>
          <p:cNvSpPr>
            <a:spLocks noGrp="1" noRot="1" noChangeAspect="1" noChangeArrowheads="1" noTextEdit="1"/>
          </p:cNvSpPr>
          <p:nvPr>
            <p:ph type="sldImg"/>
          </p:nvPr>
        </p:nvSpPr>
        <p:spPr>
          <a:xfrm>
            <a:off x="381000" y="685800"/>
            <a:ext cx="6096000" cy="3429000"/>
          </a:xfrm>
          <a:ln/>
        </p:spPr>
      </p:sp>
      <p:sp>
        <p:nvSpPr>
          <p:cNvPr id="8195" name="Rectangle 3"/>
          <p:cNvSpPr>
            <a:spLocks noGrp="1" noChangeArrowheads="1"/>
          </p:cNvSpPr>
          <p:nvPr>
            <p:ph type="body" idx="1"/>
          </p:nvPr>
        </p:nvSpPr>
        <p:spPr/>
        <p:txBody>
          <a:bodyPr/>
          <a:lstStyle/>
          <a:p>
            <a:r>
              <a:rPr lang="en-US" dirty="0"/>
              <a:t>Nothing stirs up discomfort in parents more than combining the topics of children and sex. Unfortunately, many children who have been in foster care are at high risk of having sexualized behaviors.</a:t>
            </a:r>
          </a:p>
          <a:p>
            <a:r>
              <a:rPr lang="en-US" dirty="0"/>
              <a:t>When parenting children who have sexualized reactions, we need to wrestle with our own views of sexuality. For many parents, this topic provokes deep reactions of fear and feeling out of control. And children’s sexualized reactions or sexual acting out tend to be a deal-breaker for many families. Caregivers whose children have sexualized reactions often feel shame and experience significant isolation.</a:t>
            </a:r>
          </a:p>
          <a:p>
            <a:r>
              <a:rPr lang="en-US" dirty="0"/>
              <a:t>We parents need to challenge ourselves to achieve a deeper level of understanding when our children are struggling with these issues. The more discomfort we have, the higher probability we will react with shame and anger when our children express sexualized reactions.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81D819-2040-404A-A558-BF38270C7410}" type="slidenum">
              <a:rPr lang="en-US"/>
              <a:pPr/>
              <a:t>53</a:t>
            </a:fld>
            <a:endParaRPr lang="en-US"/>
          </a:p>
        </p:txBody>
      </p:sp>
      <p:sp>
        <p:nvSpPr>
          <p:cNvPr id="55298" name="Rectangle 2"/>
          <p:cNvSpPr>
            <a:spLocks noGrp="1" noRot="1" noChangeAspect="1" noChangeArrowheads="1" noTextEdit="1"/>
          </p:cNvSpPr>
          <p:nvPr>
            <p:ph type="sldImg"/>
          </p:nvPr>
        </p:nvSpPr>
        <p:spPr>
          <a:xfrm>
            <a:off x="381000" y="685800"/>
            <a:ext cx="6096000" cy="3429000"/>
          </a:xfrm>
          <a:ln/>
        </p:spPr>
      </p:sp>
      <p:sp>
        <p:nvSpPr>
          <p:cNvPr id="55299" name="Rectangle 3"/>
          <p:cNvSpPr>
            <a:spLocks noGrp="1" noChangeArrowheads="1"/>
          </p:cNvSpPr>
          <p:nvPr>
            <p:ph type="body" idx="1"/>
          </p:nvPr>
        </p:nvSpPr>
        <p:spPr/>
        <p:txBody>
          <a:bodyPr/>
          <a:lstStyle/>
          <a:p>
            <a:r>
              <a:rPr lang="en-US" dirty="0"/>
              <a:t>Natural consequence example: If a child leaves a bicycle in the driveway, it might get run over. The logical consequence would be that the parent says the child can’t ride the bike for a week.</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9324BD-C211-4C8C-8E72-99DF8CD0946B}" type="slidenum">
              <a:rPr lang="en-US"/>
              <a:pPr/>
              <a:t>54</a:t>
            </a:fld>
            <a:endParaRPr lang="en-US"/>
          </a:p>
        </p:txBody>
      </p:sp>
      <p:sp>
        <p:nvSpPr>
          <p:cNvPr id="57346" name="Rectangle 2"/>
          <p:cNvSpPr>
            <a:spLocks noGrp="1" noRot="1" noChangeAspect="1" noChangeArrowheads="1" noTextEdit="1"/>
          </p:cNvSpPr>
          <p:nvPr>
            <p:ph type="sldImg"/>
          </p:nvPr>
        </p:nvSpPr>
        <p:spPr>
          <a:xfrm>
            <a:off x="381000" y="685800"/>
            <a:ext cx="6096000" cy="3429000"/>
          </a:xfrm>
          <a:ln/>
        </p:spPr>
      </p:sp>
      <p:sp>
        <p:nvSpPr>
          <p:cNvPr id="57347" name="Rectangle 3"/>
          <p:cNvSpPr>
            <a:spLocks noGrp="1" noChangeArrowheads="1"/>
          </p:cNvSpPr>
          <p:nvPr>
            <p:ph type="body" idx="1"/>
          </p:nvPr>
        </p:nvSpPr>
        <p:spPr/>
        <p:txBody>
          <a:bodyPr/>
          <a:lstStyle/>
          <a:p>
            <a:r>
              <a:rPr lang="en-US" dirty="0"/>
              <a:t>Example: Jason, you are running in the house. You have two choices. You can either walk or you can go sit on your bed. If you continue to run, you will have to sit on your bed. It’s your choice.</a:t>
            </a:r>
          </a:p>
          <a:p>
            <a:r>
              <a:rPr lang="en-US" dirty="0"/>
              <a:t>Have the parents come up with situations in which they might use choices and consequences and practice stating them.</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986A6B-DDCC-4417-A0CD-9098504EA194}" type="slidenum">
              <a:rPr lang="en-US"/>
              <a:pPr/>
              <a:t>55</a:t>
            </a:fld>
            <a:endParaRPr lang="en-US"/>
          </a:p>
        </p:txBody>
      </p:sp>
      <p:sp>
        <p:nvSpPr>
          <p:cNvPr id="111618" name="Rectangle 2"/>
          <p:cNvSpPr>
            <a:spLocks noGrp="1" noRot="1" noChangeAspect="1" noChangeArrowheads="1" noTextEdit="1"/>
          </p:cNvSpPr>
          <p:nvPr>
            <p:ph type="sldImg"/>
          </p:nvPr>
        </p:nvSpPr>
        <p:spPr>
          <a:xfrm>
            <a:off x="381000" y="685800"/>
            <a:ext cx="6096000" cy="3429000"/>
          </a:xfrm>
          <a:ln/>
        </p:spPr>
      </p:sp>
      <p:sp>
        <p:nvSpPr>
          <p:cNvPr id="111619" name="Rectangle 3"/>
          <p:cNvSpPr>
            <a:spLocks noGrp="1" noChangeArrowheads="1"/>
          </p:cNvSpPr>
          <p:nvPr>
            <p:ph type="body" idx="1"/>
          </p:nvPr>
        </p:nvSpPr>
        <p:spPr/>
        <p:txBody>
          <a:bodyPr/>
          <a:lstStyle/>
          <a:p>
            <a:r>
              <a:rPr lang="en-US" dirty="0"/>
              <a:t>Praise is important for all children, but is especially important in addressing and preventing sexually reactive behavior. Children who experience strong bonds with caregivers are more likely to follow household rules and expectations for behavior, and are also more comfortable to reach out to you if they have concerns or other problematic behaviors.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DBAC3-CC18-4BF2-AD65-4F56807A595B}" type="slidenum">
              <a:rPr lang="en-US"/>
              <a:pPr/>
              <a:t>56</a:t>
            </a:fld>
            <a:endParaRPr lang="en-US"/>
          </a:p>
        </p:txBody>
      </p:sp>
      <p:sp>
        <p:nvSpPr>
          <p:cNvPr id="60418" name="Rectangle 2"/>
          <p:cNvSpPr>
            <a:spLocks noGrp="1" noRot="1" noChangeAspect="1" noChangeArrowheads="1" noTextEdit="1"/>
          </p:cNvSpPr>
          <p:nvPr>
            <p:ph type="sldImg"/>
          </p:nvPr>
        </p:nvSpPr>
        <p:spPr>
          <a:xfrm>
            <a:off x="381000" y="685800"/>
            <a:ext cx="6096000" cy="3429000"/>
          </a:xfrm>
          <a:ln/>
        </p:spPr>
      </p:sp>
      <p:sp>
        <p:nvSpPr>
          <p:cNvPr id="60419" name="Rectangle 3"/>
          <p:cNvSpPr>
            <a:spLocks noGrp="1" noChangeArrowheads="1"/>
          </p:cNvSpPr>
          <p:nvPr>
            <p:ph type="body" idx="1"/>
          </p:nvPr>
        </p:nvSpPr>
        <p:spPr/>
        <p:txBody>
          <a:bodyPr/>
          <a:lstStyle/>
          <a:p>
            <a:r>
              <a:rPr lang="en-US" dirty="0"/>
              <a:t>Ignoring works best on new behaviors that have just started. Ignoring is usually not successful to stop behaviors that the child has done for a long time, such as a child who has had tantrums for a long period of time. Remind the parents that when you pay attention to a behavior, the behavior will increase.</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2B0642-4E53-485E-A630-4B8722366C7A}" type="slidenum">
              <a:rPr lang="en-US"/>
              <a:pPr/>
              <a:t>57</a:t>
            </a:fld>
            <a:endParaRPr lang="en-US"/>
          </a:p>
        </p:txBody>
      </p:sp>
      <p:sp>
        <p:nvSpPr>
          <p:cNvPr id="65538" name="Rectangle 2"/>
          <p:cNvSpPr>
            <a:spLocks noGrp="1" noRot="1" noChangeAspect="1" noChangeArrowheads="1" noTextEdit="1"/>
          </p:cNvSpPr>
          <p:nvPr>
            <p:ph type="sldImg"/>
          </p:nvPr>
        </p:nvSpPr>
        <p:spPr>
          <a:xfrm>
            <a:off x="381000" y="685800"/>
            <a:ext cx="6096000" cy="3429000"/>
          </a:xfrm>
          <a:ln/>
        </p:spPr>
      </p:sp>
      <p:sp>
        <p:nvSpPr>
          <p:cNvPr id="65539" name="Rectangle 3"/>
          <p:cNvSpPr>
            <a:spLocks noGrp="1" noChangeArrowheads="1"/>
          </p:cNvSpPr>
          <p:nvPr>
            <p:ph type="body" idx="1"/>
          </p:nvPr>
        </p:nvSpPr>
        <p:spPr/>
        <p:txBody>
          <a:bodyPr/>
          <a:lstStyle/>
          <a:p>
            <a:r>
              <a:rPr lang="en-US"/>
              <a:t>When a specific behavior needs to be addressed, consider the behavior’s frequency, intensity and duration. Then decide if the behavior is developmentally appropriate for the situation in which it occurs. It may help to post general rules. Rules for a specific child should be separately written out for that child. First discuss house rules with everyone in the home and make sure they are clear and explained at a level targeted to the development of your child. Examples of house rules are listed in the slide. </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147D4-D0A9-437F-B7EE-0DB0AABFDBDC}" type="slidenum">
              <a:rPr lang="en-US"/>
              <a:pPr/>
              <a:t>58</a:t>
            </a:fld>
            <a:endParaRPr lang="en-US"/>
          </a:p>
        </p:txBody>
      </p:sp>
      <p:sp>
        <p:nvSpPr>
          <p:cNvPr id="113666" name="Rectangle 2"/>
          <p:cNvSpPr>
            <a:spLocks noGrp="1" noRot="1" noChangeAspect="1" noChangeArrowheads="1" noTextEdit="1"/>
          </p:cNvSpPr>
          <p:nvPr>
            <p:ph type="sldImg"/>
          </p:nvPr>
        </p:nvSpPr>
        <p:spPr>
          <a:xfrm>
            <a:off x="381000" y="685800"/>
            <a:ext cx="6096000" cy="3429000"/>
          </a:xfrm>
          <a:ln/>
        </p:spPr>
      </p:sp>
      <p:sp>
        <p:nvSpPr>
          <p:cNvPr id="113667" name="Rectangle 3"/>
          <p:cNvSpPr>
            <a:spLocks noGrp="1" noChangeArrowheads="1"/>
          </p:cNvSpPr>
          <p:nvPr>
            <p:ph type="body" idx="1"/>
          </p:nvPr>
        </p:nvSpPr>
        <p:spPr/>
        <p:txBody>
          <a:bodyPr/>
          <a:lstStyle/>
          <a:p>
            <a:r>
              <a:rPr lang="en-US" dirty="0"/>
              <a:t>All families are different, and your family will work to establish general rules for all family members. </a:t>
            </a:r>
          </a:p>
          <a:p>
            <a:endParaRPr lang="en-US" dirty="0"/>
          </a:p>
          <a:p>
            <a:r>
              <a:rPr lang="en-US" dirty="0"/>
              <a:t>Children feel safer when rules and boundaries are in place. Set aside a time that your family can work together to develop a list of rules that includes clear guidelines. When expectations are clear, accountability and monitoring are less difficult. </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708DEE-6DCD-4281-BFF4-AF5A28852DC2}" type="slidenum">
              <a:rPr lang="en-US"/>
              <a:pPr/>
              <a:t>59</a:t>
            </a:fld>
            <a:endParaRPr lang="en-US"/>
          </a:p>
        </p:txBody>
      </p:sp>
      <p:sp>
        <p:nvSpPr>
          <p:cNvPr id="114690" name="Rectangle 2"/>
          <p:cNvSpPr>
            <a:spLocks noGrp="1" noRot="1" noChangeAspect="1" noChangeArrowheads="1" noTextEdit="1"/>
          </p:cNvSpPr>
          <p:nvPr>
            <p:ph type="sldImg"/>
          </p:nvPr>
        </p:nvSpPr>
        <p:spPr>
          <a:xfrm>
            <a:off x="381000" y="685800"/>
            <a:ext cx="6096000" cy="3429000"/>
          </a:xfrm>
          <a:ln/>
        </p:spPr>
      </p:sp>
      <p:sp>
        <p:nvSpPr>
          <p:cNvPr id="114691" name="Rectangle 3"/>
          <p:cNvSpPr>
            <a:spLocks noGrp="1" noChangeArrowheads="1"/>
          </p:cNvSpPr>
          <p:nvPr>
            <p:ph type="body" idx="1"/>
          </p:nvPr>
        </p:nvSpPr>
        <p:spPr/>
        <p:txBody>
          <a:bodyPr/>
          <a:lstStyle/>
          <a:p>
            <a:r>
              <a:rPr lang="en-US" dirty="0"/>
              <a:t>Talking about sex with your children is important, and education should start early. Parents should approach sexuality as an ongoing conversation starting in toddlerhood. As children progress to adolescence, parents can provide more in-depth information and guidance. Children with parents who are open and honest about sexuality are more likely to make safer decisions.</a:t>
            </a:r>
          </a:p>
          <a:p>
            <a:endParaRPr lang="en-US" dirty="0"/>
          </a:p>
          <a:p>
            <a:r>
              <a:rPr lang="en-US" dirty="0"/>
              <a:t>There is no “right” age to talk to your children about sex, but the conversation can start as early as toddlerhood and should remain ongoing. How you approach “the talk” will depend on age, maturity level, and interest. You may think that talking about sex means only discussing the physical aspects of sex. However, sex education includes anatomy, sexual activity, intimacy, contraception, and more.</a:t>
            </a:r>
            <a:endParaRPr lang="en-US" baseline="30000" dirty="0"/>
          </a:p>
          <a:p>
            <a:endParaRPr lang="en-US" baseline="30000" dirty="0"/>
          </a:p>
          <a:p>
            <a:r>
              <a:rPr lang="en-US" dirty="0"/>
              <a:t>Parents may also provide children with information about sexually transmitted infections (STIs), the risks of pregnancy, consent, pornography, and sexual orientation.</a:t>
            </a:r>
          </a:p>
          <a:p>
            <a:endParaRPr lang="en-US" dirty="0"/>
          </a:p>
          <a:p>
            <a:r>
              <a:rPr lang="en-US" dirty="0"/>
              <a:t>Talking about sex with your children can bring up a lot of emotions, such as fear, anxiety, and dread. It is normal for parents and children to react in these ways, but emotions should not interfere with a positive conversation. Teens who receive healthy and age-appropriate sex education from parents are more likely to delay having sex or use protection when they do.</a:t>
            </a:r>
          </a:p>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A13463-B32F-426C-B9EC-025C21BE6E15}" type="slidenum">
              <a:rPr lang="en-US"/>
              <a:pPr/>
              <a:t>60</a:t>
            </a:fld>
            <a:endParaRPr lang="en-US"/>
          </a:p>
        </p:txBody>
      </p:sp>
      <p:sp>
        <p:nvSpPr>
          <p:cNvPr id="69634" name="Rectangle 2"/>
          <p:cNvSpPr>
            <a:spLocks noGrp="1" noRot="1" noChangeAspect="1" noChangeArrowheads="1" noTextEdit="1"/>
          </p:cNvSpPr>
          <p:nvPr>
            <p:ph type="sldImg"/>
          </p:nvPr>
        </p:nvSpPr>
        <p:spPr>
          <a:xfrm>
            <a:off x="381000" y="685800"/>
            <a:ext cx="6096000" cy="3429000"/>
          </a:xfrm>
          <a:ln/>
        </p:spPr>
      </p:sp>
      <p:sp>
        <p:nvSpPr>
          <p:cNvPr id="69635" name="Rectangle 3"/>
          <p:cNvSpPr>
            <a:spLocks noGrp="1" noChangeArrowheads="1"/>
          </p:cNvSpPr>
          <p:nvPr>
            <p:ph type="body" idx="1"/>
          </p:nvPr>
        </p:nvSpPr>
        <p:spPr/>
        <p:txBody>
          <a:bodyPr/>
          <a:lstStyle/>
          <a:p>
            <a:r>
              <a:rPr lang="en-US" dirty="0"/>
              <a:t>Remind participants that if there is a difference among your attitudes about sexual behavior, how you act sexually and what you want your child’s sexual behavior and attitudes to be, this could cause your child to be confused.</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E9C2A3-CC1D-4D49-9EDF-E8A49AFA2F42}" type="slidenum">
              <a:rPr lang="en-US"/>
              <a:pPr/>
              <a:t>61</a:t>
            </a:fld>
            <a:endParaRPr lang="en-US"/>
          </a:p>
        </p:txBody>
      </p:sp>
      <p:sp>
        <p:nvSpPr>
          <p:cNvPr id="71682" name="Rectangle 2"/>
          <p:cNvSpPr>
            <a:spLocks noGrp="1" noRot="1" noChangeAspect="1" noChangeArrowheads="1" noTextEdit="1"/>
          </p:cNvSpPr>
          <p:nvPr>
            <p:ph type="sldImg"/>
          </p:nvPr>
        </p:nvSpPr>
        <p:spPr>
          <a:xfrm>
            <a:off x="381000" y="685800"/>
            <a:ext cx="6096000" cy="3429000"/>
          </a:xfrm>
          <a:ln/>
        </p:spPr>
      </p:sp>
      <p:sp>
        <p:nvSpPr>
          <p:cNvPr id="71683" name="Rectangle 3"/>
          <p:cNvSpPr>
            <a:spLocks noGrp="1" noChangeArrowheads="1"/>
          </p:cNvSpPr>
          <p:nvPr>
            <p:ph type="body" idx="1"/>
          </p:nvPr>
        </p:nvSpPr>
        <p:spPr/>
        <p:txBody>
          <a:bodyPr/>
          <a:lstStyle/>
          <a:p>
            <a:r>
              <a:rPr lang="en-US" dirty="0"/>
              <a:t>Remind participants that it is up to them if their child is allowed to use dirty words or slang, however, if parents use these words, it is very possible that children will imitate them. Also, if parents are having problems in their intimate relationships, these issues shouldn’t be discussed with the children. Children can’t help adults with sexual problems. This does not mean that if a child is aware of relationship difficulties that parent is having with a mate, that the child’s questions should not be answered. However, the questions should be discussed only to the extent that they are helpful to answer the child’s questions. Now, ask participants what behaviors have not been discussed.</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for any closing thoughts, questions, or topic that may not have been discussed. </a:t>
            </a:r>
          </a:p>
        </p:txBody>
      </p:sp>
      <p:sp>
        <p:nvSpPr>
          <p:cNvPr id="4" name="Slide Number Placeholder 3"/>
          <p:cNvSpPr>
            <a:spLocks noGrp="1"/>
          </p:cNvSpPr>
          <p:nvPr>
            <p:ph type="sldNum" sz="quarter" idx="5"/>
          </p:nvPr>
        </p:nvSpPr>
        <p:spPr/>
        <p:txBody>
          <a:bodyPr/>
          <a:lstStyle/>
          <a:p>
            <a:fld id="{AF93E828-5D7E-4456-9B69-34CA1989FA7A}" type="slidenum">
              <a:rPr lang="en-US" smtClean="0"/>
              <a:pPr/>
              <a:t>62</a:t>
            </a:fld>
            <a:endParaRPr lang="en-US"/>
          </a:p>
        </p:txBody>
      </p:sp>
    </p:spTree>
    <p:extLst>
      <p:ext uri="{BB962C8B-B14F-4D97-AF65-F5344CB8AC3E}">
        <p14:creationId xmlns:p14="http://schemas.microsoft.com/office/powerpoint/2010/main" val="3696618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Place these in a container - draw one or two to initiate discussion and then periodically draw from them as the session goes on.</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6</a:t>
            </a:fld>
            <a:endParaRPr lang="en-US"/>
          </a:p>
        </p:txBody>
      </p:sp>
    </p:spTree>
    <p:extLst>
      <p:ext uri="{BB962C8B-B14F-4D97-AF65-F5344CB8AC3E}">
        <p14:creationId xmlns:p14="http://schemas.microsoft.com/office/powerpoint/2010/main" val="19378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Sexually reactive children are also victims and need to learn age appropriate coping skills. Families and parents need support as well. Early evaluations and intervention can eliminate inappropriate sexual acting out. Treatment helps these children to have better relationships as they grow into adults.</a:t>
            </a:r>
          </a:p>
          <a:p>
            <a:endParaRPr lang="en-US" dirty="0"/>
          </a:p>
          <a:p>
            <a:r>
              <a:rPr lang="en-US" dirty="0"/>
              <a:t>As the parent of a child or youth who has been or may have been sexually abused, you have an opportunity to provide comfort and security as well as help him or her build resilience and effective coping strategies for the trauma they have or may have endured. Creating a structured, safe, and nurturing home is the greatest gift that you can give to all of your children. Seek help when you need it, share your successes with your social</a:t>
            </a:r>
          </a:p>
          <a:p>
            <a:r>
              <a:rPr lang="en-US" dirty="0"/>
              <a:t>worker or other community supports, and remember that a healthy relationship with your children allows them to begin and advance the healing process.</a:t>
            </a:r>
          </a:p>
          <a:p>
            <a:endParaRPr lang="en-US" dirty="0"/>
          </a:p>
          <a:p>
            <a:r>
              <a:rPr lang="en-US" b="1" dirty="0"/>
              <a:t>Professionals, Parents, And Caregivers Are Responsible</a:t>
            </a:r>
            <a:r>
              <a:rPr lang="en-US" dirty="0"/>
              <a:t> for knowing and conveying to children and adolescents information about age of consent laws. Education can facilitate preventing problematic or illegal sexual behavior before it starts. Interventions for the youth, child victims, and their family can help the child victims heal and the youth with problematic and/or illegal sexual behaviors (including aggressive sexual behaviors) get on track for healthy and pro-social development. </a:t>
            </a:r>
          </a:p>
        </p:txBody>
      </p:sp>
      <p:sp>
        <p:nvSpPr>
          <p:cNvPr id="4" name="Slide Number Placeholder 3"/>
          <p:cNvSpPr>
            <a:spLocks noGrp="1"/>
          </p:cNvSpPr>
          <p:nvPr>
            <p:ph type="sldNum" sz="quarter" idx="5"/>
          </p:nvPr>
        </p:nvSpPr>
        <p:spPr/>
        <p:txBody>
          <a:bodyPr/>
          <a:lstStyle/>
          <a:p>
            <a:fld id="{AF93E828-5D7E-4456-9B69-34CA1989FA7A}" type="slidenum">
              <a:rPr lang="en-US" smtClean="0"/>
              <a:pPr/>
              <a:t>63</a:t>
            </a:fld>
            <a:endParaRPr lang="en-US"/>
          </a:p>
        </p:txBody>
      </p:sp>
    </p:spTree>
    <p:extLst>
      <p:ext uri="{BB962C8B-B14F-4D97-AF65-F5344CB8AC3E}">
        <p14:creationId xmlns:p14="http://schemas.microsoft.com/office/powerpoint/2010/main" val="2900918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BFF0E7-19F6-4170-8F06-791FBBA649BC}" type="slidenum">
              <a:rPr lang="en-US"/>
              <a:pPr/>
              <a:t>7</a:t>
            </a:fld>
            <a:endParaRPr lang="en-US"/>
          </a:p>
        </p:txBody>
      </p:sp>
      <p:sp>
        <p:nvSpPr>
          <p:cNvPr id="10242" name="Rectangle 2"/>
          <p:cNvSpPr>
            <a:spLocks noGrp="1" noRot="1" noChangeAspect="1" noChangeArrowheads="1" noTextEdit="1"/>
          </p:cNvSpPr>
          <p:nvPr>
            <p:ph type="sldImg"/>
          </p:nvPr>
        </p:nvSpPr>
        <p:spPr>
          <a:xfrm>
            <a:off x="381000" y="685800"/>
            <a:ext cx="6096000" cy="3429000"/>
          </a:xfrm>
          <a:ln/>
        </p:spPr>
      </p:sp>
      <p:sp>
        <p:nvSpPr>
          <p:cNvPr id="10243" name="Rectangle 3"/>
          <p:cNvSpPr>
            <a:spLocks noGrp="1" noChangeArrowheads="1"/>
          </p:cNvSpPr>
          <p:nvPr>
            <p:ph type="body" idx="1"/>
          </p:nvPr>
        </p:nvSpPr>
        <p:spPr/>
        <p:txBody>
          <a:bodyPr/>
          <a:lstStyle/>
          <a:p>
            <a:r>
              <a:rPr lang="en-US" dirty="0"/>
              <a:t>This training can be difficult. </a:t>
            </a:r>
          </a:p>
          <a:p>
            <a:endParaRPr lang="en-US" dirty="0"/>
          </a:p>
          <a:p>
            <a:r>
              <a:rPr lang="en-US" dirty="0"/>
              <a:t>In order to tailor this session to your needs, we will be covering specific examples and engaging in group discussion.</a:t>
            </a:r>
          </a:p>
          <a:p>
            <a:endParaRPr lang="en-US" dirty="0"/>
          </a:p>
          <a:p>
            <a:r>
              <a:rPr lang="en-US" dirty="0"/>
              <a:t>Please understand that this is a safe space in which we can discuss difficult topics. Do not use any names or other identifying information in discussions or examples.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has shown that a child who has suffered extreme neglect can begin acting in sexually reactive ways, seeking self-stimulation to relieve stress. Early exposure to sexual trauma or incomprehensible sexual stimuli may contribute to hyper-sexuality or sexual behavior problems. But it’s important to keep in mind that every child who has been sexually abused does not act out in sexually aggressive ways. And it’s important to know that every child who has sexually reactive behavior does not go on to more dangerous behaviors. With consistent, calm correction and loving support—including educating about boundaries and sharing accurate information about sex—most children learn healthy ways to have their needs met.</a:t>
            </a:r>
          </a:p>
          <a:p>
            <a:r>
              <a:rPr lang="en-US" dirty="0"/>
              <a:t>As professionals and family members, it is critical that we do not label children with sexual behavior problems as perpetrators.</a:t>
            </a:r>
          </a:p>
          <a:p>
            <a:endParaRPr lang="en-US" dirty="0"/>
          </a:p>
          <a:p>
            <a:r>
              <a:rPr lang="en-US" dirty="0"/>
              <a:t>This topic is one of the most fearful that foster and adoptive parents encounter. The reality is that most foster and adoptive parents will care for a child who has been exposed to some level of sexual abuse—from visual or auditory stimulus to molestation. Some children who were sexually abused display sexually reactive behaviors, meaning that they respond or react in a sexual manner to things that happen. Sexual reactivity in children is a common response following sexual abuse. Inappropriate sexual behaviors may be a learned form of relating to and communicating with others.</a:t>
            </a:r>
          </a:p>
        </p:txBody>
      </p:sp>
      <p:sp>
        <p:nvSpPr>
          <p:cNvPr id="4" name="Slide Number Placeholder 3"/>
          <p:cNvSpPr>
            <a:spLocks noGrp="1"/>
          </p:cNvSpPr>
          <p:nvPr>
            <p:ph type="sldNum" sz="quarter" idx="5"/>
          </p:nvPr>
        </p:nvSpPr>
        <p:spPr/>
        <p:txBody>
          <a:bodyPr/>
          <a:lstStyle/>
          <a:p>
            <a:fld id="{AF93E828-5D7E-4456-9B69-34CA1989FA7A}" type="slidenum">
              <a:rPr lang="en-US" smtClean="0"/>
              <a:pPr/>
              <a:t>8</a:t>
            </a:fld>
            <a:endParaRPr lang="en-US"/>
          </a:p>
        </p:txBody>
      </p:sp>
    </p:spTree>
    <p:extLst>
      <p:ext uri="{BB962C8B-B14F-4D97-AF65-F5344CB8AC3E}">
        <p14:creationId xmlns:p14="http://schemas.microsoft.com/office/powerpoint/2010/main" val="2588529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the basics. What is the difference between “sexually reactive” and “sexually abusive”?</a:t>
            </a:r>
          </a:p>
          <a:p>
            <a:r>
              <a:rPr lang="en-US" dirty="0"/>
              <a:t>Our terminology and language matters. </a:t>
            </a:r>
          </a:p>
          <a:p>
            <a:pPr>
              <a:buFont typeface="Arial" panose="020B0604020202020204" pitchFamily="34" charset="0"/>
              <a:buChar char="•"/>
            </a:pPr>
            <a:r>
              <a:rPr lang="en-US" dirty="0"/>
              <a:t>Sexual reactivity is when a child reacts in a sexual manner to things that happen. It can also identify developmental steps the child missed and dysfunctional coping and behaviors—those things that are significantly different than society’s norms.</a:t>
            </a:r>
          </a:p>
          <a:p>
            <a:pPr>
              <a:buFont typeface="Arial" panose="020B0604020202020204" pitchFamily="34" charset="0"/>
              <a:buChar char="•"/>
            </a:pPr>
            <a:r>
              <a:rPr lang="en-US" dirty="0"/>
              <a:t>Sexually abusive means using sexual behaviors to control, threaten, harass, exploit, intimidate, etc.</a:t>
            </a:r>
          </a:p>
          <a:p>
            <a:pPr>
              <a:buFont typeface="Arial" panose="020B0604020202020204" pitchFamily="34" charset="0"/>
              <a:buChar char="•"/>
            </a:pPr>
            <a:endParaRPr lang="en-US" dirty="0"/>
          </a:p>
          <a:p>
            <a:r>
              <a:rPr lang="en-US" dirty="0"/>
              <a:t>Sexual development begins in utero, and continues in infancy and throughout the lifespan.  Humans are innately sexual beings.  How sexual behavior is expressed, however, depends upon social learning as well as physiological and psychosocial reinforcement. </a:t>
            </a:r>
          </a:p>
          <a:p>
            <a:r>
              <a:rPr lang="en-US" dirty="0"/>
              <a:t>It is important to note that attitudes and beliefs about sexual behavior, and what is considered appropriate, varies according to cultural context. This variability is reflected in diverse state laws, different religious or cultural views, and range of family beliefs.  For these reasons, sexual behavior that is found to be normative or typical are not necessarily approved of by the parents or caregivers.  When we discuss “normative sexual behavior,” we are referring to what is common or typical for developmental age rather than what may be desired by a specific group or individual.</a:t>
            </a:r>
          </a:p>
          <a:p>
            <a:pPr>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9</a:t>
            </a:fld>
            <a:endParaRPr lang="en-US"/>
          </a:p>
        </p:txBody>
      </p:sp>
    </p:spTree>
    <p:extLst>
      <p:ext uri="{BB962C8B-B14F-4D97-AF65-F5344CB8AC3E}">
        <p14:creationId xmlns:p14="http://schemas.microsoft.com/office/powerpoint/2010/main" val="3830795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A2A0D-436E-4DA2-AE78-066D58264B1F}"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610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28C91-271B-4463-A32A-DA176A1EBE3A}" type="slidenum">
              <a:rPr lang="en-US" smtClean="0"/>
              <a:pPr/>
              <a:t>‹#›</a:t>
            </a:fld>
            <a:endParaRPr lang="en-US"/>
          </a:p>
        </p:txBody>
      </p:sp>
    </p:spTree>
    <p:extLst>
      <p:ext uri="{BB962C8B-B14F-4D97-AF65-F5344CB8AC3E}">
        <p14:creationId xmlns:p14="http://schemas.microsoft.com/office/powerpoint/2010/main" val="1129256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A1A65-EDF6-4414-B4F3-0BBA7C36B07E}" type="slidenum">
              <a:rPr lang="en-US" smtClean="0"/>
              <a:pPr/>
              <a:t>‹#›</a:t>
            </a:fld>
            <a:endParaRPr lang="en-US"/>
          </a:p>
        </p:txBody>
      </p:sp>
    </p:spTree>
    <p:extLst>
      <p:ext uri="{BB962C8B-B14F-4D97-AF65-F5344CB8AC3E}">
        <p14:creationId xmlns:p14="http://schemas.microsoft.com/office/powerpoint/2010/main" val="291387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008AFA-0511-4D85-B828-B8801BEA8BAE}" type="slidenum">
              <a:rPr lang="en-US" smtClean="0"/>
              <a:pPr/>
              <a:t>‹#›</a:t>
            </a:fld>
            <a:endParaRPr lang="en-US"/>
          </a:p>
        </p:txBody>
      </p:sp>
    </p:spTree>
    <p:extLst>
      <p:ext uri="{BB962C8B-B14F-4D97-AF65-F5344CB8AC3E}">
        <p14:creationId xmlns:p14="http://schemas.microsoft.com/office/powerpoint/2010/main" val="40741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759420-D5B3-40B9-815A-430C474C85A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8717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940E6-D197-4477-89EC-F64430D597B5}" type="slidenum">
              <a:rPr lang="en-US" smtClean="0"/>
              <a:pPr/>
              <a:t>‹#›</a:t>
            </a:fld>
            <a:endParaRPr lang="en-US"/>
          </a:p>
        </p:txBody>
      </p:sp>
    </p:spTree>
    <p:extLst>
      <p:ext uri="{BB962C8B-B14F-4D97-AF65-F5344CB8AC3E}">
        <p14:creationId xmlns:p14="http://schemas.microsoft.com/office/powerpoint/2010/main" val="1287041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B9830-FE7C-4076-B563-22E60B8FE294}" type="slidenum">
              <a:rPr lang="en-US" smtClean="0"/>
              <a:pPr/>
              <a:t>‹#›</a:t>
            </a:fld>
            <a:endParaRPr lang="en-US"/>
          </a:p>
        </p:txBody>
      </p:sp>
    </p:spTree>
    <p:extLst>
      <p:ext uri="{BB962C8B-B14F-4D97-AF65-F5344CB8AC3E}">
        <p14:creationId xmlns:p14="http://schemas.microsoft.com/office/powerpoint/2010/main" val="1719391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550248-C161-48D1-8649-D86AC5D54CD8}" type="slidenum">
              <a:rPr lang="en-US" smtClean="0"/>
              <a:pPr/>
              <a:t>‹#›</a:t>
            </a:fld>
            <a:endParaRPr lang="en-US"/>
          </a:p>
        </p:txBody>
      </p:sp>
    </p:spTree>
    <p:extLst>
      <p:ext uri="{BB962C8B-B14F-4D97-AF65-F5344CB8AC3E}">
        <p14:creationId xmlns:p14="http://schemas.microsoft.com/office/powerpoint/2010/main" val="654059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C895AA3-91D2-4088-8C15-DF26BA79EDB2}" type="slidenum">
              <a:rPr lang="en-US" smtClean="0"/>
              <a:pPr/>
              <a:t>‹#›</a:t>
            </a:fld>
            <a:endParaRPr lang="en-US"/>
          </a:p>
        </p:txBody>
      </p:sp>
    </p:spTree>
    <p:extLst>
      <p:ext uri="{BB962C8B-B14F-4D97-AF65-F5344CB8AC3E}">
        <p14:creationId xmlns:p14="http://schemas.microsoft.com/office/powerpoint/2010/main" val="3171866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88BCBE4-3D1C-4779-854A-834935437FF3}" type="slidenum">
              <a:rPr lang="en-US" smtClean="0"/>
              <a:pPr/>
              <a:t>‹#›</a:t>
            </a:fld>
            <a:endParaRPr lang="en-US"/>
          </a:p>
        </p:txBody>
      </p:sp>
    </p:spTree>
    <p:extLst>
      <p:ext uri="{BB962C8B-B14F-4D97-AF65-F5344CB8AC3E}">
        <p14:creationId xmlns:p14="http://schemas.microsoft.com/office/powerpoint/2010/main" val="84798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CE4AC-C1CB-4F78-8D7F-4AB443087F25}" type="slidenum">
              <a:rPr lang="en-US" smtClean="0"/>
              <a:pPr/>
              <a:t>‹#›</a:t>
            </a:fld>
            <a:endParaRPr lang="en-US"/>
          </a:p>
        </p:txBody>
      </p:sp>
    </p:spTree>
    <p:extLst>
      <p:ext uri="{BB962C8B-B14F-4D97-AF65-F5344CB8AC3E}">
        <p14:creationId xmlns:p14="http://schemas.microsoft.com/office/powerpoint/2010/main" val="160765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D3D9C75-3098-4D88-837B-84639808C357}"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82831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4.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15.jpeg"/><Relationship Id="rId7" Type="http://schemas.openxmlformats.org/officeDocument/2006/relationships/diagramColors" Target="../diagrams/colors19.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45.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15.jpeg"/><Relationship Id="rId7" Type="http://schemas.openxmlformats.org/officeDocument/2006/relationships/diagramColors" Target="../diagrams/colors20.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4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6.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6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95400" y="2514600"/>
            <a:ext cx="9906000" cy="1828800"/>
          </a:xfrm>
        </p:spPr>
        <p:txBody>
          <a:bodyPr>
            <a:normAutofit fontScale="90000"/>
          </a:bodyPr>
          <a:lstStyle/>
          <a:p>
            <a:r>
              <a:rPr lang="en-US" dirty="0"/>
              <a:t>PRIDE: </a:t>
            </a:r>
            <a:br>
              <a:rPr lang="en-US" dirty="0"/>
            </a:br>
            <a:r>
              <a:rPr lang="en-US" dirty="0"/>
              <a:t>Sexually Reactive Children</a:t>
            </a:r>
          </a:p>
        </p:txBody>
      </p:sp>
      <p:sp>
        <p:nvSpPr>
          <p:cNvPr id="2051" name="Rectangle 3"/>
          <p:cNvSpPr>
            <a:spLocks noGrp="1" noChangeArrowheads="1"/>
          </p:cNvSpPr>
          <p:nvPr>
            <p:ph type="subTitle" idx="1"/>
          </p:nvPr>
        </p:nvSpPr>
        <p:spPr>
          <a:xfrm>
            <a:off x="1295400" y="4648200"/>
            <a:ext cx="10287000" cy="1295400"/>
          </a:xfrm>
        </p:spPr>
        <p:txBody>
          <a:bodyPr>
            <a:normAutofit/>
          </a:bodyPr>
          <a:lstStyle/>
          <a:p>
            <a:r>
              <a:rPr lang="en-US" i="1" dirty="0"/>
              <a:t>PARENT RESOURCES, INFORMATION, DEVELOPMENT, AND EDUCATION</a:t>
            </a:r>
          </a:p>
          <a:p>
            <a:r>
              <a:rPr lang="en-US" dirty="0"/>
              <a:t>Level III Advanced Inservice</a:t>
            </a:r>
          </a:p>
          <a:p>
            <a:endParaRPr lang="en-US" dirty="0"/>
          </a:p>
          <a:p>
            <a:endParaRPr lang="en-US" sz="1400" dirty="0"/>
          </a:p>
        </p:txBody>
      </p:sp>
      <p:sp>
        <p:nvSpPr>
          <p:cNvPr id="2053" name="Rectangle 5"/>
          <p:cNvSpPr>
            <a:spLocks noChangeArrowheads="1"/>
          </p:cNvSpPr>
          <p:nvPr/>
        </p:nvSpPr>
        <p:spPr bwMode="auto">
          <a:xfrm>
            <a:off x="2733676" y="198438"/>
            <a:ext cx="5419725" cy="457200"/>
          </a:xfrm>
          <a:prstGeom prst="rect">
            <a:avLst/>
          </a:prstGeom>
          <a:noFill/>
          <a:ln w="9525">
            <a:noFill/>
            <a:miter lim="800000"/>
            <a:headEnd/>
            <a:tailEnd/>
          </a:ln>
        </p:spPr>
        <p:txBody>
          <a:bodyPr>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stuffed bear wearing a hat&#10;&#10;Description automatically generated with low confidence">
            <a:extLst>
              <a:ext uri="{FF2B5EF4-FFF2-40B4-BE49-F238E27FC236}">
                <a16:creationId xmlns:a16="http://schemas.microsoft.com/office/drawing/2014/main" id="{86BF635D-C5EF-800C-B077-132B4B8F7000}"/>
              </a:ext>
            </a:extLst>
          </p:cNvPr>
          <p:cNvPicPr>
            <a:picLocks noGrp="1" noChangeAspect="1"/>
          </p:cNvPicPr>
          <p:nvPr>
            <p:ph idx="1"/>
          </p:nvPr>
        </p:nvPicPr>
        <p:blipFill rotWithShape="1">
          <a:blip r:embed="rId3">
            <a:alphaModFix amt="35000"/>
            <a:extLst>
              <a:ext uri="{28A0092B-C50C-407E-A947-70E740481C1C}">
                <a14:useLocalDpi xmlns:a14="http://schemas.microsoft.com/office/drawing/2010/main" val="0"/>
              </a:ext>
            </a:extLst>
          </a:blip>
          <a:srcRect t="18800" b="11756"/>
          <a:stretch/>
        </p:blipFill>
        <p:spPr>
          <a:xfrm>
            <a:off x="20" y="10"/>
            <a:ext cx="12191980" cy="6857990"/>
          </a:xfrm>
          <a:prstGeom prst="rect">
            <a:avLst/>
          </a:prstGeom>
        </p:spPr>
      </p:pic>
      <p:cxnSp>
        <p:nvCxnSpPr>
          <p:cNvPr id="16" name="Straight Connector 15">
            <a:extLst>
              <a:ext uri="{FF2B5EF4-FFF2-40B4-BE49-F238E27FC236}">
                <a16:creationId xmlns:a16="http://schemas.microsoft.com/office/drawing/2014/main" id="{ED26D631-71B1-41FC-8183-9A37F884E4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B0DD4D4C-0A16-4FBA-9931-1F0FCE92E2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a:extLst>
              <a:ext uri="{FF2B5EF4-FFF2-40B4-BE49-F238E27FC236}">
                <a16:creationId xmlns:a16="http://schemas.microsoft.com/office/drawing/2014/main" id="{10E8F221-2C17-451E-A781-791A48BDA1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TextBox 5">
            <a:extLst>
              <a:ext uri="{FF2B5EF4-FFF2-40B4-BE49-F238E27FC236}">
                <a16:creationId xmlns:a16="http://schemas.microsoft.com/office/drawing/2014/main" id="{798461BE-F316-5902-C7CF-FD3959D231E5}"/>
              </a:ext>
            </a:extLst>
          </p:cNvPr>
          <p:cNvSpPr txBox="1"/>
          <p:nvPr/>
        </p:nvSpPr>
        <p:spPr>
          <a:xfrm>
            <a:off x="1524000" y="2209800"/>
            <a:ext cx="9220200" cy="830997"/>
          </a:xfrm>
          <a:prstGeom prst="rect">
            <a:avLst/>
          </a:prstGeom>
          <a:noFill/>
        </p:spPr>
        <p:txBody>
          <a:bodyPr wrap="square" rtlCol="0">
            <a:spAutoFit/>
          </a:bodyPr>
          <a:lstStyle/>
          <a:p>
            <a:pPr algn="ctr"/>
            <a:r>
              <a:rPr lang="en-US" sz="4800" dirty="0"/>
              <a:t>What to look for?</a:t>
            </a:r>
          </a:p>
        </p:txBody>
      </p:sp>
    </p:spTree>
    <p:extLst>
      <p:ext uri="{BB962C8B-B14F-4D97-AF65-F5344CB8AC3E}">
        <p14:creationId xmlns:p14="http://schemas.microsoft.com/office/powerpoint/2010/main" val="4003746974"/>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5"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171D4E2-DC0B-365B-0219-E2BDD3EA704C}"/>
              </a:ext>
            </a:extLst>
          </p:cNvPr>
          <p:cNvSpPr>
            <a:spLocks noGrp="1"/>
          </p:cNvSpPr>
          <p:nvPr>
            <p:ph type="title"/>
          </p:nvPr>
        </p:nvSpPr>
        <p:spPr>
          <a:xfrm>
            <a:off x="492370" y="516835"/>
            <a:ext cx="3084844" cy="5772840"/>
          </a:xfrm>
        </p:spPr>
        <p:txBody>
          <a:bodyPr anchor="ctr">
            <a:normAutofit/>
          </a:bodyPr>
          <a:lstStyle/>
          <a:p>
            <a:r>
              <a:rPr lang="en-US" dirty="0">
                <a:solidFill>
                  <a:srgbClr val="FFFFFF"/>
                </a:solidFill>
              </a:rPr>
              <a:t>Signs and Symptoms of Sexual Abuse</a:t>
            </a:r>
          </a:p>
        </p:txBody>
      </p:sp>
      <p:sp>
        <p:nvSpPr>
          <p:cNvPr id="16"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7" name="Content Placeholder 2">
            <a:extLst>
              <a:ext uri="{FF2B5EF4-FFF2-40B4-BE49-F238E27FC236}">
                <a16:creationId xmlns:a16="http://schemas.microsoft.com/office/drawing/2014/main" id="{AADFA8A3-ED90-C4D4-A4E8-48F221D68CF2}"/>
              </a:ext>
            </a:extLst>
          </p:cNvPr>
          <p:cNvGraphicFramePr>
            <a:graphicFrameLocks noGrp="1"/>
          </p:cNvGraphicFramePr>
          <p:nvPr>
            <p:ph idx="1"/>
            <p:extLst>
              <p:ext uri="{D42A27DB-BD31-4B8C-83A1-F6EECF244321}">
                <p14:modId xmlns:p14="http://schemas.microsoft.com/office/powerpoint/2010/main" val="390368133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8550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B282-F383-4B96-254F-7768A483AC89}"/>
              </a:ext>
            </a:extLst>
          </p:cNvPr>
          <p:cNvSpPr>
            <a:spLocks noGrp="1"/>
          </p:cNvSpPr>
          <p:nvPr>
            <p:ph type="title"/>
          </p:nvPr>
        </p:nvSpPr>
        <p:spPr>
          <a:xfrm>
            <a:off x="1097280" y="286603"/>
            <a:ext cx="10058400" cy="1450757"/>
          </a:xfrm>
        </p:spPr>
        <p:txBody>
          <a:bodyPr>
            <a:normAutofit/>
          </a:bodyPr>
          <a:lstStyle/>
          <a:p>
            <a:r>
              <a:rPr lang="en-US" dirty="0"/>
              <a:t>Behaviors as Indicators of Sexual Abuse</a:t>
            </a:r>
          </a:p>
        </p:txBody>
      </p:sp>
      <p:graphicFrame>
        <p:nvGraphicFramePr>
          <p:cNvPr id="5" name="Content Placeholder 2">
            <a:extLst>
              <a:ext uri="{FF2B5EF4-FFF2-40B4-BE49-F238E27FC236}">
                <a16:creationId xmlns:a16="http://schemas.microsoft.com/office/drawing/2014/main" id="{8AC836DC-7135-7F01-AB6D-A30838ED348E}"/>
              </a:ext>
            </a:extLst>
          </p:cNvPr>
          <p:cNvGraphicFramePr>
            <a:graphicFrameLocks noGrp="1"/>
          </p:cNvGraphicFramePr>
          <p:nvPr>
            <p:ph idx="1"/>
            <p:extLst>
              <p:ext uri="{D42A27DB-BD31-4B8C-83A1-F6EECF244321}">
                <p14:modId xmlns:p14="http://schemas.microsoft.com/office/powerpoint/2010/main" val="10046586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5582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B282-F383-4B96-254F-7768A483AC89}"/>
              </a:ext>
            </a:extLst>
          </p:cNvPr>
          <p:cNvSpPr>
            <a:spLocks noGrp="1"/>
          </p:cNvSpPr>
          <p:nvPr>
            <p:ph type="title"/>
          </p:nvPr>
        </p:nvSpPr>
        <p:spPr>
          <a:xfrm>
            <a:off x="1097280" y="286603"/>
            <a:ext cx="10058400" cy="1450757"/>
          </a:xfrm>
        </p:spPr>
        <p:txBody>
          <a:bodyPr>
            <a:normAutofit/>
          </a:bodyPr>
          <a:lstStyle/>
          <a:p>
            <a:r>
              <a:rPr lang="en-US" dirty="0"/>
              <a:t>Behaviors as Indicators of Sexual Abuse</a:t>
            </a:r>
          </a:p>
        </p:txBody>
      </p:sp>
      <p:graphicFrame>
        <p:nvGraphicFramePr>
          <p:cNvPr id="5" name="Content Placeholder 2">
            <a:extLst>
              <a:ext uri="{FF2B5EF4-FFF2-40B4-BE49-F238E27FC236}">
                <a16:creationId xmlns:a16="http://schemas.microsoft.com/office/drawing/2014/main" id="{05EAE073-6CAB-2238-458F-544045147DE4}"/>
              </a:ext>
            </a:extLst>
          </p:cNvPr>
          <p:cNvGraphicFramePr>
            <a:graphicFrameLocks noGrp="1"/>
          </p:cNvGraphicFramePr>
          <p:nvPr>
            <p:ph idx="1"/>
            <p:extLst>
              <p:ext uri="{D42A27DB-BD31-4B8C-83A1-F6EECF244321}">
                <p14:modId xmlns:p14="http://schemas.microsoft.com/office/powerpoint/2010/main" val="374299331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4528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9F3378F-48DF-B667-CBE3-147BA6D9854A}"/>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Signs in Younger Children</a:t>
            </a:r>
          </a:p>
        </p:txBody>
      </p:sp>
      <p:sp>
        <p:nvSpPr>
          <p:cNvPr id="22" name="Rectangle 21">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2EA64709-849E-DC7D-EEAC-A8D0A9A88B0A}"/>
              </a:ext>
            </a:extLst>
          </p:cNvPr>
          <p:cNvGraphicFramePr>
            <a:graphicFrameLocks noGrp="1"/>
          </p:cNvGraphicFramePr>
          <p:nvPr>
            <p:ph idx="1"/>
            <p:extLst>
              <p:ext uri="{D42A27DB-BD31-4B8C-83A1-F6EECF244321}">
                <p14:modId xmlns:p14="http://schemas.microsoft.com/office/powerpoint/2010/main" val="1301479371"/>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5887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F13DC4C-76A5-BE83-6AF6-1C2D656AF75B}"/>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Signs in Adolescents</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F2B8916E-02A7-8561-500D-0A39ACCC972F}"/>
              </a:ext>
            </a:extLst>
          </p:cNvPr>
          <p:cNvGraphicFramePr>
            <a:graphicFrameLocks noGrp="1"/>
          </p:cNvGraphicFramePr>
          <p:nvPr>
            <p:ph idx="1"/>
            <p:extLst>
              <p:ext uri="{D42A27DB-BD31-4B8C-83A1-F6EECF244321}">
                <p14:modId xmlns:p14="http://schemas.microsoft.com/office/powerpoint/2010/main" val="269061167"/>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2579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19D9C-41E0-6140-A7D3-4B3C74F36A17}"/>
              </a:ext>
            </a:extLst>
          </p:cNvPr>
          <p:cNvSpPr>
            <a:spLocks noGrp="1"/>
          </p:cNvSpPr>
          <p:nvPr>
            <p:ph type="title"/>
          </p:nvPr>
        </p:nvSpPr>
        <p:spPr>
          <a:xfrm>
            <a:off x="1097280" y="286603"/>
            <a:ext cx="10058400" cy="1450757"/>
          </a:xfrm>
        </p:spPr>
        <p:txBody>
          <a:bodyPr>
            <a:normAutofit/>
          </a:bodyPr>
          <a:lstStyle/>
          <a:p>
            <a:r>
              <a:rPr lang="en-US" dirty="0"/>
              <a:t>Behavioral Problems</a:t>
            </a:r>
          </a:p>
        </p:txBody>
      </p:sp>
      <p:graphicFrame>
        <p:nvGraphicFramePr>
          <p:cNvPr id="7" name="Content Placeholder 2">
            <a:extLst>
              <a:ext uri="{FF2B5EF4-FFF2-40B4-BE49-F238E27FC236}">
                <a16:creationId xmlns:a16="http://schemas.microsoft.com/office/drawing/2014/main" id="{3EC38A90-C659-B0DB-4CD2-9663D63A9F1A}"/>
              </a:ext>
            </a:extLst>
          </p:cNvPr>
          <p:cNvGraphicFramePr>
            <a:graphicFrameLocks noGrp="1"/>
          </p:cNvGraphicFramePr>
          <p:nvPr>
            <p:ph idx="1"/>
            <p:extLst>
              <p:ext uri="{D42A27DB-BD31-4B8C-83A1-F6EECF244321}">
                <p14:modId xmlns:p14="http://schemas.microsoft.com/office/powerpoint/2010/main" val="260883416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23144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dirty="0"/>
              <a:t>Child Sexual Abuse Prevalence</a:t>
            </a:r>
          </a:p>
        </p:txBody>
      </p:sp>
      <p:graphicFrame>
        <p:nvGraphicFramePr>
          <p:cNvPr id="117765" name="Rectangle 3">
            <a:extLst>
              <a:ext uri="{FF2B5EF4-FFF2-40B4-BE49-F238E27FC236}">
                <a16:creationId xmlns:a16="http://schemas.microsoft.com/office/drawing/2014/main" id="{63475C39-D3A2-7AF8-C8D1-11FCEAB46EB0}"/>
              </a:ext>
            </a:extLst>
          </p:cNvPr>
          <p:cNvGraphicFramePr>
            <a:graphicFrameLocks noGrp="1"/>
          </p:cNvGraphicFramePr>
          <p:nvPr>
            <p:ph idx="1"/>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16EF06-811F-6D9B-F0D4-69683898993B}"/>
              </a:ext>
            </a:extLst>
          </p:cNvPr>
          <p:cNvSpPr>
            <a:spLocks noGrp="1"/>
          </p:cNvSpPr>
          <p:nvPr>
            <p:ph type="title"/>
          </p:nvPr>
        </p:nvSpPr>
        <p:spPr>
          <a:xfrm>
            <a:off x="965030" y="963997"/>
            <a:ext cx="3254691" cy="4938361"/>
          </a:xfrm>
        </p:spPr>
        <p:txBody>
          <a:bodyPr anchor="ctr">
            <a:normAutofit/>
          </a:bodyPr>
          <a:lstStyle/>
          <a:p>
            <a:pPr algn="r"/>
            <a:r>
              <a:rPr lang="en-US" sz="4400"/>
              <a:t>Child Sexual Abuse Statistics</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8F6A3D4-EB41-D5D2-AA1E-E651C02DC58F}"/>
              </a:ext>
            </a:extLst>
          </p:cNvPr>
          <p:cNvSpPr>
            <a:spLocks noGrp="1"/>
          </p:cNvSpPr>
          <p:nvPr>
            <p:ph idx="1"/>
          </p:nvPr>
        </p:nvSpPr>
        <p:spPr>
          <a:xfrm>
            <a:off x="5134882" y="457201"/>
            <a:ext cx="6599916" cy="5867400"/>
          </a:xfrm>
        </p:spPr>
        <p:txBody>
          <a:bodyPr anchor="ctr">
            <a:normAutofit lnSpcReduction="10000"/>
          </a:bodyPr>
          <a:lstStyle/>
          <a:p>
            <a:pPr marL="0" indent="0">
              <a:buNone/>
            </a:pPr>
            <a:r>
              <a:rPr lang="en-US" sz="2400" dirty="0"/>
              <a:t>1 in 5 girls and 1 in 20 boys is a victim of child sexual abuse;</a:t>
            </a:r>
          </a:p>
          <a:p>
            <a:pPr marL="0" indent="0">
              <a:buNone/>
            </a:pPr>
            <a:r>
              <a:rPr lang="en-US" sz="2400" dirty="0"/>
              <a:t>Self-report studies show that 20% of adult females and 5-10% of adult males recall a childhood sexual assault or sexual abuse incident;</a:t>
            </a:r>
          </a:p>
          <a:p>
            <a:pPr marL="0" indent="0">
              <a:buNone/>
            </a:pPr>
            <a:r>
              <a:rPr lang="en-US" sz="2400" dirty="0"/>
              <a:t>During a one-year period in the U.S., 16% of youth ages 14 to 17 had been sexually victimized;</a:t>
            </a:r>
          </a:p>
          <a:p>
            <a:pPr marL="0" indent="0">
              <a:buNone/>
            </a:pPr>
            <a:r>
              <a:rPr lang="en-US" sz="2400" dirty="0"/>
              <a:t>Over the course of their lifetime, 28% of U.S. youth ages 14 to 17 had been sexually victimized;</a:t>
            </a:r>
          </a:p>
          <a:p>
            <a:pPr marL="0" indent="0">
              <a:buNone/>
            </a:pPr>
            <a:r>
              <a:rPr lang="en-US" sz="2400" dirty="0"/>
              <a:t>Children are most vulnerable to CSA between the ages of 7 and 13.</a:t>
            </a:r>
          </a:p>
          <a:p>
            <a:pPr marL="0" indent="0">
              <a:buNone/>
            </a:pPr>
            <a:r>
              <a:rPr lang="en-US" sz="2400" dirty="0"/>
              <a:t>According to a 2003 National Institute of Justice report, 3 out of 4 adolescents who have been sexually assaulted were victimized by someone they knew well.</a:t>
            </a:r>
          </a:p>
          <a:p>
            <a:endParaRPr lang="en-US" sz="1800" dirty="0"/>
          </a:p>
        </p:txBody>
      </p:sp>
    </p:spTree>
    <p:extLst>
      <p:ext uri="{BB962C8B-B14F-4D97-AF65-F5344CB8AC3E}">
        <p14:creationId xmlns:p14="http://schemas.microsoft.com/office/powerpoint/2010/main" val="3001441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A close-up of a person's hands&#10;&#10;Description automatically generated with low confidence">
            <a:extLst>
              <a:ext uri="{FF2B5EF4-FFF2-40B4-BE49-F238E27FC236}">
                <a16:creationId xmlns:a16="http://schemas.microsoft.com/office/drawing/2014/main" id="{1DA2751D-8638-D38D-9CDA-D7E4034E0FC2}"/>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l="19604" r="9284" b="-1"/>
          <a:stretch/>
        </p:blipFill>
        <p:spPr>
          <a:xfrm>
            <a:off x="20" y="10"/>
            <a:ext cx="12191980" cy="6857990"/>
          </a:xfrm>
          <a:prstGeom prst="rect">
            <a:avLst/>
          </a:prstGeom>
        </p:spPr>
      </p:pic>
      <p:cxnSp>
        <p:nvCxnSpPr>
          <p:cNvPr id="10" name="Straight Connector 9">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380CB33-C288-4B03-F2B5-C014F55F60F8}"/>
              </a:ext>
            </a:extLst>
          </p:cNvPr>
          <p:cNvSpPr>
            <a:spLocks noGrp="1"/>
          </p:cNvSpPr>
          <p:nvPr>
            <p:ph idx="1"/>
          </p:nvPr>
        </p:nvSpPr>
        <p:spPr>
          <a:xfrm>
            <a:off x="1097280" y="1845734"/>
            <a:ext cx="10180320" cy="4023360"/>
          </a:xfrm>
        </p:spPr>
        <p:txBody>
          <a:bodyPr>
            <a:normAutofit/>
          </a:bodyPr>
          <a:lstStyle/>
          <a:p>
            <a:r>
              <a:rPr lang="en-US" sz="3900" dirty="0">
                <a:solidFill>
                  <a:schemeClr val="tx1"/>
                </a:solidFill>
              </a:rPr>
              <a:t>Child abuse occurs at every socioeconomic level, across ethnic and cultural lines, within all religions and at all levels of education, but 95% of abuse is preventable through education and awareness.</a:t>
            </a:r>
          </a:p>
          <a:p>
            <a:endParaRPr lang="en-US" dirty="0">
              <a:solidFill>
                <a:schemeClr val="tx1"/>
              </a:solidFill>
            </a:endParaRPr>
          </a:p>
          <a:p>
            <a:endParaRPr lang="en-US" dirty="0">
              <a:solidFill>
                <a:schemeClr val="tx1"/>
              </a:solidFill>
            </a:endParaRPr>
          </a:p>
        </p:txBody>
      </p:sp>
      <p:sp>
        <p:nvSpPr>
          <p:cNvPr id="12" name="Rectangle 11">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6897346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C274087-2432-A82B-B879-85F39037F02B}"/>
              </a:ext>
            </a:extLst>
          </p:cNvPr>
          <p:cNvSpPr>
            <a:spLocks noGrp="1"/>
          </p:cNvSpPr>
          <p:nvPr>
            <p:ph type="title"/>
          </p:nvPr>
        </p:nvSpPr>
        <p:spPr>
          <a:xfrm>
            <a:off x="492370" y="516835"/>
            <a:ext cx="3084844" cy="5772840"/>
          </a:xfrm>
        </p:spPr>
        <p:txBody>
          <a:bodyPr anchor="ctr">
            <a:normAutofit/>
          </a:bodyPr>
          <a:lstStyle/>
          <a:p>
            <a:r>
              <a:rPr lang="en-US" dirty="0">
                <a:solidFill>
                  <a:srgbClr val="FFFFFF"/>
                </a:solidFill>
              </a:rPr>
              <a:t>Agenda</a:t>
            </a:r>
            <a:endParaRPr lang="en-US" sz="3600" dirty="0">
              <a:solidFill>
                <a:srgbClr val="FFFFFF"/>
              </a:solidFill>
            </a:endParaRP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591E5897-C26D-D5A5-CF81-5D50A2692ACF}"/>
              </a:ext>
            </a:extLst>
          </p:cNvPr>
          <p:cNvGraphicFramePr>
            <a:graphicFrameLocks noGrp="1"/>
          </p:cNvGraphicFramePr>
          <p:nvPr>
            <p:ph idx="1"/>
            <p:extLst>
              <p:ext uri="{D42A27DB-BD31-4B8C-83A1-F6EECF244321}">
                <p14:modId xmlns:p14="http://schemas.microsoft.com/office/powerpoint/2010/main" val="3989599769"/>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25032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75" name="Rectangle 1536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5376" name="Rectangle 1537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362" name="Rectangle 2"/>
          <p:cNvSpPr>
            <a:spLocks noGrp="1" noChangeArrowheads="1"/>
          </p:cNvSpPr>
          <p:nvPr>
            <p:ph type="title"/>
          </p:nvPr>
        </p:nvSpPr>
        <p:spPr>
          <a:xfrm>
            <a:off x="76201" y="516835"/>
            <a:ext cx="3910598" cy="5772840"/>
          </a:xfrm>
        </p:spPr>
        <p:txBody>
          <a:bodyPr anchor="ctr">
            <a:normAutofit/>
          </a:bodyPr>
          <a:lstStyle/>
          <a:p>
            <a:r>
              <a:rPr lang="en-US" dirty="0">
                <a:solidFill>
                  <a:srgbClr val="FFFFFF"/>
                </a:solidFill>
              </a:rPr>
              <a:t>Developmental Theories</a:t>
            </a:r>
          </a:p>
        </p:txBody>
      </p:sp>
      <p:sp>
        <p:nvSpPr>
          <p:cNvPr id="15377" name="Rectangle 1537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5378" name="Rectangle 3">
            <a:extLst>
              <a:ext uri="{FF2B5EF4-FFF2-40B4-BE49-F238E27FC236}">
                <a16:creationId xmlns:a16="http://schemas.microsoft.com/office/drawing/2014/main" id="{4E1482C3-740F-CF4F-D820-D78FC537FB0A}"/>
              </a:ext>
            </a:extLst>
          </p:cNvPr>
          <p:cNvGraphicFramePr>
            <a:graphicFrameLocks noGrp="1"/>
          </p:cNvGraphicFramePr>
          <p:nvPr>
            <p:ph idx="1"/>
            <p:extLst>
              <p:ext uri="{D42A27DB-BD31-4B8C-83A1-F6EECF244321}">
                <p14:modId xmlns:p14="http://schemas.microsoft.com/office/powerpoint/2010/main" val="289255605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Sexual Behavior</a:t>
            </a:r>
          </a:p>
        </p:txBody>
      </p:sp>
      <p:sp>
        <p:nvSpPr>
          <p:cNvPr id="17411" name="Rectangle 3"/>
          <p:cNvSpPr>
            <a:spLocks noGrp="1" noChangeArrowheads="1"/>
          </p:cNvSpPr>
          <p:nvPr>
            <p:ph idx="1"/>
          </p:nvPr>
        </p:nvSpPr>
        <p:spPr/>
        <p:txBody>
          <a:bodyPr>
            <a:normAutofit/>
          </a:bodyPr>
          <a:lstStyle/>
          <a:p>
            <a:r>
              <a:rPr lang="en-US" sz="4000" dirty="0"/>
              <a:t>Normal vs. Deviant</a:t>
            </a:r>
          </a:p>
          <a:p>
            <a:pPr lvl="1"/>
            <a:r>
              <a:rPr lang="en-US" sz="3600" dirty="0"/>
              <a:t>What is normal?</a:t>
            </a:r>
          </a:p>
          <a:p>
            <a:pPr lvl="1"/>
            <a:r>
              <a:rPr lang="en-US" sz="3600" dirty="0"/>
              <a:t>What is deviant?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a:t>Typical normal sexual behavior (under age 10)</a:t>
            </a:r>
            <a:endParaRPr lang="en-US"/>
          </a:p>
        </p:txBody>
      </p:sp>
      <p:sp>
        <p:nvSpPr>
          <p:cNvPr id="19459" name="Rectangle 3"/>
          <p:cNvSpPr>
            <a:spLocks noGrp="1" noChangeArrowheads="1"/>
          </p:cNvSpPr>
          <p:nvPr>
            <p:ph idx="1"/>
          </p:nvPr>
        </p:nvSpPr>
        <p:spPr>
          <a:xfrm>
            <a:off x="1752600" y="2286000"/>
            <a:ext cx="8610600" cy="4114800"/>
          </a:xfrm>
        </p:spPr>
        <p:txBody>
          <a:bodyPr>
            <a:normAutofit/>
          </a:bodyPr>
          <a:lstStyle/>
          <a:p>
            <a:pPr>
              <a:lnSpc>
                <a:spcPct val="90000"/>
              </a:lnSpc>
            </a:pPr>
            <a:r>
              <a:rPr lang="en-US" sz="2800" dirty="0"/>
              <a:t>Looking and touching same-aged children’s bodies</a:t>
            </a:r>
          </a:p>
          <a:p>
            <a:pPr>
              <a:lnSpc>
                <a:spcPct val="90000"/>
              </a:lnSpc>
            </a:pPr>
            <a:r>
              <a:rPr lang="en-US" sz="2800" dirty="0"/>
              <a:t>Exploring gender roles (i.e. playing house)</a:t>
            </a:r>
          </a:p>
          <a:p>
            <a:pPr>
              <a:lnSpc>
                <a:spcPct val="90000"/>
              </a:lnSpc>
            </a:pPr>
            <a:r>
              <a:rPr lang="en-US" sz="2800" dirty="0"/>
              <a:t>Touching and rubbing of </a:t>
            </a:r>
            <a:r>
              <a:rPr lang="en-US" sz="2800" i="1" u="sng" dirty="0"/>
              <a:t>own</a:t>
            </a:r>
            <a:r>
              <a:rPr lang="en-US" sz="2800" dirty="0"/>
              <a:t> genitals</a:t>
            </a:r>
          </a:p>
          <a:p>
            <a:pPr>
              <a:lnSpc>
                <a:spcPct val="90000"/>
              </a:lnSpc>
            </a:pPr>
            <a:r>
              <a:rPr lang="en-US" sz="2800" dirty="0"/>
              <a:t>Curiosity about sexual things and sexual talk</a:t>
            </a:r>
          </a:p>
          <a:p>
            <a:pPr>
              <a:lnSpc>
                <a:spcPct val="90000"/>
              </a:lnSpc>
            </a:pPr>
            <a:r>
              <a:rPr lang="en-US" sz="2800" dirty="0"/>
              <a:t>Curiosity about others’ bodies and genitals</a:t>
            </a:r>
            <a:endParaRPr lang="en-US"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Normal sexual behavior - under age 10 (cont.)</a:t>
            </a:r>
          </a:p>
        </p:txBody>
      </p:sp>
      <p:sp>
        <p:nvSpPr>
          <p:cNvPr id="20483" name="Rectangle 3"/>
          <p:cNvSpPr>
            <a:spLocks noGrp="1" noChangeArrowheads="1"/>
          </p:cNvSpPr>
          <p:nvPr>
            <p:ph idx="1"/>
          </p:nvPr>
        </p:nvSpPr>
        <p:spPr>
          <a:xfrm>
            <a:off x="1828800" y="2209800"/>
            <a:ext cx="7772400" cy="4114800"/>
          </a:xfrm>
        </p:spPr>
        <p:txBody>
          <a:bodyPr/>
          <a:lstStyle/>
          <a:p>
            <a:r>
              <a:rPr lang="en-US" sz="2800" dirty="0"/>
              <a:t>Interest in how people make babies</a:t>
            </a:r>
          </a:p>
          <a:p>
            <a:r>
              <a:rPr lang="en-US" sz="2800" dirty="0"/>
              <a:t>Curiosity about urinating, defecating and other bodily functions</a:t>
            </a:r>
          </a:p>
          <a:p>
            <a:r>
              <a:rPr lang="en-US" sz="2800" dirty="0"/>
              <a:t>Talking/asking about their own genitals</a:t>
            </a:r>
          </a:p>
          <a:p>
            <a:r>
              <a:rPr lang="en-US" sz="2800" dirty="0"/>
              <a:t>Looking at others’ genitals</a:t>
            </a:r>
            <a:endParaRPr lang="en-US" sz="3600" dirty="0"/>
          </a:p>
          <a:p>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Adolescent Sexuality </a:t>
            </a:r>
            <a:br>
              <a:rPr lang="en-US"/>
            </a:br>
            <a:r>
              <a:rPr lang="en-US"/>
              <a:t>(ages 10-18)</a:t>
            </a:r>
          </a:p>
        </p:txBody>
      </p:sp>
      <p:sp>
        <p:nvSpPr>
          <p:cNvPr id="21507" name="Rectangle 3"/>
          <p:cNvSpPr>
            <a:spLocks noGrp="1" noChangeArrowheads="1"/>
          </p:cNvSpPr>
          <p:nvPr>
            <p:ph idx="1"/>
          </p:nvPr>
        </p:nvSpPr>
        <p:spPr/>
        <p:txBody>
          <a:bodyPr>
            <a:normAutofit/>
          </a:bodyPr>
          <a:lstStyle/>
          <a:p>
            <a:pPr>
              <a:lnSpc>
                <a:spcPct val="90000"/>
              </a:lnSpc>
            </a:pPr>
            <a:r>
              <a:rPr lang="en-US" sz="2800" dirty="0"/>
              <a:t>Masturbation - almost all boys and many girls masturbate at the onset of adolescence</a:t>
            </a:r>
          </a:p>
          <a:p>
            <a:pPr>
              <a:lnSpc>
                <a:spcPct val="90000"/>
              </a:lnSpc>
            </a:pPr>
            <a:r>
              <a:rPr lang="en-US" sz="2800" dirty="0"/>
              <a:t>Voyeuristic behavior (i.e. viewing pornography or looking at others)</a:t>
            </a:r>
          </a:p>
          <a:p>
            <a:pPr>
              <a:lnSpc>
                <a:spcPct val="90000"/>
              </a:lnSpc>
            </a:pPr>
            <a:r>
              <a:rPr lang="en-US" sz="2800" dirty="0"/>
              <a:t>About half of boys and a third of girls have sexual contact with same-aged peers, starting with kissing and touching and evolving to sexual intercourse</a:t>
            </a:r>
          </a:p>
          <a:p>
            <a:pPr>
              <a:lnSpc>
                <a:spcPct val="90000"/>
              </a:lnSpc>
            </a:pPr>
            <a:r>
              <a:rPr lang="en-US" sz="2800" dirty="0"/>
              <a:t>Increased interest in opposite sex or </a:t>
            </a:r>
          </a:p>
          <a:p>
            <a:pPr>
              <a:lnSpc>
                <a:spcPct val="90000"/>
              </a:lnSpc>
              <a:buFontTx/>
              <a:buNone/>
            </a:pPr>
            <a:r>
              <a:rPr lang="en-US" sz="2800" dirty="0"/>
              <a:t>	same-sex peers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561" name="Rectangle 23560">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3563" name="Rectangle 23562">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554"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Research on sexual behavior ages 2 to 12</a:t>
            </a:r>
          </a:p>
        </p:txBody>
      </p:sp>
      <p:sp>
        <p:nvSpPr>
          <p:cNvPr id="23565" name="Rectangle 23564">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3557" name="Rectangle 3">
            <a:extLst>
              <a:ext uri="{FF2B5EF4-FFF2-40B4-BE49-F238E27FC236}">
                <a16:creationId xmlns:a16="http://schemas.microsoft.com/office/drawing/2014/main" id="{09752E2B-C0FD-9B19-7343-AD570CC7872E}"/>
              </a:ext>
            </a:extLst>
          </p:cNvPr>
          <p:cNvGraphicFramePr>
            <a:graphicFrameLocks noGrp="1"/>
          </p:cNvGraphicFramePr>
          <p:nvPr>
            <p:ph idx="1"/>
            <p:extLst>
              <p:ext uri="{D42A27DB-BD31-4B8C-83A1-F6EECF244321}">
                <p14:modId xmlns:p14="http://schemas.microsoft.com/office/powerpoint/2010/main" val="414857396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609" name="Rectangle 2560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5611" name="Rectangle 256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602"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Research on sexual behavior ages 2 to 12 (cont.)</a:t>
            </a:r>
          </a:p>
        </p:txBody>
      </p:sp>
      <p:sp>
        <p:nvSpPr>
          <p:cNvPr id="25613" name="Rectangle 256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5605" name="Rectangle 3">
            <a:extLst>
              <a:ext uri="{FF2B5EF4-FFF2-40B4-BE49-F238E27FC236}">
                <a16:creationId xmlns:a16="http://schemas.microsoft.com/office/drawing/2014/main" id="{F0D7CFB2-64A2-88B9-BDF8-3042B4B3F3A6}"/>
              </a:ext>
            </a:extLst>
          </p:cNvPr>
          <p:cNvGraphicFramePr>
            <a:graphicFrameLocks noGrp="1"/>
          </p:cNvGraphicFramePr>
          <p:nvPr>
            <p:ph idx="1"/>
            <p:extLst>
              <p:ext uri="{D42A27DB-BD31-4B8C-83A1-F6EECF244321}">
                <p14:modId xmlns:p14="http://schemas.microsoft.com/office/powerpoint/2010/main" val="1493635532"/>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97280" y="286603"/>
            <a:ext cx="10058400" cy="1450757"/>
          </a:xfrm>
        </p:spPr>
        <p:txBody>
          <a:bodyPr>
            <a:normAutofit/>
          </a:bodyPr>
          <a:lstStyle/>
          <a:p>
            <a:r>
              <a:rPr lang="en-US"/>
              <a:t>Typical sexual knowledge of children age 2 to 6</a:t>
            </a:r>
          </a:p>
        </p:txBody>
      </p:sp>
      <p:graphicFrame>
        <p:nvGraphicFramePr>
          <p:cNvPr id="26629" name="Rectangle 3">
            <a:extLst>
              <a:ext uri="{FF2B5EF4-FFF2-40B4-BE49-F238E27FC236}">
                <a16:creationId xmlns:a16="http://schemas.microsoft.com/office/drawing/2014/main" id="{5E2351EC-C8D0-2307-1D25-8E5FDA6DC736}"/>
              </a:ext>
            </a:extLst>
          </p:cNvPr>
          <p:cNvGraphicFramePr>
            <a:graphicFrameLocks noGrp="1"/>
          </p:cNvGraphicFramePr>
          <p:nvPr>
            <p:ph idx="1"/>
            <p:extLst>
              <p:ext uri="{D42A27DB-BD31-4B8C-83A1-F6EECF244321}">
                <p14:modId xmlns:p14="http://schemas.microsoft.com/office/powerpoint/2010/main" val="3113355480"/>
              </p:ext>
            </p:extLst>
          </p:nvPr>
        </p:nvGraphicFramePr>
        <p:xfrm>
          <a:off x="1096963" y="2105425"/>
          <a:ext cx="10083306" cy="3779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97280" y="286603"/>
            <a:ext cx="10058400" cy="1450757"/>
          </a:xfrm>
        </p:spPr>
        <p:txBody>
          <a:bodyPr>
            <a:normAutofit/>
          </a:bodyPr>
          <a:lstStyle/>
          <a:p>
            <a:r>
              <a:rPr lang="en-US"/>
              <a:t>Typical sexual knowledge of children age 7 - 12</a:t>
            </a:r>
          </a:p>
        </p:txBody>
      </p:sp>
      <p:graphicFrame>
        <p:nvGraphicFramePr>
          <p:cNvPr id="27653" name="Rectangle 3">
            <a:extLst>
              <a:ext uri="{FF2B5EF4-FFF2-40B4-BE49-F238E27FC236}">
                <a16:creationId xmlns:a16="http://schemas.microsoft.com/office/drawing/2014/main" id="{C5325252-435A-EE7A-19ED-9A35787479B8}"/>
              </a:ext>
            </a:extLst>
          </p:cNvPr>
          <p:cNvGraphicFramePr>
            <a:graphicFrameLocks noGrp="1"/>
          </p:cNvGraphicFramePr>
          <p:nvPr>
            <p:ph idx="1"/>
            <p:extLst>
              <p:ext uri="{D42A27DB-BD31-4B8C-83A1-F6EECF244321}">
                <p14:modId xmlns:p14="http://schemas.microsoft.com/office/powerpoint/2010/main" val="424744190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724" name="Rectangle 28723">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726" name="Rectangle 28725">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8728" name="Straight Connector 28727">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8730" name="Rectangle 28729">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4" name="Rectangle 2"/>
          <p:cNvSpPr>
            <a:spLocks noGrp="1" noChangeArrowheads="1"/>
          </p:cNvSpPr>
          <p:nvPr>
            <p:ph type="title"/>
          </p:nvPr>
        </p:nvSpPr>
        <p:spPr>
          <a:xfrm>
            <a:off x="8226425" y="1828800"/>
            <a:ext cx="3401961" cy="3686015"/>
          </a:xfrm>
        </p:spPr>
        <p:txBody>
          <a:bodyPr vert="horz" lIns="91440" tIns="45720" rIns="91440" bIns="45720" rtlCol="0" anchor="b">
            <a:normAutofit/>
          </a:bodyPr>
          <a:lstStyle/>
          <a:p>
            <a:pPr algn="r"/>
            <a:r>
              <a:rPr lang="en-US" sz="3600" dirty="0">
                <a:solidFill>
                  <a:schemeClr val="tx1">
                    <a:lumMod val="85000"/>
                    <a:lumOff val="15000"/>
                  </a:schemeClr>
                </a:solidFill>
              </a:rPr>
              <a:t>Common vs. Infrequent Sexual Behaviors in Children:</a:t>
            </a:r>
            <a:br>
              <a:rPr lang="en-US" sz="3600" dirty="0">
                <a:solidFill>
                  <a:schemeClr val="tx1">
                    <a:lumMod val="85000"/>
                    <a:lumOff val="15000"/>
                  </a:schemeClr>
                </a:solidFill>
              </a:rPr>
            </a:br>
            <a:br>
              <a:rPr lang="en-US" sz="3600" dirty="0">
                <a:solidFill>
                  <a:schemeClr val="tx1">
                    <a:lumMod val="85000"/>
                    <a:lumOff val="15000"/>
                  </a:schemeClr>
                </a:solidFill>
              </a:rPr>
            </a:br>
            <a:r>
              <a:rPr lang="en-US" sz="3600" dirty="0">
                <a:solidFill>
                  <a:schemeClr val="tx1">
                    <a:lumMod val="85000"/>
                    <a:lumOff val="15000"/>
                  </a:schemeClr>
                </a:solidFill>
              </a:rPr>
              <a:t> </a:t>
            </a:r>
            <a:r>
              <a:rPr lang="en-US" sz="3600" b="1" dirty="0">
                <a:solidFill>
                  <a:schemeClr val="tx1">
                    <a:lumMod val="85000"/>
                    <a:lumOff val="15000"/>
                  </a:schemeClr>
                </a:solidFill>
              </a:rPr>
              <a:t>Common Behaviors</a:t>
            </a:r>
            <a:endParaRPr lang="en-US" sz="3600" dirty="0">
              <a:solidFill>
                <a:schemeClr val="tx1">
                  <a:lumMod val="85000"/>
                  <a:lumOff val="15000"/>
                </a:schemeClr>
              </a:solidFill>
            </a:endParaRPr>
          </a:p>
        </p:txBody>
      </p:sp>
      <p:cxnSp>
        <p:nvCxnSpPr>
          <p:cNvPr id="28732" name="Straight Connector 28731">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8734" name="Rectangle 28733">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736" name="Rectangle 28735">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8719" name="Group 47"/>
          <p:cNvGraphicFramePr>
            <a:graphicFrameLocks noGrp="1"/>
          </p:cNvGraphicFramePr>
          <p:nvPr>
            <p:extLst>
              <p:ext uri="{D42A27DB-BD31-4B8C-83A1-F6EECF244321}">
                <p14:modId xmlns:p14="http://schemas.microsoft.com/office/powerpoint/2010/main" val="18291557"/>
              </p:ext>
            </p:extLst>
          </p:nvPr>
        </p:nvGraphicFramePr>
        <p:xfrm>
          <a:off x="152400" y="123504"/>
          <a:ext cx="7924800" cy="6324782"/>
        </p:xfrm>
        <a:graphic>
          <a:graphicData uri="http://schemas.openxmlformats.org/drawingml/2006/table">
            <a:tbl>
              <a:tblPr firstRow="1" bandRow="1">
                <a:noFill/>
              </a:tblPr>
              <a:tblGrid>
                <a:gridCol w="3951415">
                  <a:extLst>
                    <a:ext uri="{9D8B030D-6E8A-4147-A177-3AD203B41FA5}">
                      <a16:colId xmlns:a16="http://schemas.microsoft.com/office/drawing/2014/main" val="20000"/>
                    </a:ext>
                  </a:extLst>
                </a:gridCol>
                <a:gridCol w="3973385">
                  <a:extLst>
                    <a:ext uri="{9D8B030D-6E8A-4147-A177-3AD203B41FA5}">
                      <a16:colId xmlns:a16="http://schemas.microsoft.com/office/drawing/2014/main" val="20001"/>
                    </a:ext>
                  </a:extLst>
                </a:gridCol>
              </a:tblGrid>
              <a:tr h="61175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spc="60" normalizeH="0" baseline="0">
                          <a:ln>
                            <a:noFill/>
                          </a:ln>
                          <a:solidFill>
                            <a:schemeClr val="bg1"/>
                          </a:solidFill>
                          <a:effectLst/>
                          <a:latin typeface="Arial" charset="0"/>
                          <a:ea typeface="ＭＳ Ｐゴシック" pitchFamily="20" charset="-128"/>
                        </a:rPr>
                        <a:t>AGES 2-6</a:t>
                      </a:r>
                    </a:p>
                  </a:txBody>
                  <a:tcPr marL="91976" marR="91976" marT="91976" marB="45988" anchor="ctr" horzOverflow="overflow">
                    <a:lnL w="12700" cmpd="sng">
                      <a:noFill/>
                    </a:lnL>
                    <a:lnR w="12700" cmpd="sng">
                      <a:noFill/>
                    </a:lnR>
                    <a:lnT w="19050" cap="flat" cmpd="sng" algn="ctr">
                      <a:noFill/>
                      <a:prstDash val="solid"/>
                    </a:lnT>
                    <a:lnB w="38100" cmpd="sng">
                      <a:noFill/>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spc="60" normalizeH="0" baseline="0">
                          <a:ln>
                            <a:noFill/>
                          </a:ln>
                          <a:solidFill>
                            <a:schemeClr val="bg1"/>
                          </a:solidFill>
                          <a:effectLst/>
                          <a:latin typeface="Arial" charset="0"/>
                          <a:ea typeface="ＭＳ Ｐゴシック" pitchFamily="20" charset="-128"/>
                        </a:rPr>
                        <a:t>AGES 7-12</a:t>
                      </a:r>
                    </a:p>
                  </a:txBody>
                  <a:tcPr marL="91976" marR="91976" marT="91976" marB="45988" anchor="ctr" horzOverflow="overflow">
                    <a:lnL w="12700" cmpd="sng">
                      <a:noFill/>
                    </a:lnL>
                    <a:lnR w="12700" cmpd="sng">
                      <a:noFill/>
                    </a:lnR>
                    <a:lnT w="19050" cap="flat" cmpd="sng" algn="ctr">
                      <a:noFill/>
                      <a:prstDash val="solid"/>
                    </a:lnT>
                    <a:lnB w="38100" cmpd="sng">
                      <a:noFill/>
                    </a:lnB>
                    <a:lnTlToBr>
                      <a:noFill/>
                    </a:lnTlToBr>
                    <a:lnBlToTr>
                      <a:noFill/>
                    </a:lnBlToTr>
                    <a:solidFill>
                      <a:schemeClr val="accent1"/>
                    </a:solidFill>
                  </a:tcPr>
                </a:tc>
                <a:extLst>
                  <a:ext uri="{0D108BD9-81ED-4DB2-BD59-A6C34878D82A}">
                    <a16:rowId xmlns:a16="http://schemas.microsoft.com/office/drawing/2014/main" val="10000"/>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Don’t have a strong sense of modesty, enjoys own nudity</a:t>
                      </a:r>
                    </a:p>
                  </a:txBody>
                  <a:tcPr marL="91976" marR="91976" marT="91976" marB="45988" horzOverflow="overflow">
                    <a:lnL w="12700" cmpd="sng">
                      <a:noFill/>
                      <a:prstDash val="solid"/>
                    </a:lnL>
                    <a:lnR w="12700" cmpd="sng">
                      <a:noFill/>
                      <a:prstDash val="solid"/>
                    </a:lnR>
                    <a:lnT w="38100" cmpd="sng">
                      <a:noFill/>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Sexual play with children they know (i.e. playing doctor)</a:t>
                      </a:r>
                    </a:p>
                  </a:txBody>
                  <a:tcPr marL="91976" marR="91976" marT="91976" marB="45988" horzOverflow="overflow">
                    <a:lnL w="12700" cmpd="sng">
                      <a:noFill/>
                      <a:prstDash val="solid"/>
                    </a:lnL>
                    <a:lnR w="12700" cmpd="sng">
                      <a:noFill/>
                      <a:prstDash val="solid"/>
                    </a:lnR>
                    <a:lnT w="38100" cmpd="sng">
                      <a:noFill/>
                    </a:lnT>
                    <a:lnB w="12700" cap="flat" cmpd="sng" algn="ctr">
                      <a:noFill/>
                      <a:prstDash val="solid"/>
                    </a:lnB>
                    <a:lnTlToBr>
                      <a:noFill/>
                    </a:lnTlToBr>
                    <a:lnBlToTr>
                      <a:noFill/>
                    </a:lnBlToTr>
                    <a:noFill/>
                  </a:tcPr>
                </a:tc>
                <a:extLst>
                  <a:ext uri="{0D108BD9-81ED-4DB2-BD59-A6C34878D82A}">
                    <a16:rowId xmlns:a16="http://schemas.microsoft.com/office/drawing/2014/main" val="10001"/>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Use elimination words with peers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Interested in sexual contact in media (TV, movies, radio)</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dirty="0">
                          <a:ln>
                            <a:noFill/>
                          </a:ln>
                          <a:solidFill>
                            <a:schemeClr val="tx1"/>
                          </a:solidFill>
                          <a:effectLst/>
                          <a:latin typeface="Arial" charset="0"/>
                          <a:ea typeface="ＭＳ Ｐゴシック" pitchFamily="20" charset="-128"/>
                        </a:rPr>
                        <a:t>May explore body differences between girls and boys</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Touch own genitals at home, in private</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extLst>
                  <a:ext uri="{0D108BD9-81ED-4DB2-BD59-A6C34878D82A}">
                    <a16:rowId xmlns:a16="http://schemas.microsoft.com/office/drawing/2014/main" val="10003"/>
                  </a:ext>
                </a:extLst>
              </a:tr>
              <a:tr h="567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Curious about genital parts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Look at nude pictures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r h="567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Touch private parts, even in public</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Interested in the opposite sex</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extLst>
                  <a:ext uri="{0D108BD9-81ED-4DB2-BD59-A6C34878D82A}">
                    <a16:rowId xmlns:a16="http://schemas.microsoft.com/office/drawing/2014/main" val="10005"/>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Exhibit sex play with peers and siblings; playing “doctor”</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Shy about undressing</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6"/>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Experience pleasure from touching genitals</a:t>
                      </a:r>
                    </a:p>
                  </a:txBody>
                  <a:tcPr marL="91976" marR="91976" marT="91976" marB="45988"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dirty="0">
                          <a:ln>
                            <a:noFill/>
                          </a:ln>
                          <a:solidFill>
                            <a:schemeClr val="tx1"/>
                          </a:solidFill>
                          <a:effectLst/>
                          <a:latin typeface="Arial" charset="0"/>
                          <a:ea typeface="ＭＳ Ｐゴシック" pitchFamily="20" charset="-128"/>
                        </a:rPr>
                        <a:t>Shy around strange men</a:t>
                      </a:r>
                    </a:p>
                  </a:txBody>
                  <a:tcPr marL="91976" marR="91976" marT="91976" marB="45988"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5"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6"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819F0F-0A1B-228C-38A2-A4F9E593549C}"/>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8000">
                <a:solidFill>
                  <a:schemeClr val="tx1">
                    <a:lumMod val="85000"/>
                    <a:lumOff val="15000"/>
                  </a:schemeClr>
                </a:solidFill>
              </a:rPr>
              <a:t>Introductions</a:t>
            </a:r>
          </a:p>
        </p:txBody>
      </p:sp>
      <p:pic>
        <p:nvPicPr>
          <p:cNvPr id="57" name="Graphic 6" descr="Handshake">
            <a:extLst>
              <a:ext uri="{FF2B5EF4-FFF2-40B4-BE49-F238E27FC236}">
                <a16:creationId xmlns:a16="http://schemas.microsoft.com/office/drawing/2014/main" id="{34797572-137D-42FD-5225-2EA29356BB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99" y="1163529"/>
            <a:ext cx="4001315" cy="4001315"/>
          </a:xfrm>
          <a:prstGeom prst="rect">
            <a:avLst/>
          </a:prstGeom>
        </p:spPr>
      </p:pic>
      <p:cxnSp>
        <p:nvCxnSpPr>
          <p:cNvPr id="58"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59"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10769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70" name="Rectangle 3076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772" name="Rectangle 3077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0774" name="Straight Connector 3077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0776" name="Rectangle 30775">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22" name="Rectangle 2"/>
          <p:cNvSpPr>
            <a:spLocks noGrp="1" noChangeArrowheads="1"/>
          </p:cNvSpPr>
          <p:nvPr>
            <p:ph type="title"/>
          </p:nvPr>
        </p:nvSpPr>
        <p:spPr>
          <a:xfrm>
            <a:off x="7997012" y="1492122"/>
            <a:ext cx="3401961" cy="4542503"/>
          </a:xfrm>
        </p:spPr>
        <p:txBody>
          <a:bodyPr vert="horz" lIns="91440" tIns="45720" rIns="91440" bIns="45720" rtlCol="0" anchor="b">
            <a:normAutofit/>
          </a:bodyPr>
          <a:lstStyle/>
          <a:p>
            <a:pPr algn="r"/>
            <a:r>
              <a:rPr lang="en-US" sz="3600" dirty="0">
                <a:solidFill>
                  <a:schemeClr val="tx1">
                    <a:lumMod val="85000"/>
                    <a:lumOff val="15000"/>
                  </a:schemeClr>
                </a:solidFill>
              </a:rPr>
              <a:t>Common vs. Infrequent Sexual Behaviors in Children:</a:t>
            </a:r>
            <a:br>
              <a:rPr lang="en-US" sz="3600" dirty="0">
                <a:solidFill>
                  <a:schemeClr val="tx1">
                    <a:lumMod val="85000"/>
                    <a:lumOff val="15000"/>
                  </a:schemeClr>
                </a:solidFill>
              </a:rPr>
            </a:br>
            <a:br>
              <a:rPr lang="en-US" sz="3600" dirty="0">
                <a:solidFill>
                  <a:schemeClr val="tx1">
                    <a:lumMod val="85000"/>
                    <a:lumOff val="15000"/>
                  </a:schemeClr>
                </a:solidFill>
              </a:rPr>
            </a:br>
            <a:r>
              <a:rPr lang="en-US" sz="3600" dirty="0">
                <a:solidFill>
                  <a:schemeClr val="tx1">
                    <a:lumMod val="85000"/>
                    <a:lumOff val="15000"/>
                  </a:schemeClr>
                </a:solidFill>
              </a:rPr>
              <a:t> </a:t>
            </a:r>
            <a:r>
              <a:rPr lang="en-US" sz="3600" b="1" dirty="0">
                <a:solidFill>
                  <a:schemeClr val="tx1">
                    <a:lumMod val="85000"/>
                    <a:lumOff val="15000"/>
                  </a:schemeClr>
                </a:solidFill>
              </a:rPr>
              <a:t>Infrequent Behaviors </a:t>
            </a:r>
            <a:br>
              <a:rPr lang="en-US" sz="3600" b="1" dirty="0">
                <a:solidFill>
                  <a:schemeClr val="tx1">
                    <a:lumMod val="85000"/>
                    <a:lumOff val="15000"/>
                  </a:schemeClr>
                </a:solidFill>
              </a:rPr>
            </a:br>
            <a:r>
              <a:rPr lang="en-US" sz="3600" b="1" dirty="0">
                <a:solidFill>
                  <a:schemeClr val="tx1">
                    <a:lumMod val="85000"/>
                    <a:lumOff val="15000"/>
                  </a:schemeClr>
                </a:solidFill>
              </a:rPr>
              <a:t>Ages 2 - 12</a:t>
            </a:r>
            <a:endParaRPr lang="en-US" sz="3600" dirty="0">
              <a:solidFill>
                <a:schemeClr val="tx1">
                  <a:lumMod val="85000"/>
                  <a:lumOff val="15000"/>
                </a:schemeClr>
              </a:solidFill>
            </a:endParaRPr>
          </a:p>
        </p:txBody>
      </p:sp>
      <p:cxnSp>
        <p:nvCxnSpPr>
          <p:cNvPr id="30778" name="Straight Connector 30777">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0780" name="Rectangle 30779">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782" name="Rectangle 30781">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0765" name="Group 45"/>
          <p:cNvGraphicFramePr>
            <a:graphicFrameLocks noGrp="1"/>
          </p:cNvGraphicFramePr>
          <p:nvPr>
            <p:extLst>
              <p:ext uri="{D42A27DB-BD31-4B8C-83A1-F6EECF244321}">
                <p14:modId xmlns:p14="http://schemas.microsoft.com/office/powerpoint/2010/main" val="3029210112"/>
              </p:ext>
            </p:extLst>
          </p:nvPr>
        </p:nvGraphicFramePr>
        <p:xfrm>
          <a:off x="228600" y="304800"/>
          <a:ext cx="7664910" cy="5879591"/>
        </p:xfrm>
        <a:graphic>
          <a:graphicData uri="http://schemas.openxmlformats.org/drawingml/2006/table">
            <a:tbl>
              <a:tblPr>
                <a:solidFill>
                  <a:schemeClr val="accent1">
                    <a:lumMod val="20000"/>
                    <a:lumOff val="80000"/>
                  </a:schemeClr>
                </a:solidFill>
              </a:tblPr>
              <a:tblGrid>
                <a:gridCol w="3767782">
                  <a:extLst>
                    <a:ext uri="{9D8B030D-6E8A-4147-A177-3AD203B41FA5}">
                      <a16:colId xmlns:a16="http://schemas.microsoft.com/office/drawing/2014/main" val="20000"/>
                    </a:ext>
                  </a:extLst>
                </a:gridCol>
                <a:gridCol w="3897128">
                  <a:extLst>
                    <a:ext uri="{9D8B030D-6E8A-4147-A177-3AD203B41FA5}">
                      <a16:colId xmlns:a16="http://schemas.microsoft.com/office/drawing/2014/main" val="20001"/>
                    </a:ext>
                  </a:extLst>
                </a:gridCol>
              </a:tblGrid>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Puts mouth on sex parts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Asks to engage in sex acts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0"/>
                  </a:ext>
                </a:extLst>
              </a:tr>
              <a:tr h="15099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Puts objects in rectum or vagina</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dirty="0">
                          <a:ln>
                            <a:noFill/>
                          </a:ln>
                          <a:solidFill>
                            <a:schemeClr val="tx1"/>
                          </a:solidFill>
                          <a:effectLst/>
                          <a:latin typeface="Arial" charset="0"/>
                          <a:ea typeface="ＭＳ Ｐゴシック" pitchFamily="20" charset="-128"/>
                        </a:rPr>
                        <a:t>Imitates intercourse</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1"/>
                  </a:ext>
                </a:extLst>
              </a:tr>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Masturbates with objects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Undresses other people</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2"/>
                  </a:ext>
                </a:extLst>
              </a:tr>
              <a:tr h="15099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Touches others’ sex parts after being told not to</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Asks to watch sexually explicit television</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3"/>
                  </a:ext>
                </a:extLst>
              </a:tr>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Touches adults’ sex parts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dirty="0">
                          <a:ln>
                            <a:noFill/>
                          </a:ln>
                          <a:solidFill>
                            <a:schemeClr val="tx1"/>
                          </a:solidFill>
                          <a:effectLst/>
                          <a:latin typeface="Arial" charset="0"/>
                          <a:ea typeface="ＭＳ Ｐゴシック" pitchFamily="20" charset="-128"/>
                        </a:rPr>
                        <a:t>Makes sexual sounds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C0C4E4-2047-B595-91A6-2A8167B40946}"/>
              </a:ext>
            </a:extLst>
          </p:cNvPr>
          <p:cNvSpPr>
            <a:spLocks noGrp="1"/>
          </p:cNvSpPr>
          <p:nvPr>
            <p:ph idx="1"/>
          </p:nvPr>
        </p:nvSpPr>
        <p:spPr>
          <a:xfrm>
            <a:off x="4742016" y="605896"/>
            <a:ext cx="6413663" cy="5646208"/>
          </a:xfrm>
        </p:spPr>
        <p:txBody>
          <a:bodyPr anchor="ctr">
            <a:normAutofit/>
          </a:bodyPr>
          <a:lstStyle/>
          <a:p>
            <a:r>
              <a:rPr lang="en-US" sz="4800" i="1" dirty="0"/>
              <a:t>Childhood sexual health self-exploration in the </a:t>
            </a:r>
            <a:br>
              <a:rPr lang="en-US" sz="4800" i="1" dirty="0"/>
            </a:br>
            <a:r>
              <a:rPr lang="en-US" sz="4800" i="1" dirty="0"/>
              <a:t>form of play is natural and healthy. </a:t>
            </a:r>
          </a:p>
        </p:txBody>
      </p:sp>
    </p:spTree>
    <p:extLst>
      <p:ext uri="{BB962C8B-B14F-4D97-AF65-F5344CB8AC3E}">
        <p14:creationId xmlns:p14="http://schemas.microsoft.com/office/powerpoint/2010/main" val="37314944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C0C4E4-2047-B595-91A6-2A8167B40946}"/>
              </a:ext>
            </a:extLst>
          </p:cNvPr>
          <p:cNvSpPr>
            <a:spLocks noGrp="1"/>
          </p:cNvSpPr>
          <p:nvPr>
            <p:ph idx="1"/>
          </p:nvPr>
        </p:nvSpPr>
        <p:spPr>
          <a:xfrm>
            <a:off x="1044204" y="2023962"/>
            <a:ext cx="6697715" cy="3845131"/>
          </a:xfrm>
        </p:spPr>
        <p:txBody>
          <a:bodyPr>
            <a:normAutofit/>
          </a:bodyPr>
          <a:lstStyle/>
          <a:p>
            <a:r>
              <a:rPr lang="en-US" sz="4800" i="1" dirty="0"/>
              <a:t>But what about sex play among children?</a:t>
            </a:r>
          </a:p>
        </p:txBody>
      </p:sp>
    </p:spTree>
    <p:extLst>
      <p:ext uri="{BB962C8B-B14F-4D97-AF65-F5344CB8AC3E}">
        <p14:creationId xmlns:p14="http://schemas.microsoft.com/office/powerpoint/2010/main" val="1422704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Sexual Play vs. Problematic Sexual Behavior: </a:t>
            </a:r>
            <a:r>
              <a:rPr lang="en-US" b="1"/>
              <a:t>Sexual Play</a:t>
            </a:r>
            <a:endParaRPr lang="en-US"/>
          </a:p>
        </p:txBody>
      </p:sp>
      <p:sp>
        <p:nvSpPr>
          <p:cNvPr id="32771" name="Rectangle 3"/>
          <p:cNvSpPr>
            <a:spLocks noGrp="1" noChangeArrowheads="1"/>
          </p:cNvSpPr>
          <p:nvPr>
            <p:ph idx="1"/>
          </p:nvPr>
        </p:nvSpPr>
        <p:spPr/>
        <p:txBody>
          <a:bodyPr>
            <a:normAutofit/>
          </a:bodyPr>
          <a:lstStyle/>
          <a:p>
            <a:r>
              <a:rPr lang="en-US" sz="2400" dirty="0"/>
              <a:t>Is exploratory and spontaneous</a:t>
            </a:r>
          </a:p>
          <a:p>
            <a:r>
              <a:rPr lang="en-US" sz="2400" dirty="0"/>
              <a:t>Occurs intermittently and by mutual agreement</a:t>
            </a:r>
          </a:p>
          <a:p>
            <a:r>
              <a:rPr lang="en-US" sz="2400" dirty="0"/>
              <a:t>Occurs with children of similar age, size or developmental level (siblings, cousins, peers)</a:t>
            </a:r>
          </a:p>
          <a:p>
            <a:r>
              <a:rPr lang="en-US" sz="2400" dirty="0"/>
              <a:t>Is not associated with high levels of fear, anger or anxiety</a:t>
            </a:r>
          </a:p>
          <a:p>
            <a:r>
              <a:rPr lang="en-US" sz="2400" dirty="0"/>
              <a:t>Decreases when told by caregivers to stop</a:t>
            </a:r>
          </a:p>
          <a:p>
            <a:r>
              <a:rPr lang="en-US" sz="2400" dirty="0"/>
              <a:t>Can be controlled by increased supervision</a:t>
            </a:r>
            <a:endParaRPr lang="en-US" sz="3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219200" y="381000"/>
            <a:ext cx="9982200" cy="1371600"/>
          </a:xfrm>
        </p:spPr>
        <p:txBody>
          <a:bodyPr>
            <a:normAutofit/>
          </a:bodyPr>
          <a:lstStyle/>
          <a:p>
            <a:r>
              <a:rPr lang="en-US" sz="4100" dirty="0"/>
              <a:t>Sexual Play vs. Problematic Sexual Behavior: </a:t>
            </a:r>
            <a:r>
              <a:rPr lang="en-US" sz="4100" b="1" dirty="0"/>
              <a:t>Problematic Behavior</a:t>
            </a:r>
            <a:endParaRPr lang="en-US" dirty="0"/>
          </a:p>
        </p:txBody>
      </p:sp>
      <p:sp>
        <p:nvSpPr>
          <p:cNvPr id="34819" name="Rectangle 3"/>
          <p:cNvSpPr>
            <a:spLocks noGrp="1" noChangeArrowheads="1"/>
          </p:cNvSpPr>
          <p:nvPr>
            <p:ph idx="1"/>
          </p:nvPr>
        </p:nvSpPr>
        <p:spPr>
          <a:xfrm>
            <a:off x="1676400" y="1981200"/>
            <a:ext cx="8839200" cy="4114800"/>
          </a:xfrm>
        </p:spPr>
        <p:txBody>
          <a:bodyPr>
            <a:normAutofit/>
          </a:bodyPr>
          <a:lstStyle/>
          <a:p>
            <a:pPr>
              <a:lnSpc>
                <a:spcPct val="90000"/>
              </a:lnSpc>
            </a:pPr>
            <a:r>
              <a:rPr lang="en-US" sz="2600" dirty="0"/>
              <a:t>Is a frequent, repeated behavior, such as compulsive masturbation (</a:t>
            </a:r>
            <a:r>
              <a:rPr lang="en-US" sz="2600" dirty="0" err="1"/>
              <a:t>eg.</a:t>
            </a:r>
            <a:r>
              <a:rPr lang="en-US" sz="2600" dirty="0"/>
              <a:t> A six-year-old repeatedly masturbates at school or in other public places)</a:t>
            </a:r>
          </a:p>
          <a:p>
            <a:pPr>
              <a:lnSpc>
                <a:spcPct val="90000"/>
              </a:lnSpc>
            </a:pPr>
            <a:r>
              <a:rPr lang="en-US" sz="2600" dirty="0"/>
              <a:t>Occurs between children who don’t know each other well (</a:t>
            </a:r>
            <a:r>
              <a:rPr lang="en-US" sz="2600" dirty="0" err="1"/>
              <a:t>eg.</a:t>
            </a:r>
            <a:r>
              <a:rPr lang="en-US" sz="2600" dirty="0"/>
              <a:t> An eight-year-old girl shows her privates to a new child during an after-school program</a:t>
            </a:r>
          </a:p>
          <a:p>
            <a:pPr>
              <a:lnSpc>
                <a:spcPct val="90000"/>
              </a:lnSpc>
            </a:pPr>
            <a:r>
              <a:rPr lang="en-US" sz="2600" dirty="0"/>
              <a:t>Occurs with high frequency and interferes with normal childhood activities (</a:t>
            </a:r>
            <a:r>
              <a:rPr lang="en-US" sz="2600" dirty="0" err="1"/>
              <a:t>eg.</a:t>
            </a:r>
            <a:r>
              <a:rPr lang="en-US" sz="2600" dirty="0"/>
              <a:t> A seven-year-old girl has been removed from the soccer team because she continues to touch other children’s private parts)</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219200" y="304800"/>
            <a:ext cx="9982200" cy="1371600"/>
          </a:xfrm>
        </p:spPr>
        <p:txBody>
          <a:bodyPr/>
          <a:lstStyle/>
          <a:p>
            <a:r>
              <a:rPr lang="en-US" sz="3700" dirty="0"/>
              <a:t>Sexual Play vs. Problematic Sexual Behavior: </a:t>
            </a:r>
            <a:r>
              <a:rPr lang="en-US" sz="3700" b="1" dirty="0"/>
              <a:t>Problematic Behavior </a:t>
            </a:r>
            <a:r>
              <a:rPr lang="en-US" sz="3700" dirty="0"/>
              <a:t>(cont.)</a:t>
            </a:r>
            <a:endParaRPr lang="en-US" dirty="0"/>
          </a:p>
        </p:txBody>
      </p:sp>
      <p:sp>
        <p:nvSpPr>
          <p:cNvPr id="35843" name="Rectangle 3"/>
          <p:cNvSpPr>
            <a:spLocks noGrp="1" noChangeArrowheads="1"/>
          </p:cNvSpPr>
          <p:nvPr>
            <p:ph idx="1"/>
          </p:nvPr>
        </p:nvSpPr>
        <p:spPr>
          <a:xfrm>
            <a:off x="1676400" y="1752600"/>
            <a:ext cx="8839200" cy="4648200"/>
          </a:xfrm>
        </p:spPr>
        <p:txBody>
          <a:bodyPr>
            <a:normAutofit/>
          </a:bodyPr>
          <a:lstStyle/>
          <a:p>
            <a:pPr>
              <a:lnSpc>
                <a:spcPct val="90000"/>
              </a:lnSpc>
            </a:pPr>
            <a:r>
              <a:rPr lang="en-US" sz="2500"/>
              <a:t>Is between children of different ages, sizes and developmental levels (eg. An eleven-year-old boy is “playing doctor” with a three-year-old girl)</a:t>
            </a:r>
          </a:p>
          <a:p>
            <a:pPr>
              <a:lnSpc>
                <a:spcPct val="90000"/>
              </a:lnSpc>
            </a:pPr>
            <a:r>
              <a:rPr lang="en-US" sz="2500"/>
              <a:t>Is aggressive, forced or coerced (eg. A ten-year-old threatens his six-year-old cousin and makes him touch his penis)</a:t>
            </a:r>
          </a:p>
          <a:p>
            <a:pPr>
              <a:lnSpc>
                <a:spcPct val="90000"/>
              </a:lnSpc>
            </a:pPr>
            <a:r>
              <a:rPr lang="en-US" sz="2500"/>
              <a:t>Does not decrease after the child is told to stop (eg. A nine-year-old continues to engage other children in mutual touching after being told the behavior is not allowed and having consequences, such as being grounded)</a:t>
            </a:r>
          </a:p>
          <a:p>
            <a:pPr>
              <a:lnSpc>
                <a:spcPct val="90000"/>
              </a:lnSpc>
            </a:pPr>
            <a:r>
              <a:rPr lang="en-US" sz="2500"/>
              <a:t>Causes harm to the child or others (eg. A child causes another child to be highly upset or fearful)</a:t>
            </a:r>
            <a:endParaRPr lang="en-US" sz="2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873" name="Rectangle 36872">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6875" name="Rectangle 36874">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866" name="Rectangle 2"/>
          <p:cNvSpPr>
            <a:spLocks noGrp="1" noChangeArrowheads="1"/>
          </p:cNvSpPr>
          <p:nvPr>
            <p:ph type="title"/>
          </p:nvPr>
        </p:nvSpPr>
        <p:spPr>
          <a:xfrm>
            <a:off x="492370" y="516835"/>
            <a:ext cx="3084844" cy="5772840"/>
          </a:xfrm>
        </p:spPr>
        <p:txBody>
          <a:bodyPr anchor="ctr">
            <a:normAutofit/>
          </a:bodyPr>
          <a:lstStyle/>
          <a:p>
            <a:r>
              <a:rPr lang="en-US" sz="3600" dirty="0">
                <a:solidFill>
                  <a:srgbClr val="FFFFFF"/>
                </a:solidFill>
              </a:rPr>
              <a:t>Children who have been sexualized early:</a:t>
            </a:r>
          </a:p>
        </p:txBody>
      </p:sp>
      <p:sp>
        <p:nvSpPr>
          <p:cNvPr id="36877" name="Rectangle 36876">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6869" name="Rectangle 3">
            <a:extLst>
              <a:ext uri="{FF2B5EF4-FFF2-40B4-BE49-F238E27FC236}">
                <a16:creationId xmlns:a16="http://schemas.microsoft.com/office/drawing/2014/main" id="{5EAB35C5-841F-1F5B-1E60-E4614D1799A1}"/>
              </a:ext>
            </a:extLst>
          </p:cNvPr>
          <p:cNvGraphicFramePr>
            <a:graphicFrameLocks noGrp="1"/>
          </p:cNvGraphicFramePr>
          <p:nvPr>
            <p:ph idx="1"/>
            <p:extLst>
              <p:ext uri="{D42A27DB-BD31-4B8C-83A1-F6EECF244321}">
                <p14:modId xmlns:p14="http://schemas.microsoft.com/office/powerpoint/2010/main" val="3657930077"/>
              </p:ext>
            </p:extLst>
          </p:nvPr>
        </p:nvGraphicFramePr>
        <p:xfrm>
          <a:off x="4513664" y="304800"/>
          <a:ext cx="7373535"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921" name="Rectangle 38920">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8923" name="Rectangle 38922">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914"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Children who have been sexualized early (cont.)</a:t>
            </a:r>
          </a:p>
        </p:txBody>
      </p:sp>
      <p:sp>
        <p:nvSpPr>
          <p:cNvPr id="38925" name="Rectangle 38924">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8917" name="Rectangle 3">
            <a:extLst>
              <a:ext uri="{FF2B5EF4-FFF2-40B4-BE49-F238E27FC236}">
                <a16:creationId xmlns:a16="http://schemas.microsoft.com/office/drawing/2014/main" id="{52FDBB86-4B07-5BBB-3E34-03D45A9CEC16}"/>
              </a:ext>
            </a:extLst>
          </p:cNvPr>
          <p:cNvGraphicFramePr>
            <a:graphicFrameLocks noGrp="1"/>
          </p:cNvGraphicFramePr>
          <p:nvPr>
            <p:ph idx="1"/>
            <p:extLst>
              <p:ext uri="{D42A27DB-BD31-4B8C-83A1-F6EECF244321}">
                <p14:modId xmlns:p14="http://schemas.microsoft.com/office/powerpoint/2010/main" val="3713464321"/>
              </p:ext>
            </p:extLst>
          </p:nvPr>
        </p:nvGraphicFramePr>
        <p:xfrm>
          <a:off x="4407409" y="228600"/>
          <a:ext cx="7479791" cy="6400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useBgFill="1">
        <p:nvSpPr>
          <p:cNvPr id="119825" name="Rectangle 119824">
            <a:extLst>
              <a:ext uri="{FF2B5EF4-FFF2-40B4-BE49-F238E27FC236}">
                <a16:creationId xmlns:a16="http://schemas.microsoft.com/office/drawing/2014/main" id="{C8DD82D3-D002-45B0-B16A-82B3DA4EF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810" name="Rectangle 2"/>
          <p:cNvSpPr>
            <a:spLocks noGrp="1" noChangeArrowheads="1"/>
          </p:cNvSpPr>
          <p:nvPr>
            <p:ph type="title"/>
          </p:nvPr>
        </p:nvSpPr>
        <p:spPr>
          <a:xfrm>
            <a:off x="949047" y="643466"/>
            <a:ext cx="2771273" cy="5225627"/>
          </a:xfrm>
        </p:spPr>
        <p:txBody>
          <a:bodyPr anchor="ctr">
            <a:normAutofit/>
          </a:bodyPr>
          <a:lstStyle/>
          <a:p>
            <a:r>
              <a:rPr lang="en-US" sz="3100"/>
              <a:t>Do you know a child/adolescent who…</a:t>
            </a:r>
          </a:p>
        </p:txBody>
      </p:sp>
      <p:cxnSp>
        <p:nvCxnSpPr>
          <p:cNvPr id="119827" name="Straight Connector 119826">
            <a:extLst>
              <a:ext uri="{FF2B5EF4-FFF2-40B4-BE49-F238E27FC236}">
                <a16:creationId xmlns:a16="http://schemas.microsoft.com/office/drawing/2014/main" id="{9F09C252-16FE-4557-AD6D-BB5CA77349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42053" y="1570271"/>
            <a:ext cx="0" cy="3200400"/>
          </a:xfrm>
          <a:prstGeom prst="line">
            <a:avLst/>
          </a:prstGeom>
          <a:ln w="3175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19811" name="Rectangle 3"/>
          <p:cNvSpPr>
            <a:spLocks noGrp="1" noChangeArrowheads="1"/>
          </p:cNvSpPr>
          <p:nvPr>
            <p:ph idx="1"/>
          </p:nvPr>
        </p:nvSpPr>
        <p:spPr>
          <a:xfrm>
            <a:off x="4351019" y="643466"/>
            <a:ext cx="6895973" cy="5225628"/>
          </a:xfrm>
        </p:spPr>
        <p:txBody>
          <a:bodyPr anchor="ctr">
            <a:normAutofit/>
          </a:bodyPr>
          <a:lstStyle/>
          <a:p>
            <a:pPr marL="0" indent="0">
              <a:buNone/>
            </a:pPr>
            <a:r>
              <a:rPr lang="en-US" sz="2400" dirty="0">
                <a:latin typeface="Verdana" pitchFamily="34" charset="0"/>
              </a:rPr>
              <a:t>May experience typical gestures of friendliness or affection as sexual? </a:t>
            </a:r>
          </a:p>
          <a:p>
            <a:pPr marL="0" indent="0">
              <a:buNone/>
            </a:pPr>
            <a:r>
              <a:rPr lang="en-US" sz="2400" dirty="0">
                <a:latin typeface="Verdana" pitchFamily="34" charset="0"/>
              </a:rPr>
              <a:t>Explores his or her own natural sexual curiosity with younger children or those of differing size, status, ability, or power? </a:t>
            </a:r>
          </a:p>
          <a:p>
            <a:pPr marL="0" indent="0">
              <a:buNone/>
            </a:pPr>
            <a:r>
              <a:rPr lang="en-US" sz="2400" dirty="0">
                <a:latin typeface="Verdana" pitchFamily="34" charset="0"/>
              </a:rPr>
              <a:t>Seeks out the company of younger children and spends an unusual amount of time with them rather than with peers?</a:t>
            </a:r>
            <a:r>
              <a:rPr lang="en-US" sz="2400" dirty="0">
                <a:latin typeface="Arial"/>
              </a:rPr>
              <a:t> </a:t>
            </a:r>
            <a:r>
              <a:rPr lang="en-US" sz="2400" dirty="0">
                <a:latin typeface="Verdana" pitchFamily="34" charset="0"/>
              </a:rPr>
              <a:t> </a:t>
            </a:r>
          </a:p>
        </p:txBody>
      </p:sp>
      <p:sp>
        <p:nvSpPr>
          <p:cNvPr id="119829" name="Rectangle 119828">
            <a:extLst>
              <a:ext uri="{FF2B5EF4-FFF2-40B4-BE49-F238E27FC236}">
                <a16:creationId xmlns:a16="http://schemas.microsoft.com/office/drawing/2014/main" id="{4C15B19B-E7BB-4060-B12F-3CDA8EF16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6792"/>
            <a:ext cx="12188825" cy="52120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useBgFill="1">
        <p:nvSpPr>
          <p:cNvPr id="120840" name="Rectangle 120839">
            <a:extLst>
              <a:ext uri="{FF2B5EF4-FFF2-40B4-BE49-F238E27FC236}">
                <a16:creationId xmlns:a16="http://schemas.microsoft.com/office/drawing/2014/main" id="{C8DD82D3-D002-45B0-B16A-82B3DA4EF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834" name="Rectangle 2"/>
          <p:cNvSpPr>
            <a:spLocks noGrp="1" noChangeArrowheads="1"/>
          </p:cNvSpPr>
          <p:nvPr>
            <p:ph type="title"/>
          </p:nvPr>
        </p:nvSpPr>
        <p:spPr>
          <a:xfrm>
            <a:off x="949047" y="643466"/>
            <a:ext cx="2771273" cy="5225627"/>
          </a:xfrm>
        </p:spPr>
        <p:txBody>
          <a:bodyPr anchor="ctr">
            <a:normAutofit/>
          </a:bodyPr>
          <a:lstStyle/>
          <a:p>
            <a:r>
              <a:rPr lang="en-US" sz="3600"/>
              <a:t>Do you know a child who…</a:t>
            </a:r>
          </a:p>
        </p:txBody>
      </p:sp>
      <p:cxnSp>
        <p:nvCxnSpPr>
          <p:cNvPr id="120842" name="Straight Connector 120841">
            <a:extLst>
              <a:ext uri="{FF2B5EF4-FFF2-40B4-BE49-F238E27FC236}">
                <a16:creationId xmlns:a16="http://schemas.microsoft.com/office/drawing/2014/main" id="{9F09C252-16FE-4557-AD6D-BB5CA77349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42053" y="1570271"/>
            <a:ext cx="0" cy="3200400"/>
          </a:xfrm>
          <a:prstGeom prst="line">
            <a:avLst/>
          </a:prstGeom>
          <a:ln w="3175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20835" name="Rectangle 3"/>
          <p:cNvSpPr>
            <a:spLocks noGrp="1" noChangeArrowheads="1"/>
          </p:cNvSpPr>
          <p:nvPr>
            <p:ph idx="1"/>
          </p:nvPr>
        </p:nvSpPr>
        <p:spPr>
          <a:xfrm>
            <a:off x="4351019" y="643466"/>
            <a:ext cx="6895973" cy="5225628"/>
          </a:xfrm>
        </p:spPr>
        <p:txBody>
          <a:bodyPr anchor="ctr">
            <a:normAutofit/>
          </a:bodyPr>
          <a:lstStyle/>
          <a:p>
            <a:r>
              <a:rPr lang="en-US" sz="2400" dirty="0">
                <a:latin typeface="Verdana" pitchFamily="34" charset="0"/>
              </a:rPr>
              <a:t>Takes younger children to </a:t>
            </a:r>
            <a:r>
              <a:rPr lang="en-US" sz="2400" dirty="0">
                <a:latin typeface="Arial"/>
              </a:rPr>
              <a:t>“</a:t>
            </a:r>
            <a:r>
              <a:rPr lang="en-US" sz="2400" dirty="0">
                <a:latin typeface="Verdana" pitchFamily="34" charset="0"/>
              </a:rPr>
              <a:t>secret</a:t>
            </a:r>
            <a:r>
              <a:rPr lang="en-US" sz="2400" dirty="0">
                <a:latin typeface="Arial"/>
              </a:rPr>
              <a:t>”</a:t>
            </a:r>
            <a:r>
              <a:rPr lang="en-US" sz="2400" dirty="0">
                <a:latin typeface="Verdana" pitchFamily="34" charset="0"/>
              </a:rPr>
              <a:t> places or hideaways or plays </a:t>
            </a:r>
            <a:r>
              <a:rPr lang="en-US" sz="2400" dirty="0">
                <a:latin typeface="Arial"/>
              </a:rPr>
              <a:t>“</a:t>
            </a:r>
            <a:r>
              <a:rPr lang="en-US" sz="2400" dirty="0">
                <a:latin typeface="Verdana" pitchFamily="34" charset="0"/>
              </a:rPr>
              <a:t>special</a:t>
            </a:r>
            <a:r>
              <a:rPr lang="en-US" sz="2400" dirty="0">
                <a:latin typeface="Arial"/>
              </a:rPr>
              <a:t>”</a:t>
            </a:r>
            <a:r>
              <a:rPr lang="en-US" sz="2400" dirty="0">
                <a:latin typeface="Verdana" pitchFamily="34" charset="0"/>
              </a:rPr>
              <a:t> games with them (e.g. playing doctor, undressing or touching games, etc.)? </a:t>
            </a:r>
          </a:p>
          <a:p>
            <a:r>
              <a:rPr lang="en-US" sz="2400" dirty="0">
                <a:latin typeface="Verdana" pitchFamily="34" charset="0"/>
              </a:rPr>
              <a:t>Insists on physical contact with a child when the child resists the attention? </a:t>
            </a:r>
          </a:p>
          <a:p>
            <a:r>
              <a:rPr lang="en-US" sz="2400" dirty="0">
                <a:latin typeface="Verdana" pitchFamily="34" charset="0"/>
              </a:rPr>
              <a:t>Was physically, sexually or emotionally abused and has not been offered adequate resources and support for recovery? </a:t>
            </a:r>
          </a:p>
        </p:txBody>
      </p:sp>
      <p:sp>
        <p:nvSpPr>
          <p:cNvPr id="120844" name="Rectangle 120843">
            <a:extLst>
              <a:ext uri="{FF2B5EF4-FFF2-40B4-BE49-F238E27FC236}">
                <a16:creationId xmlns:a16="http://schemas.microsoft.com/office/drawing/2014/main" id="{4C15B19B-E7BB-4060-B12F-3CDA8EF16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6792"/>
            <a:ext cx="12188825" cy="52120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02" name="Rectangle 3101">
            <a:extLst>
              <a:ext uri="{FF2B5EF4-FFF2-40B4-BE49-F238E27FC236}">
                <a16:creationId xmlns:a16="http://schemas.microsoft.com/office/drawing/2014/main" id="{990D0034-F768-41E7-85D4-F38C4DE85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104" name="Rectangle 3103">
            <a:extLst>
              <a:ext uri="{FF2B5EF4-FFF2-40B4-BE49-F238E27FC236}">
                <a16:creationId xmlns:a16="http://schemas.microsoft.com/office/drawing/2014/main" id="{C4F7E42D-8B5A-4FC8-81CD-9E60171F7F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74" name="Rectangle 2"/>
          <p:cNvSpPr>
            <a:spLocks noGrp="1" noChangeArrowheads="1"/>
          </p:cNvSpPr>
          <p:nvPr>
            <p:ph type="title"/>
          </p:nvPr>
        </p:nvSpPr>
        <p:spPr>
          <a:xfrm>
            <a:off x="492370" y="516835"/>
            <a:ext cx="3084844" cy="2103875"/>
          </a:xfrm>
        </p:spPr>
        <p:txBody>
          <a:bodyPr>
            <a:normAutofit/>
          </a:bodyPr>
          <a:lstStyle/>
          <a:p>
            <a:r>
              <a:rPr lang="en-US" dirty="0">
                <a:solidFill>
                  <a:srgbClr val="FFFFFF"/>
                </a:solidFill>
              </a:rPr>
              <a:t>Purpose</a:t>
            </a:r>
            <a:endParaRPr lang="en-US" sz="2800" dirty="0">
              <a:solidFill>
                <a:srgbClr val="FFFFFF"/>
              </a:solidFill>
            </a:endParaRPr>
          </a:p>
        </p:txBody>
      </p:sp>
      <p:sp>
        <p:nvSpPr>
          <p:cNvPr id="3075" name="Rectangle 3"/>
          <p:cNvSpPr>
            <a:spLocks noGrp="1" noChangeArrowheads="1"/>
          </p:cNvSpPr>
          <p:nvPr>
            <p:ph idx="1"/>
          </p:nvPr>
        </p:nvSpPr>
        <p:spPr>
          <a:xfrm>
            <a:off x="492370" y="2895600"/>
            <a:ext cx="3084844" cy="3335519"/>
          </a:xfrm>
        </p:spPr>
        <p:txBody>
          <a:bodyPr>
            <a:normAutofit/>
          </a:bodyPr>
          <a:lstStyle/>
          <a:p>
            <a:r>
              <a:rPr lang="en-US" sz="2400" dirty="0">
                <a:solidFill>
                  <a:srgbClr val="FFFFFF"/>
                </a:solidFill>
              </a:rPr>
              <a:t>This module is designed to deepen your understanding of the challenges you may face as a foster/ adoptive parent when dealing with issues of sexuality.</a:t>
            </a:r>
          </a:p>
        </p:txBody>
      </p:sp>
      <p:pic>
        <p:nvPicPr>
          <p:cNvPr id="5" name="Picture 4" descr="A group of children running&#10;&#10;Description automatically generated with low confidence">
            <a:extLst>
              <a:ext uri="{FF2B5EF4-FFF2-40B4-BE49-F238E27FC236}">
                <a16:creationId xmlns:a16="http://schemas.microsoft.com/office/drawing/2014/main" id="{0A550BAE-FE7B-57D9-EC4D-35DC298BA5BA}"/>
              </a:ext>
            </a:extLst>
          </p:cNvPr>
          <p:cNvPicPr>
            <a:picLocks noChangeAspect="1"/>
          </p:cNvPicPr>
          <p:nvPr/>
        </p:nvPicPr>
        <p:blipFill rotWithShape="1">
          <a:blip r:embed="rId3">
            <a:extLst>
              <a:ext uri="{28A0092B-C50C-407E-A947-70E740481C1C}">
                <a14:useLocalDpi xmlns:a14="http://schemas.microsoft.com/office/drawing/2010/main" val="0"/>
              </a:ext>
            </a:extLst>
          </a:blip>
          <a:srcRect l="6235" r="15113"/>
          <a:stretch/>
        </p:blipFill>
        <p:spPr>
          <a:xfrm>
            <a:off x="4075043" y="10"/>
            <a:ext cx="8111272" cy="6857990"/>
          </a:xfrm>
          <a:prstGeom prst="rect">
            <a:avLst/>
          </a:prstGeom>
        </p:spPr>
      </p:pic>
      <p:sp>
        <p:nvSpPr>
          <p:cNvPr id="3106" name="Rectangle 3105">
            <a:extLst>
              <a:ext uri="{FF2B5EF4-FFF2-40B4-BE49-F238E27FC236}">
                <a16:creationId xmlns:a16="http://schemas.microsoft.com/office/drawing/2014/main" id="{8C04651D-B9F4-4935-A02D-364153FBDF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useBgFill="1">
        <p:nvSpPr>
          <p:cNvPr id="121864" name="Rectangle 121863">
            <a:extLst>
              <a:ext uri="{FF2B5EF4-FFF2-40B4-BE49-F238E27FC236}">
                <a16:creationId xmlns:a16="http://schemas.microsoft.com/office/drawing/2014/main" id="{C8DD82D3-D002-45B0-B16A-82B3DA4EF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858" name="Rectangle 2"/>
          <p:cNvSpPr>
            <a:spLocks noGrp="1" noChangeArrowheads="1"/>
          </p:cNvSpPr>
          <p:nvPr>
            <p:ph type="title"/>
          </p:nvPr>
        </p:nvSpPr>
        <p:spPr>
          <a:xfrm>
            <a:off x="949047" y="643466"/>
            <a:ext cx="2771273" cy="5225627"/>
          </a:xfrm>
        </p:spPr>
        <p:txBody>
          <a:bodyPr anchor="ctr">
            <a:normAutofit/>
          </a:bodyPr>
          <a:lstStyle/>
          <a:p>
            <a:r>
              <a:rPr lang="en-US" sz="3600"/>
              <a:t>Do you know a child who…</a:t>
            </a:r>
          </a:p>
        </p:txBody>
      </p:sp>
      <p:cxnSp>
        <p:nvCxnSpPr>
          <p:cNvPr id="121866" name="Straight Connector 121865">
            <a:extLst>
              <a:ext uri="{FF2B5EF4-FFF2-40B4-BE49-F238E27FC236}">
                <a16:creationId xmlns:a16="http://schemas.microsoft.com/office/drawing/2014/main" id="{9F09C252-16FE-4557-AD6D-BB5CA77349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42053" y="1570271"/>
            <a:ext cx="0" cy="3200400"/>
          </a:xfrm>
          <a:prstGeom prst="line">
            <a:avLst/>
          </a:prstGeom>
          <a:ln w="3175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21859" name="Rectangle 3"/>
          <p:cNvSpPr>
            <a:spLocks noGrp="1" noChangeArrowheads="1"/>
          </p:cNvSpPr>
          <p:nvPr>
            <p:ph idx="1"/>
          </p:nvPr>
        </p:nvSpPr>
        <p:spPr>
          <a:xfrm>
            <a:off x="4351019" y="643466"/>
            <a:ext cx="6895973" cy="5225628"/>
          </a:xfrm>
        </p:spPr>
        <p:txBody>
          <a:bodyPr anchor="ctr">
            <a:normAutofit/>
          </a:bodyPr>
          <a:lstStyle/>
          <a:p>
            <a:r>
              <a:rPr lang="en-US" sz="2400" dirty="0">
                <a:latin typeface="Verdana" pitchFamily="34" charset="0"/>
              </a:rPr>
              <a:t>Links sexuality and aggression in language or behavior (e.g. makes sexual threats or insults)? </a:t>
            </a:r>
          </a:p>
          <a:p>
            <a:r>
              <a:rPr lang="en-US" sz="2400" dirty="0">
                <a:latin typeface="Verdana" pitchFamily="34" charset="0"/>
              </a:rPr>
              <a:t>Seems to be crying for help, i.e. behaves as if they want to be caught; leaves </a:t>
            </a:r>
            <a:r>
              <a:rPr lang="en-US" sz="2400" dirty="0">
                <a:latin typeface="Arial"/>
              </a:rPr>
              <a:t>“</a:t>
            </a:r>
            <a:r>
              <a:rPr lang="en-US" sz="2400" dirty="0">
                <a:latin typeface="Verdana" pitchFamily="34" charset="0"/>
              </a:rPr>
              <a:t>clues</a:t>
            </a:r>
            <a:r>
              <a:rPr lang="en-US" sz="2400" dirty="0">
                <a:latin typeface="Arial"/>
              </a:rPr>
              <a:t>”</a:t>
            </a:r>
            <a:r>
              <a:rPr lang="en-US" sz="2400" dirty="0">
                <a:latin typeface="Verdana" pitchFamily="34" charset="0"/>
              </a:rPr>
              <a:t> or acts in ways that seem likely to provoke a discussion about sexual issues? </a:t>
            </a:r>
          </a:p>
        </p:txBody>
      </p:sp>
      <p:sp>
        <p:nvSpPr>
          <p:cNvPr id="121868" name="Rectangle 121867">
            <a:extLst>
              <a:ext uri="{FF2B5EF4-FFF2-40B4-BE49-F238E27FC236}">
                <a16:creationId xmlns:a16="http://schemas.microsoft.com/office/drawing/2014/main" id="{4C15B19B-E7BB-4060-B12F-3CDA8EF16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6792"/>
            <a:ext cx="12188825" cy="52120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useBgFill="1">
        <p:nvSpPr>
          <p:cNvPr id="122888" name="Rectangle 122887">
            <a:extLst>
              <a:ext uri="{FF2B5EF4-FFF2-40B4-BE49-F238E27FC236}">
                <a16:creationId xmlns:a16="http://schemas.microsoft.com/office/drawing/2014/main" id="{C8DD82D3-D002-45B0-B16A-82B3DA4EF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882" name="Rectangle 2"/>
          <p:cNvSpPr>
            <a:spLocks noGrp="1" noChangeArrowheads="1"/>
          </p:cNvSpPr>
          <p:nvPr>
            <p:ph type="title"/>
          </p:nvPr>
        </p:nvSpPr>
        <p:spPr>
          <a:xfrm>
            <a:off x="949047" y="643466"/>
            <a:ext cx="2771273" cy="5225627"/>
          </a:xfrm>
        </p:spPr>
        <p:txBody>
          <a:bodyPr anchor="ctr">
            <a:normAutofit/>
          </a:bodyPr>
          <a:lstStyle/>
          <a:p>
            <a:r>
              <a:rPr lang="en-US" sz="3600"/>
              <a:t>Do you know a child who…</a:t>
            </a:r>
          </a:p>
        </p:txBody>
      </p:sp>
      <p:cxnSp>
        <p:nvCxnSpPr>
          <p:cNvPr id="122890" name="Straight Connector 122889">
            <a:extLst>
              <a:ext uri="{FF2B5EF4-FFF2-40B4-BE49-F238E27FC236}">
                <a16:creationId xmlns:a16="http://schemas.microsoft.com/office/drawing/2014/main" id="{9F09C252-16FE-4557-AD6D-BB5CA77349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42053" y="1570271"/>
            <a:ext cx="0" cy="3200400"/>
          </a:xfrm>
          <a:prstGeom prst="line">
            <a:avLst/>
          </a:prstGeom>
          <a:ln w="3175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22883" name="Rectangle 3"/>
          <p:cNvSpPr>
            <a:spLocks noGrp="1" noChangeArrowheads="1"/>
          </p:cNvSpPr>
          <p:nvPr>
            <p:ph idx="1"/>
          </p:nvPr>
        </p:nvSpPr>
        <p:spPr>
          <a:xfrm>
            <a:off x="4351019" y="643466"/>
            <a:ext cx="6895973" cy="5225628"/>
          </a:xfrm>
        </p:spPr>
        <p:txBody>
          <a:bodyPr anchor="ctr">
            <a:normAutofit/>
          </a:bodyPr>
          <a:lstStyle/>
          <a:p>
            <a:r>
              <a:rPr lang="en-US" sz="2400" dirty="0">
                <a:latin typeface="Verdana" pitchFamily="34" charset="0"/>
              </a:rPr>
              <a:t>Tells you they do not want to be alone with a child, or group of children, or becomes anxious about being with a particular young person? </a:t>
            </a:r>
          </a:p>
          <a:p>
            <a:r>
              <a:rPr lang="en-US" sz="2400" dirty="0">
                <a:latin typeface="Verdana" pitchFamily="34" charset="0"/>
              </a:rPr>
              <a:t>Is unable to control inappropriate sexual behaviors involving another child after being told to stop? </a:t>
            </a:r>
          </a:p>
          <a:p>
            <a:r>
              <a:rPr lang="en-US" sz="2400" dirty="0">
                <a:latin typeface="Verdana" pitchFamily="34" charset="0"/>
              </a:rPr>
              <a:t>Engages in sexually harassing behavior? </a:t>
            </a:r>
          </a:p>
          <a:p>
            <a:endParaRPr lang="en-US" sz="2400" dirty="0"/>
          </a:p>
          <a:p>
            <a:endParaRPr lang="en-US" sz="2400" dirty="0"/>
          </a:p>
          <a:p>
            <a:endParaRPr lang="en-US" sz="2400" dirty="0"/>
          </a:p>
        </p:txBody>
      </p:sp>
      <p:sp>
        <p:nvSpPr>
          <p:cNvPr id="122892" name="Rectangle 122891">
            <a:extLst>
              <a:ext uri="{FF2B5EF4-FFF2-40B4-BE49-F238E27FC236}">
                <a16:creationId xmlns:a16="http://schemas.microsoft.com/office/drawing/2014/main" id="{4C15B19B-E7BB-4060-B12F-3CDA8EF16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6792"/>
            <a:ext cx="12188825" cy="52120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useBgFill="1">
        <p:nvSpPr>
          <p:cNvPr id="123912" name="Rectangle 123911">
            <a:extLst>
              <a:ext uri="{FF2B5EF4-FFF2-40B4-BE49-F238E27FC236}">
                <a16:creationId xmlns:a16="http://schemas.microsoft.com/office/drawing/2014/main" id="{C8DD82D3-D002-45B0-B16A-82B3DA4EF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906" name="Rectangle 2"/>
          <p:cNvSpPr>
            <a:spLocks noGrp="1" noChangeArrowheads="1"/>
          </p:cNvSpPr>
          <p:nvPr>
            <p:ph type="title"/>
          </p:nvPr>
        </p:nvSpPr>
        <p:spPr>
          <a:xfrm>
            <a:off x="949047" y="643466"/>
            <a:ext cx="2771273" cy="5225627"/>
          </a:xfrm>
        </p:spPr>
        <p:txBody>
          <a:bodyPr anchor="ctr">
            <a:normAutofit/>
          </a:bodyPr>
          <a:lstStyle/>
          <a:p>
            <a:r>
              <a:rPr lang="en-US" sz="3600"/>
              <a:t>Do you know a child who…</a:t>
            </a:r>
          </a:p>
        </p:txBody>
      </p:sp>
      <p:cxnSp>
        <p:nvCxnSpPr>
          <p:cNvPr id="123914" name="Straight Connector 123913">
            <a:extLst>
              <a:ext uri="{FF2B5EF4-FFF2-40B4-BE49-F238E27FC236}">
                <a16:creationId xmlns:a16="http://schemas.microsoft.com/office/drawing/2014/main" id="{9F09C252-16FE-4557-AD6D-BB5CA77349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42053" y="1570271"/>
            <a:ext cx="0" cy="3200400"/>
          </a:xfrm>
          <a:prstGeom prst="line">
            <a:avLst/>
          </a:prstGeom>
          <a:ln w="3175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23907" name="Rectangle 3"/>
          <p:cNvSpPr>
            <a:spLocks noGrp="1" noChangeArrowheads="1"/>
          </p:cNvSpPr>
          <p:nvPr>
            <p:ph idx="1"/>
          </p:nvPr>
        </p:nvSpPr>
        <p:spPr>
          <a:xfrm>
            <a:off x="4351019" y="643466"/>
            <a:ext cx="6895973" cy="5225628"/>
          </a:xfrm>
        </p:spPr>
        <p:txBody>
          <a:bodyPr anchor="ctr">
            <a:normAutofit/>
          </a:bodyPr>
          <a:lstStyle/>
          <a:p>
            <a:r>
              <a:rPr lang="en-US" sz="2400" dirty="0">
                <a:latin typeface="Verdana" pitchFamily="34" charset="0"/>
              </a:rPr>
              <a:t>Shares alcohol, drugs, or sexual material with younger children or teens? </a:t>
            </a:r>
          </a:p>
          <a:p>
            <a:r>
              <a:rPr lang="en-US" sz="2400" dirty="0">
                <a:latin typeface="Verdana" pitchFamily="34" charset="0"/>
              </a:rPr>
              <a:t>Views sexual images of children on the Internet or elsewhere? </a:t>
            </a:r>
          </a:p>
          <a:p>
            <a:r>
              <a:rPr lang="en-US" sz="2400" dirty="0">
                <a:latin typeface="Verdana" pitchFamily="34" charset="0"/>
              </a:rPr>
              <a:t>Forces sexual interaction, including direct contact and non-contact (like exposing genitals) on another adolescent or child? </a:t>
            </a:r>
          </a:p>
          <a:p>
            <a:endParaRPr lang="en-US" sz="2400" dirty="0"/>
          </a:p>
        </p:txBody>
      </p:sp>
      <p:sp>
        <p:nvSpPr>
          <p:cNvPr id="123916" name="Rectangle 123915">
            <a:extLst>
              <a:ext uri="{FF2B5EF4-FFF2-40B4-BE49-F238E27FC236}">
                <a16:creationId xmlns:a16="http://schemas.microsoft.com/office/drawing/2014/main" id="{4C15B19B-E7BB-4060-B12F-3CDA8EF16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336792"/>
            <a:ext cx="12188825" cy="52120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970" name="Rectangle 4096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40962" name="Rectangle 2"/>
          <p:cNvSpPr>
            <a:spLocks noGrp="1" noChangeArrowheads="1"/>
          </p:cNvSpPr>
          <p:nvPr>
            <p:ph type="title"/>
          </p:nvPr>
        </p:nvSpPr>
        <p:spPr>
          <a:xfrm>
            <a:off x="1097280" y="4844374"/>
            <a:ext cx="10058400" cy="1188995"/>
          </a:xfrm>
        </p:spPr>
        <p:txBody>
          <a:bodyPr anchor="ctr">
            <a:normAutofit/>
          </a:bodyPr>
          <a:lstStyle/>
          <a:p>
            <a:pPr algn="ctr"/>
            <a:r>
              <a:rPr lang="en-US" b="1" dirty="0"/>
              <a:t>Therapeutic Parenting</a:t>
            </a:r>
            <a:endParaRPr lang="en-US" b="1"/>
          </a:p>
        </p:txBody>
      </p:sp>
      <p:graphicFrame>
        <p:nvGraphicFramePr>
          <p:cNvPr id="40965" name="Rectangle 3">
            <a:extLst>
              <a:ext uri="{FF2B5EF4-FFF2-40B4-BE49-F238E27FC236}">
                <a16:creationId xmlns:a16="http://schemas.microsoft.com/office/drawing/2014/main" id="{3C5D0EB6-D198-232A-15AD-6089206E9CCC}"/>
              </a:ext>
            </a:extLst>
          </p:cNvPr>
          <p:cNvGraphicFramePr>
            <a:graphicFrameLocks noGrp="1"/>
          </p:cNvGraphicFramePr>
          <p:nvPr>
            <p:ph idx="1"/>
            <p:extLst>
              <p:ext uri="{D42A27DB-BD31-4B8C-83A1-F6EECF244321}">
                <p14:modId xmlns:p14="http://schemas.microsoft.com/office/powerpoint/2010/main" val="3419612252"/>
              </p:ext>
            </p:extLst>
          </p:nvPr>
        </p:nvGraphicFramePr>
        <p:xfrm>
          <a:off x="0" y="-838200"/>
          <a:ext cx="12192000" cy="6781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3013" name="Picture 43012" descr="Exclamation mark on a yellow background">
            <a:extLst>
              <a:ext uri="{FF2B5EF4-FFF2-40B4-BE49-F238E27FC236}">
                <a16:creationId xmlns:a16="http://schemas.microsoft.com/office/drawing/2014/main" id="{BF00E56A-68AC-109F-180A-6656F85B79AE}"/>
              </a:ext>
            </a:extLst>
          </p:cNvPr>
          <p:cNvPicPr>
            <a:picLocks noChangeAspect="1"/>
          </p:cNvPicPr>
          <p:nvPr/>
        </p:nvPicPr>
        <p:blipFill rotWithShape="1">
          <a:blip r:embed="rId3">
            <a:duotone>
              <a:schemeClr val="bg2">
                <a:shade val="45000"/>
                <a:satMod val="135000"/>
              </a:schemeClr>
              <a:prstClr val="white"/>
            </a:duotone>
            <a:alphaModFix amt="35000"/>
          </a:blip>
          <a:srcRect t="25000"/>
          <a:stretch/>
        </p:blipFill>
        <p:spPr>
          <a:xfrm>
            <a:off x="20" y="10"/>
            <a:ext cx="12191980" cy="6857990"/>
          </a:xfrm>
          <a:prstGeom prst="rect">
            <a:avLst/>
          </a:prstGeom>
        </p:spPr>
      </p:pic>
      <p:cxnSp>
        <p:nvCxnSpPr>
          <p:cNvPr id="43037" name="Straight Connector 43036">
            <a:extLst>
              <a:ext uri="{FF2B5EF4-FFF2-40B4-BE49-F238E27FC236}">
                <a16:creationId xmlns:a16="http://schemas.microsoft.com/office/drawing/2014/main" id="{CBA20C44-5AE4-4DC9-A91C-643BC9C1ED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43010" name="Rectangle 2"/>
          <p:cNvSpPr>
            <a:spLocks noGrp="1" noChangeArrowheads="1"/>
          </p:cNvSpPr>
          <p:nvPr>
            <p:ph type="title"/>
          </p:nvPr>
        </p:nvSpPr>
        <p:spPr>
          <a:xfrm>
            <a:off x="1097280" y="286603"/>
            <a:ext cx="10058400" cy="1450757"/>
          </a:xfrm>
        </p:spPr>
        <p:txBody>
          <a:bodyPr>
            <a:normAutofit/>
          </a:bodyPr>
          <a:lstStyle/>
          <a:p>
            <a:r>
              <a:rPr lang="en-US" sz="4100"/>
              <a:t>How Foster Parents Can Help the Healing Process: </a:t>
            </a:r>
            <a:r>
              <a:rPr lang="en-US" sz="4100" b="1"/>
              <a:t>Fear/Anxiety-Related Behavior Problems</a:t>
            </a:r>
            <a:endParaRPr lang="en-US" sz="4100"/>
          </a:p>
        </p:txBody>
      </p:sp>
      <p:sp>
        <p:nvSpPr>
          <p:cNvPr id="43039" name="Rectangle 43038">
            <a:extLst>
              <a:ext uri="{FF2B5EF4-FFF2-40B4-BE49-F238E27FC236}">
                <a16:creationId xmlns:a16="http://schemas.microsoft.com/office/drawing/2014/main" id="{A69E3989-C462-49A6-86A8-355B60134A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041" name="Rectangle 43040">
            <a:extLst>
              <a:ext uri="{FF2B5EF4-FFF2-40B4-BE49-F238E27FC236}">
                <a16:creationId xmlns:a16="http://schemas.microsoft.com/office/drawing/2014/main" id="{8FE4B8E1-4108-4F3B-AA31-922474DCDB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3032" name="Rectangle 3">
            <a:extLst>
              <a:ext uri="{FF2B5EF4-FFF2-40B4-BE49-F238E27FC236}">
                <a16:creationId xmlns:a16="http://schemas.microsoft.com/office/drawing/2014/main" id="{18893626-685F-5CBB-A699-DEE3E2F0ACDB}"/>
              </a:ext>
            </a:extLst>
          </p:cNvPr>
          <p:cNvGraphicFramePr>
            <a:graphicFrameLocks noGrp="1"/>
          </p:cNvGraphicFramePr>
          <p:nvPr>
            <p:ph idx="1"/>
            <p:extLst>
              <p:ext uri="{D42A27DB-BD31-4B8C-83A1-F6EECF244321}">
                <p14:modId xmlns:p14="http://schemas.microsoft.com/office/powerpoint/2010/main" val="905517169"/>
              </p:ext>
            </p:extLst>
          </p:nvPr>
        </p:nvGraphicFramePr>
        <p:xfrm>
          <a:off x="1097279" y="1845734"/>
          <a:ext cx="10089165" cy="42886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45061" name="Picture 45060" descr="Exclamation mark on a yellow background">
            <a:extLst>
              <a:ext uri="{FF2B5EF4-FFF2-40B4-BE49-F238E27FC236}">
                <a16:creationId xmlns:a16="http://schemas.microsoft.com/office/drawing/2014/main" id="{D0D03F43-71A5-2ACC-E2FB-3103B2A5CC74}"/>
              </a:ext>
            </a:extLst>
          </p:cNvPr>
          <p:cNvPicPr>
            <a:picLocks noChangeAspect="1"/>
          </p:cNvPicPr>
          <p:nvPr/>
        </p:nvPicPr>
        <p:blipFill rotWithShape="1">
          <a:blip r:embed="rId3">
            <a:alphaModFix amt="35000"/>
          </a:blip>
          <a:srcRect t="25000"/>
          <a:stretch/>
        </p:blipFill>
        <p:spPr>
          <a:xfrm>
            <a:off x="20" y="10"/>
            <a:ext cx="12191980" cy="6857990"/>
          </a:xfrm>
          <a:prstGeom prst="rect">
            <a:avLst/>
          </a:prstGeom>
        </p:spPr>
      </p:pic>
      <p:cxnSp>
        <p:nvCxnSpPr>
          <p:cNvPr id="45074" name="Straight Connector 45073">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45058" name="Rectangle 2"/>
          <p:cNvSpPr>
            <a:spLocks noGrp="1" noChangeArrowheads="1"/>
          </p:cNvSpPr>
          <p:nvPr>
            <p:ph type="title"/>
          </p:nvPr>
        </p:nvSpPr>
        <p:spPr>
          <a:xfrm>
            <a:off x="1097280" y="286603"/>
            <a:ext cx="10058400" cy="1450757"/>
          </a:xfrm>
        </p:spPr>
        <p:txBody>
          <a:bodyPr>
            <a:normAutofit/>
          </a:bodyPr>
          <a:lstStyle/>
          <a:p>
            <a:r>
              <a:rPr lang="en-US" sz="4400">
                <a:solidFill>
                  <a:schemeClr val="tx1"/>
                </a:solidFill>
              </a:rPr>
              <a:t>How Foster Parents Can Help the Healing Process: </a:t>
            </a:r>
            <a:r>
              <a:rPr lang="en-US" sz="4400" b="1">
                <a:solidFill>
                  <a:schemeClr val="tx1"/>
                </a:solidFill>
              </a:rPr>
              <a:t>Anger-Related Behavior Problems</a:t>
            </a:r>
          </a:p>
        </p:txBody>
      </p:sp>
      <p:graphicFrame>
        <p:nvGraphicFramePr>
          <p:cNvPr id="45080" name="Rectangle 3">
            <a:extLst>
              <a:ext uri="{FF2B5EF4-FFF2-40B4-BE49-F238E27FC236}">
                <a16:creationId xmlns:a16="http://schemas.microsoft.com/office/drawing/2014/main" id="{A823911E-B909-8AA3-DBDE-7CADDE7FB77C}"/>
              </a:ext>
            </a:extLst>
          </p:cNvPr>
          <p:cNvGraphicFramePr>
            <a:graphicFrameLocks noGrp="1"/>
          </p:cNvGraphicFramePr>
          <p:nvPr>
            <p:ph idx="1"/>
            <p:extLst>
              <p:ext uri="{D42A27DB-BD31-4B8C-83A1-F6EECF244321}">
                <p14:modId xmlns:p14="http://schemas.microsoft.com/office/powerpoint/2010/main" val="125975758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5076" name="Rectangle 45075">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078" name="Rectangle 45077">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209800" y="381000"/>
            <a:ext cx="7772400" cy="1143000"/>
          </a:xfrm>
        </p:spPr>
        <p:txBody>
          <a:bodyPr/>
          <a:lstStyle/>
          <a:p>
            <a:r>
              <a:rPr lang="en-US"/>
              <a:t>Four Rules to Promote</a:t>
            </a:r>
          </a:p>
        </p:txBody>
      </p:sp>
      <p:graphicFrame>
        <p:nvGraphicFramePr>
          <p:cNvPr id="47119" name="Rectangle 3">
            <a:extLst>
              <a:ext uri="{FF2B5EF4-FFF2-40B4-BE49-F238E27FC236}">
                <a16:creationId xmlns:a16="http://schemas.microsoft.com/office/drawing/2014/main" id="{071ACCBE-19EF-5B87-DC40-3D40AD03B230}"/>
              </a:ext>
            </a:extLst>
          </p:cNvPr>
          <p:cNvGraphicFramePr>
            <a:graphicFrameLocks noGrp="1"/>
          </p:cNvGraphicFramePr>
          <p:nvPr>
            <p:ph idx="1"/>
          </p:nvPr>
        </p:nvGraphicFramePr>
        <p:xfrm>
          <a:off x="1752600" y="1600200"/>
          <a:ext cx="8610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185" name="Rectangle 50184">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0187" name="Rectangle 50186">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78" name="Rectangle 2"/>
          <p:cNvSpPr>
            <a:spLocks noGrp="1" noChangeArrowheads="1"/>
          </p:cNvSpPr>
          <p:nvPr>
            <p:ph type="title"/>
          </p:nvPr>
        </p:nvSpPr>
        <p:spPr>
          <a:xfrm>
            <a:off x="5181601" y="634946"/>
            <a:ext cx="6368142" cy="1450757"/>
          </a:xfrm>
        </p:spPr>
        <p:txBody>
          <a:bodyPr>
            <a:normAutofit/>
          </a:bodyPr>
          <a:lstStyle/>
          <a:p>
            <a:r>
              <a:rPr lang="en-US"/>
              <a:t>Turtle Technique</a:t>
            </a:r>
          </a:p>
        </p:txBody>
      </p:sp>
      <p:pic>
        <p:nvPicPr>
          <p:cNvPr id="50181" name="Picture 50180">
            <a:extLst>
              <a:ext uri="{FF2B5EF4-FFF2-40B4-BE49-F238E27FC236}">
                <a16:creationId xmlns:a16="http://schemas.microsoft.com/office/drawing/2014/main" id="{7EB2B0C9-C851-E3EB-EB5B-7ACD47D64E96}"/>
              </a:ext>
            </a:extLst>
          </p:cNvPr>
          <p:cNvPicPr>
            <a:picLocks noChangeAspect="1"/>
          </p:cNvPicPr>
          <p:nvPr/>
        </p:nvPicPr>
        <p:blipFill rotWithShape="1">
          <a:blip r:embed="rId3"/>
          <a:srcRect l="32916" r="28977"/>
          <a:stretch/>
        </p:blipFill>
        <p:spPr>
          <a:xfrm>
            <a:off x="20" y="-12128"/>
            <a:ext cx="4654276" cy="6870127"/>
          </a:xfrm>
          <a:prstGeom prst="rect">
            <a:avLst/>
          </a:prstGeom>
        </p:spPr>
      </p:pic>
      <p:cxnSp>
        <p:nvCxnSpPr>
          <p:cNvPr id="50189" name="Straight Connector 50188">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50179" name="Rectangle 3"/>
          <p:cNvSpPr>
            <a:spLocks noGrp="1" noChangeArrowheads="1"/>
          </p:cNvSpPr>
          <p:nvPr>
            <p:ph idx="1"/>
          </p:nvPr>
        </p:nvSpPr>
        <p:spPr>
          <a:xfrm>
            <a:off x="5181601" y="2198914"/>
            <a:ext cx="6368142" cy="3670180"/>
          </a:xfrm>
        </p:spPr>
        <p:txBody>
          <a:bodyPr>
            <a:normAutofit/>
          </a:bodyPr>
          <a:lstStyle/>
          <a:p>
            <a:r>
              <a:rPr lang="en-US" sz="2800" dirty="0"/>
              <a:t>Stop. Wait.</a:t>
            </a:r>
          </a:p>
          <a:p>
            <a:r>
              <a:rPr lang="en-US" sz="2800" dirty="0"/>
              <a:t>Go in your shell like a turtle.</a:t>
            </a:r>
          </a:p>
          <a:p>
            <a:r>
              <a:rPr lang="en-US" sz="2800" dirty="0"/>
              <a:t>Think.</a:t>
            </a:r>
          </a:p>
          <a:p>
            <a:r>
              <a:rPr lang="en-US" sz="2800" dirty="0"/>
              <a:t>Do something.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45" name="Rectangle 103444">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26" name="Rectangle 2"/>
          <p:cNvSpPr>
            <a:spLocks noGrp="1" noChangeArrowheads="1"/>
          </p:cNvSpPr>
          <p:nvPr>
            <p:ph type="title"/>
          </p:nvPr>
        </p:nvSpPr>
        <p:spPr>
          <a:xfrm>
            <a:off x="6411685" y="634946"/>
            <a:ext cx="5127171" cy="1450757"/>
          </a:xfrm>
        </p:spPr>
        <p:txBody>
          <a:bodyPr>
            <a:normAutofit/>
          </a:bodyPr>
          <a:lstStyle/>
          <a:p>
            <a:r>
              <a:rPr lang="en-US" dirty="0"/>
              <a:t>Stop-Wait</a:t>
            </a:r>
          </a:p>
        </p:txBody>
      </p:sp>
      <p:pic>
        <p:nvPicPr>
          <p:cNvPr id="103431" name="Graphic 103430" descr="Stop Sign">
            <a:extLst>
              <a:ext uri="{FF2B5EF4-FFF2-40B4-BE49-F238E27FC236}">
                <a16:creationId xmlns:a16="http://schemas.microsoft.com/office/drawing/2014/main" id="{D624E3A8-3046-3877-216E-00AE1F8E927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5132" y="645106"/>
            <a:ext cx="5247747" cy="5247747"/>
          </a:xfrm>
          <a:prstGeom prst="rect">
            <a:avLst/>
          </a:prstGeom>
        </p:spPr>
      </p:pic>
      <p:cxnSp>
        <p:nvCxnSpPr>
          <p:cNvPr id="103447" name="Straight Connector 103446">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103427" name="Rectangle 3"/>
          <p:cNvSpPr>
            <a:spLocks noGrp="1" noChangeArrowheads="1"/>
          </p:cNvSpPr>
          <p:nvPr>
            <p:ph idx="1"/>
          </p:nvPr>
        </p:nvSpPr>
        <p:spPr>
          <a:xfrm>
            <a:off x="6411684" y="2198914"/>
            <a:ext cx="5127172" cy="3670180"/>
          </a:xfrm>
        </p:spPr>
        <p:txBody>
          <a:bodyPr>
            <a:normAutofit/>
          </a:bodyPr>
          <a:lstStyle/>
          <a:p>
            <a:r>
              <a:rPr lang="en-US" sz="2400" dirty="0"/>
              <a:t>Have the child imagine a stop sign</a:t>
            </a:r>
          </a:p>
          <a:p>
            <a:r>
              <a:rPr lang="en-US" sz="2400" dirty="0"/>
              <a:t>This is the signal to stop what they are doing and ask themselves what they are feeling</a:t>
            </a:r>
          </a:p>
          <a:p>
            <a:r>
              <a:rPr lang="en-US" sz="2400" dirty="0"/>
              <a:t>“Let’s imagine a turtle is in a situation similar to…”</a:t>
            </a:r>
          </a:p>
          <a:p>
            <a:r>
              <a:rPr lang="en-US" sz="2400" dirty="0"/>
              <a:t>How might the turtle be feeling?</a:t>
            </a:r>
          </a:p>
        </p:txBody>
      </p:sp>
      <p:sp>
        <p:nvSpPr>
          <p:cNvPr id="103449" name="Rectangle 103448">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3451" name="Rectangle 103450">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482" name="Rectangle 105481">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474" name="Rectangle 2"/>
          <p:cNvSpPr>
            <a:spLocks noGrp="1" noChangeArrowheads="1"/>
          </p:cNvSpPr>
          <p:nvPr>
            <p:ph type="title"/>
          </p:nvPr>
        </p:nvSpPr>
        <p:spPr>
          <a:xfrm>
            <a:off x="6411685" y="634946"/>
            <a:ext cx="5127171" cy="1450757"/>
          </a:xfrm>
        </p:spPr>
        <p:txBody>
          <a:bodyPr>
            <a:normAutofit/>
          </a:bodyPr>
          <a:lstStyle/>
          <a:p>
            <a:r>
              <a:rPr lang="en-US" dirty="0"/>
              <a:t>Go in your shell like a turtle</a:t>
            </a:r>
          </a:p>
        </p:txBody>
      </p:sp>
      <p:pic>
        <p:nvPicPr>
          <p:cNvPr id="105479" name="Graphic 105478" descr="Turtle">
            <a:extLst>
              <a:ext uri="{FF2B5EF4-FFF2-40B4-BE49-F238E27FC236}">
                <a16:creationId xmlns:a16="http://schemas.microsoft.com/office/drawing/2014/main" id="{9A4B97F6-6FE6-20B4-F85D-444978E84E1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5132" y="645106"/>
            <a:ext cx="5247747" cy="5247747"/>
          </a:xfrm>
          <a:prstGeom prst="rect">
            <a:avLst/>
          </a:prstGeom>
        </p:spPr>
      </p:pic>
      <p:cxnSp>
        <p:nvCxnSpPr>
          <p:cNvPr id="105484" name="Straight Connector 105483">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105475" name="Rectangle 3"/>
          <p:cNvSpPr>
            <a:spLocks noGrp="1" noChangeArrowheads="1"/>
          </p:cNvSpPr>
          <p:nvPr>
            <p:ph idx="1"/>
          </p:nvPr>
        </p:nvSpPr>
        <p:spPr>
          <a:xfrm>
            <a:off x="6411684" y="2198914"/>
            <a:ext cx="5127172" cy="3670180"/>
          </a:xfrm>
        </p:spPr>
        <p:txBody>
          <a:bodyPr>
            <a:normAutofit/>
          </a:bodyPr>
          <a:lstStyle/>
          <a:p>
            <a:r>
              <a:rPr lang="en-US" sz="2400" dirty="0"/>
              <a:t>Ask the child what turtles do when something bothers them</a:t>
            </a:r>
          </a:p>
          <a:p>
            <a:r>
              <a:rPr lang="en-US" sz="2400" dirty="0"/>
              <a:t>Explain: they go inside their shells where it is safe. That makes it easier to relax and think.</a:t>
            </a:r>
          </a:p>
          <a:p>
            <a:r>
              <a:rPr lang="en-US" sz="2400" dirty="0"/>
              <a:t>Have the child practice going into a shell (use puppet)</a:t>
            </a:r>
          </a:p>
          <a:p>
            <a:r>
              <a:rPr lang="en-US" sz="2400" dirty="0"/>
              <a:t>Have the child practice relaxation</a:t>
            </a:r>
          </a:p>
        </p:txBody>
      </p:sp>
      <p:sp>
        <p:nvSpPr>
          <p:cNvPr id="105486" name="Rectangle 105485">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5488" name="Rectangle 105487">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Getting Started</a:t>
            </a:r>
          </a:p>
        </p:txBody>
      </p:sp>
      <p:graphicFrame>
        <p:nvGraphicFramePr>
          <p:cNvPr id="7183" name="Rectangle 3">
            <a:extLst>
              <a:ext uri="{FF2B5EF4-FFF2-40B4-BE49-F238E27FC236}">
                <a16:creationId xmlns:a16="http://schemas.microsoft.com/office/drawing/2014/main" id="{5978AEBA-17D2-489D-F12C-780C76A67E81}"/>
              </a:ext>
            </a:extLst>
          </p:cNvPr>
          <p:cNvGraphicFramePr>
            <a:graphicFrameLocks noGrp="1"/>
          </p:cNvGraphicFramePr>
          <p:nvPr>
            <p:ph idx="1"/>
            <p:extLst>
              <p:ext uri="{D42A27DB-BD31-4B8C-83A1-F6EECF244321}">
                <p14:modId xmlns:p14="http://schemas.microsoft.com/office/powerpoint/2010/main" val="217152881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7529" name="Rectangle 10752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7531" name="Rectangle 10753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7522" name="Rectangle 2"/>
          <p:cNvSpPr>
            <a:spLocks noGrp="1" noChangeArrowheads="1"/>
          </p:cNvSpPr>
          <p:nvPr>
            <p:ph type="title"/>
          </p:nvPr>
        </p:nvSpPr>
        <p:spPr>
          <a:xfrm>
            <a:off x="492370" y="516835"/>
            <a:ext cx="3084844" cy="5772840"/>
          </a:xfrm>
        </p:spPr>
        <p:txBody>
          <a:bodyPr anchor="ctr">
            <a:normAutofit/>
          </a:bodyPr>
          <a:lstStyle/>
          <a:p>
            <a:r>
              <a:rPr lang="en-US" sz="5400" dirty="0">
                <a:solidFill>
                  <a:srgbClr val="FFFFFF"/>
                </a:solidFill>
              </a:rPr>
              <a:t>Think</a:t>
            </a:r>
            <a:endParaRPr lang="en-US" sz="3600" dirty="0">
              <a:solidFill>
                <a:srgbClr val="FFFFFF"/>
              </a:solidFill>
            </a:endParaRPr>
          </a:p>
        </p:txBody>
      </p:sp>
      <p:sp>
        <p:nvSpPr>
          <p:cNvPr id="107533" name="Rectangle 10753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07525" name="Rectangle 3">
            <a:extLst>
              <a:ext uri="{FF2B5EF4-FFF2-40B4-BE49-F238E27FC236}">
                <a16:creationId xmlns:a16="http://schemas.microsoft.com/office/drawing/2014/main" id="{77041760-181E-F9DC-C144-A61834496E34}"/>
              </a:ext>
            </a:extLst>
          </p:cNvPr>
          <p:cNvGraphicFramePr>
            <a:graphicFrameLocks noGrp="1"/>
          </p:cNvGraphicFramePr>
          <p:nvPr>
            <p:ph idx="1"/>
            <p:extLst>
              <p:ext uri="{D42A27DB-BD31-4B8C-83A1-F6EECF244321}">
                <p14:modId xmlns:p14="http://schemas.microsoft.com/office/powerpoint/2010/main" val="538392261"/>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9576" name="Rectangle 109575">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9578" name="Rectangle 109577">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9570" name="Rectangle 2"/>
          <p:cNvSpPr>
            <a:spLocks noGrp="1" noChangeArrowheads="1"/>
          </p:cNvSpPr>
          <p:nvPr>
            <p:ph type="title"/>
          </p:nvPr>
        </p:nvSpPr>
        <p:spPr>
          <a:xfrm>
            <a:off x="492370" y="605896"/>
            <a:ext cx="3084844" cy="5646208"/>
          </a:xfrm>
        </p:spPr>
        <p:txBody>
          <a:bodyPr anchor="ctr">
            <a:normAutofit/>
          </a:bodyPr>
          <a:lstStyle/>
          <a:p>
            <a:r>
              <a:rPr lang="en-US" sz="3600">
                <a:solidFill>
                  <a:srgbClr val="FFFFFF"/>
                </a:solidFill>
              </a:rPr>
              <a:t>Do Something</a:t>
            </a:r>
          </a:p>
        </p:txBody>
      </p:sp>
      <p:sp>
        <p:nvSpPr>
          <p:cNvPr id="109580" name="Rectangle 109579">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9571" name="Rectangle 3"/>
          <p:cNvSpPr>
            <a:spLocks noGrp="1" noChangeArrowheads="1"/>
          </p:cNvSpPr>
          <p:nvPr>
            <p:ph idx="1"/>
          </p:nvPr>
        </p:nvSpPr>
        <p:spPr>
          <a:xfrm>
            <a:off x="4742016" y="605896"/>
            <a:ext cx="6413663" cy="5646208"/>
          </a:xfrm>
        </p:spPr>
        <p:txBody>
          <a:bodyPr anchor="ctr">
            <a:normAutofit/>
          </a:bodyPr>
          <a:lstStyle/>
          <a:p>
            <a:r>
              <a:rPr lang="en-US" sz="2800" dirty="0"/>
              <a:t>Explain to the child that now the turtle has picked something to do, he/she needs to go ahead and do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232" name="Rectangle 52231">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52234" name="Rectangle 52233">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226" name="Rectangle 2"/>
          <p:cNvSpPr>
            <a:spLocks noGrp="1" noChangeArrowheads="1"/>
          </p:cNvSpPr>
          <p:nvPr>
            <p:ph type="title"/>
          </p:nvPr>
        </p:nvSpPr>
        <p:spPr>
          <a:xfrm>
            <a:off x="492370" y="605896"/>
            <a:ext cx="3084844" cy="5646208"/>
          </a:xfrm>
        </p:spPr>
        <p:txBody>
          <a:bodyPr anchor="ctr">
            <a:normAutofit/>
          </a:bodyPr>
          <a:lstStyle/>
          <a:p>
            <a:r>
              <a:rPr lang="en-US" sz="3600" dirty="0">
                <a:solidFill>
                  <a:srgbClr val="FFFFFF"/>
                </a:solidFill>
              </a:rPr>
              <a:t>Setting Rules</a:t>
            </a:r>
          </a:p>
        </p:txBody>
      </p:sp>
      <p:sp>
        <p:nvSpPr>
          <p:cNvPr id="52236" name="Rectangle 52235">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227" name="Rectangle 3"/>
          <p:cNvSpPr>
            <a:spLocks noGrp="1" noChangeArrowheads="1"/>
          </p:cNvSpPr>
          <p:nvPr>
            <p:ph idx="1"/>
          </p:nvPr>
        </p:nvSpPr>
        <p:spPr>
          <a:xfrm>
            <a:off x="4407408" y="228600"/>
            <a:ext cx="7479792" cy="6400800"/>
          </a:xfrm>
        </p:spPr>
        <p:txBody>
          <a:bodyPr anchor="ctr">
            <a:normAutofit/>
          </a:bodyPr>
          <a:lstStyle/>
          <a:p>
            <a:r>
              <a:rPr lang="en-US" sz="2400" b="1" dirty="0"/>
              <a:t>Be concrete and specific. </a:t>
            </a:r>
            <a:r>
              <a:rPr lang="en-US" sz="2400" dirty="0"/>
              <a:t>“Be Respectful” is too vague.</a:t>
            </a:r>
          </a:p>
          <a:p>
            <a:r>
              <a:rPr lang="en-US" sz="2400" b="1" dirty="0"/>
              <a:t>Keep the rule simple. </a:t>
            </a:r>
            <a:r>
              <a:rPr lang="en-US" sz="2400" dirty="0"/>
              <a:t>The more simple the rule is, the more the child is likely to remember it. </a:t>
            </a:r>
          </a:p>
          <a:p>
            <a:r>
              <a:rPr lang="en-US" sz="2400" b="1" dirty="0"/>
              <a:t>Have a few rules. </a:t>
            </a:r>
            <a:r>
              <a:rPr lang="en-US" sz="2400" dirty="0"/>
              <a:t>Do not overload the child with too many.</a:t>
            </a:r>
          </a:p>
          <a:p>
            <a:r>
              <a:rPr lang="en-US" sz="2400" b="1" dirty="0"/>
              <a:t>Be consistent. </a:t>
            </a:r>
            <a:r>
              <a:rPr lang="en-US" sz="2400" dirty="0"/>
              <a:t>Don’t set a rule if you can’t be consistent.</a:t>
            </a:r>
          </a:p>
          <a:p>
            <a:r>
              <a:rPr lang="en-US" sz="2400" b="1" dirty="0"/>
              <a:t>Tell the child the consequences BEFORE the rule is broken. </a:t>
            </a:r>
            <a:r>
              <a:rPr lang="en-US" sz="2400" dirty="0"/>
              <a:t>Make sure they are appropriate for the behavior.</a:t>
            </a:r>
          </a:p>
          <a:p>
            <a:r>
              <a:rPr lang="en-US" sz="2400" b="1" dirty="0"/>
              <a:t>Have degrees of seriousness in the </a:t>
            </a:r>
            <a:r>
              <a:rPr lang="en-US" sz="2400" b="1" dirty="0" err="1"/>
              <a:t>rules.</a:t>
            </a:r>
            <a:r>
              <a:rPr lang="en-US" sz="2400" dirty="0" err="1"/>
              <a:t>If</a:t>
            </a:r>
            <a:r>
              <a:rPr lang="en-US" sz="2400" dirty="0"/>
              <a:t> everything is a major rule and gets serious punishment, consequences will lose effect.</a:t>
            </a:r>
          </a:p>
          <a:p>
            <a:r>
              <a:rPr lang="en-US" sz="2400" b="1" dirty="0"/>
              <a:t>Have appropriate expectations </a:t>
            </a:r>
            <a:r>
              <a:rPr lang="en-US" sz="2400" dirty="0"/>
              <a:t>(for developmental level).</a:t>
            </a:r>
          </a:p>
          <a:p>
            <a:r>
              <a:rPr lang="en-US" sz="2400" b="1" dirty="0"/>
              <a:t>State rules in a positive format. </a:t>
            </a:r>
            <a:r>
              <a:rPr lang="en-US" sz="2400" dirty="0"/>
              <a:t>Children hear only the action verb. Say “Walk in the house” rather than “Don’t run in the house!”</a:t>
            </a:r>
            <a:endParaRPr lang="en-US" sz="2400"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4277" name="Picture 54276" descr="Green and dry land">
            <a:extLst>
              <a:ext uri="{FF2B5EF4-FFF2-40B4-BE49-F238E27FC236}">
                <a16:creationId xmlns:a16="http://schemas.microsoft.com/office/drawing/2014/main" id="{1331F233-FFAE-DA22-949B-60547058E4A9}"/>
              </a:ext>
            </a:extLst>
          </p:cNvPr>
          <p:cNvPicPr>
            <a:picLocks noChangeAspect="1"/>
          </p:cNvPicPr>
          <p:nvPr/>
        </p:nvPicPr>
        <p:blipFill rotWithShape="1">
          <a:blip r:embed="rId3">
            <a:alphaModFix amt="35000"/>
          </a:blip>
          <a:srcRect l="3160" r="10616" b="-1"/>
          <a:stretch/>
        </p:blipFill>
        <p:spPr>
          <a:xfrm>
            <a:off x="20" y="10"/>
            <a:ext cx="12191980" cy="6857990"/>
          </a:xfrm>
          <a:prstGeom prst="rect">
            <a:avLst/>
          </a:prstGeom>
        </p:spPr>
      </p:pic>
      <p:cxnSp>
        <p:nvCxnSpPr>
          <p:cNvPr id="54281" name="Straight Connector 54280">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54274" name="Rectangle 2"/>
          <p:cNvSpPr>
            <a:spLocks noGrp="1" noChangeArrowheads="1"/>
          </p:cNvSpPr>
          <p:nvPr>
            <p:ph type="title"/>
          </p:nvPr>
        </p:nvSpPr>
        <p:spPr>
          <a:xfrm>
            <a:off x="1097280" y="286603"/>
            <a:ext cx="10058400" cy="1450757"/>
          </a:xfrm>
        </p:spPr>
        <p:txBody>
          <a:bodyPr>
            <a:normAutofit/>
          </a:bodyPr>
          <a:lstStyle/>
          <a:p>
            <a:r>
              <a:rPr lang="en-US">
                <a:solidFill>
                  <a:schemeClr val="tx1"/>
                </a:solidFill>
              </a:rPr>
              <a:t>Natural and Logical Consequences</a:t>
            </a:r>
          </a:p>
        </p:txBody>
      </p:sp>
      <p:sp>
        <p:nvSpPr>
          <p:cNvPr id="54275" name="Rectangle 3"/>
          <p:cNvSpPr>
            <a:spLocks noGrp="1" noChangeArrowheads="1"/>
          </p:cNvSpPr>
          <p:nvPr>
            <p:ph idx="1"/>
          </p:nvPr>
        </p:nvSpPr>
        <p:spPr>
          <a:xfrm>
            <a:off x="1097280" y="1845734"/>
            <a:ext cx="10058400" cy="4023360"/>
          </a:xfrm>
        </p:spPr>
        <p:txBody>
          <a:bodyPr>
            <a:normAutofit/>
          </a:bodyPr>
          <a:lstStyle/>
          <a:p>
            <a:pPr>
              <a:buFontTx/>
              <a:buNone/>
            </a:pPr>
            <a:r>
              <a:rPr lang="en-US" sz="2800" b="1" dirty="0">
                <a:solidFill>
                  <a:schemeClr val="tx1"/>
                </a:solidFill>
              </a:rPr>
              <a:t>Natural consequences</a:t>
            </a:r>
            <a:r>
              <a:rPr lang="en-US" sz="2800" dirty="0">
                <a:solidFill>
                  <a:schemeClr val="tx1"/>
                </a:solidFill>
              </a:rPr>
              <a:t> happen naturally as a result of a behavior. </a:t>
            </a:r>
          </a:p>
          <a:p>
            <a:pPr>
              <a:buFontTx/>
              <a:buNone/>
            </a:pPr>
            <a:r>
              <a:rPr lang="en-US" sz="2800" b="1" dirty="0">
                <a:solidFill>
                  <a:schemeClr val="tx1"/>
                </a:solidFill>
              </a:rPr>
              <a:t>Logical consequences</a:t>
            </a:r>
            <a:r>
              <a:rPr lang="en-US" sz="2800" dirty="0">
                <a:solidFill>
                  <a:schemeClr val="tx1"/>
                </a:solidFill>
              </a:rPr>
              <a:t> are imposed by someone else.</a:t>
            </a:r>
          </a:p>
          <a:p>
            <a:pPr>
              <a:buFontTx/>
              <a:buNone/>
            </a:pPr>
            <a:endParaRPr lang="en-US" sz="2800" dirty="0">
              <a:solidFill>
                <a:schemeClr val="tx1"/>
              </a:solidFill>
            </a:endParaRPr>
          </a:p>
          <a:p>
            <a:pPr>
              <a:buFontTx/>
              <a:buNone/>
            </a:pPr>
            <a:r>
              <a:rPr lang="en-US" sz="2800" b="1" dirty="0">
                <a:solidFill>
                  <a:schemeClr val="tx1"/>
                </a:solidFill>
              </a:rPr>
              <a:t>Threats are not consequences. </a:t>
            </a:r>
            <a:r>
              <a:rPr lang="en-US" sz="2800" dirty="0">
                <a:solidFill>
                  <a:schemeClr val="tx1"/>
                </a:solidFill>
              </a:rPr>
              <a:t>Be sure to use consequences that you will actually follow through with.</a:t>
            </a:r>
            <a:endParaRPr lang="en-US" sz="2800" b="1" dirty="0">
              <a:solidFill>
                <a:schemeClr val="tx1"/>
              </a:solidFill>
            </a:endParaRPr>
          </a:p>
        </p:txBody>
      </p:sp>
      <p:sp>
        <p:nvSpPr>
          <p:cNvPr id="54283" name="Rectangle 54282">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85" name="Rectangle 54284">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329" name="Rectangle 5632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6331" name="Rectangle 5633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22" name="Rectangle 2"/>
          <p:cNvSpPr>
            <a:spLocks noGrp="1" noChangeArrowheads="1"/>
          </p:cNvSpPr>
          <p:nvPr>
            <p:ph type="title"/>
          </p:nvPr>
        </p:nvSpPr>
        <p:spPr>
          <a:xfrm>
            <a:off x="5181601" y="634946"/>
            <a:ext cx="6368142" cy="1450757"/>
          </a:xfrm>
        </p:spPr>
        <p:txBody>
          <a:bodyPr>
            <a:normAutofit/>
          </a:bodyPr>
          <a:lstStyle/>
          <a:p>
            <a:r>
              <a:rPr lang="en-US"/>
              <a:t>Choices</a:t>
            </a:r>
          </a:p>
        </p:txBody>
      </p:sp>
      <p:pic>
        <p:nvPicPr>
          <p:cNvPr id="56325" name="Picture 56324" descr="Maze">
            <a:extLst>
              <a:ext uri="{FF2B5EF4-FFF2-40B4-BE49-F238E27FC236}">
                <a16:creationId xmlns:a16="http://schemas.microsoft.com/office/drawing/2014/main" id="{9C5D22A3-2377-15F8-3A6F-1E31DC5109F3}"/>
              </a:ext>
            </a:extLst>
          </p:cNvPr>
          <p:cNvPicPr>
            <a:picLocks noChangeAspect="1"/>
          </p:cNvPicPr>
          <p:nvPr/>
        </p:nvPicPr>
        <p:blipFill rotWithShape="1">
          <a:blip r:embed="rId3"/>
          <a:srcRect l="24328" r="30451" b="1"/>
          <a:stretch/>
        </p:blipFill>
        <p:spPr>
          <a:xfrm>
            <a:off x="20" y="-12128"/>
            <a:ext cx="4654276" cy="6870127"/>
          </a:xfrm>
          <a:prstGeom prst="rect">
            <a:avLst/>
          </a:prstGeom>
        </p:spPr>
      </p:pic>
      <p:cxnSp>
        <p:nvCxnSpPr>
          <p:cNvPr id="56333" name="Straight Connector 5633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56323" name="Rectangle 3"/>
          <p:cNvSpPr>
            <a:spLocks noGrp="1" noChangeArrowheads="1"/>
          </p:cNvSpPr>
          <p:nvPr>
            <p:ph idx="1"/>
          </p:nvPr>
        </p:nvSpPr>
        <p:spPr>
          <a:xfrm>
            <a:off x="5181601" y="2198914"/>
            <a:ext cx="6368142" cy="3670180"/>
          </a:xfrm>
        </p:spPr>
        <p:txBody>
          <a:bodyPr>
            <a:normAutofit/>
          </a:bodyPr>
          <a:lstStyle/>
          <a:p>
            <a:r>
              <a:rPr lang="en-US" sz="2800" dirty="0"/>
              <a:t>Give the child choices when possible. This helps develop responsibility for behavior and can help avoid power struggles.</a:t>
            </a:r>
          </a:p>
          <a:p>
            <a:r>
              <a:rPr lang="en-US" sz="2800" dirty="0"/>
              <a:t>Giving choices is an excellent way of avoiding threats.</a:t>
            </a:r>
          </a:p>
          <a:p>
            <a:r>
              <a:rPr lang="en-US" sz="2800" dirty="0"/>
              <a:t>The child sees the opportunity to choose the appropriate behavior when choices are presented.</a:t>
            </a: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097280" y="286603"/>
            <a:ext cx="10058400" cy="1450757"/>
          </a:xfrm>
        </p:spPr>
        <p:txBody>
          <a:bodyPr>
            <a:normAutofit/>
          </a:bodyPr>
          <a:lstStyle/>
          <a:p>
            <a:r>
              <a:rPr lang="en-US" dirty="0"/>
              <a:t>Praise: Tips for Success</a:t>
            </a:r>
          </a:p>
        </p:txBody>
      </p:sp>
      <p:graphicFrame>
        <p:nvGraphicFramePr>
          <p:cNvPr id="58374" name="Rectangle 3">
            <a:extLst>
              <a:ext uri="{FF2B5EF4-FFF2-40B4-BE49-F238E27FC236}">
                <a16:creationId xmlns:a16="http://schemas.microsoft.com/office/drawing/2014/main" id="{A68145D0-DDAD-CB1C-EBB5-05C7C4AAAFAA}"/>
              </a:ext>
            </a:extLst>
          </p:cNvPr>
          <p:cNvGraphicFramePr>
            <a:graphicFrameLocks noGrp="1"/>
          </p:cNvGraphicFramePr>
          <p:nvPr>
            <p:ph idx="1"/>
            <p:extLst>
              <p:ext uri="{D42A27DB-BD31-4B8C-83A1-F6EECF244321}">
                <p14:modId xmlns:p14="http://schemas.microsoft.com/office/powerpoint/2010/main" val="4086095604"/>
              </p:ext>
            </p:extLst>
          </p:nvPr>
        </p:nvGraphicFramePr>
        <p:xfrm>
          <a:off x="533400" y="1371600"/>
          <a:ext cx="11353800" cy="4512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400" name="Rectangle 59399">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402" name="Rectangle 59401">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94" name="Rectangle 2"/>
          <p:cNvSpPr>
            <a:spLocks noGrp="1" noChangeArrowheads="1"/>
          </p:cNvSpPr>
          <p:nvPr>
            <p:ph type="title"/>
          </p:nvPr>
        </p:nvSpPr>
        <p:spPr>
          <a:xfrm>
            <a:off x="965030" y="963997"/>
            <a:ext cx="3254691" cy="4938361"/>
          </a:xfrm>
        </p:spPr>
        <p:txBody>
          <a:bodyPr anchor="ctr">
            <a:normAutofit/>
          </a:bodyPr>
          <a:lstStyle/>
          <a:p>
            <a:pPr algn="r"/>
            <a:r>
              <a:rPr lang="en-US" sz="4400"/>
              <a:t>Ignoring</a:t>
            </a:r>
          </a:p>
        </p:txBody>
      </p:sp>
      <p:cxnSp>
        <p:nvCxnSpPr>
          <p:cNvPr id="59404" name="Straight Connector 59403">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59395" name="Rectangle 3"/>
          <p:cNvSpPr>
            <a:spLocks noGrp="1" noChangeArrowheads="1"/>
          </p:cNvSpPr>
          <p:nvPr>
            <p:ph idx="1"/>
          </p:nvPr>
        </p:nvSpPr>
        <p:spPr>
          <a:xfrm>
            <a:off x="5134882" y="533401"/>
            <a:ext cx="6599913" cy="5715000"/>
          </a:xfrm>
        </p:spPr>
        <p:txBody>
          <a:bodyPr anchor="ctr">
            <a:normAutofit/>
          </a:bodyPr>
          <a:lstStyle/>
          <a:p>
            <a:r>
              <a:rPr lang="en-US" sz="2200" dirty="0"/>
              <a:t>Ignore only if the behavior won’t cause harm to people or property.</a:t>
            </a:r>
          </a:p>
          <a:p>
            <a:r>
              <a:rPr lang="en-US" sz="2200" dirty="0"/>
              <a:t>Be sure you can ignore the behavior 100% of the time - otherwise you have taught the child to be more persistent.</a:t>
            </a:r>
          </a:p>
          <a:p>
            <a:r>
              <a:rPr lang="en-US" sz="2200" dirty="0"/>
              <a:t>Ignore the behavior completely, but when it stops, praise the child for something specific. (“I like it when you play with the bedroom door open.”)</a:t>
            </a:r>
          </a:p>
          <a:p>
            <a:r>
              <a:rPr lang="en-US" sz="2200" dirty="0"/>
              <a:t>Realize the behavior is likely to get worse before it gets better. Children will increase undesired behavior to get your attention if you start to ignore it. This will escalate until the child realizes that their efforts aren’t succeeding.</a:t>
            </a:r>
          </a:p>
          <a:p>
            <a:pPr>
              <a:buFontTx/>
              <a:buNone/>
            </a:pPr>
            <a:endParaRPr lang="en-US" sz="18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521" name="Rectangle 64520">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64523" name="Rectangle 64522">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14" name="Rectangle 2"/>
          <p:cNvSpPr>
            <a:spLocks noGrp="1" noChangeArrowheads="1"/>
          </p:cNvSpPr>
          <p:nvPr>
            <p:ph type="title"/>
          </p:nvPr>
        </p:nvSpPr>
        <p:spPr>
          <a:xfrm>
            <a:off x="492370" y="516835"/>
            <a:ext cx="3084844" cy="5772840"/>
          </a:xfrm>
        </p:spPr>
        <p:txBody>
          <a:bodyPr anchor="ctr">
            <a:normAutofit/>
          </a:bodyPr>
          <a:lstStyle/>
          <a:p>
            <a:r>
              <a:rPr lang="en-US" sz="4400" dirty="0">
                <a:solidFill>
                  <a:srgbClr val="FFFFFF"/>
                </a:solidFill>
              </a:rPr>
              <a:t>Examples of House Rules</a:t>
            </a:r>
          </a:p>
        </p:txBody>
      </p:sp>
      <p:sp>
        <p:nvSpPr>
          <p:cNvPr id="64525" name="Rectangle 64524">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4517" name="Rectangle 3">
            <a:extLst>
              <a:ext uri="{FF2B5EF4-FFF2-40B4-BE49-F238E27FC236}">
                <a16:creationId xmlns:a16="http://schemas.microsoft.com/office/drawing/2014/main" id="{DCD88B82-534D-8299-5AB2-01BC9025702F}"/>
              </a:ext>
            </a:extLst>
          </p:cNvPr>
          <p:cNvGraphicFramePr>
            <a:graphicFrameLocks noGrp="1"/>
          </p:cNvGraphicFramePr>
          <p:nvPr>
            <p:ph idx="1"/>
            <p:extLst>
              <p:ext uri="{D42A27DB-BD31-4B8C-83A1-F6EECF244321}">
                <p14:modId xmlns:p14="http://schemas.microsoft.com/office/powerpoint/2010/main" val="3967861804"/>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6578" name="Rectangle 66577">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66580" name="Rectangle 66579">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62" name="Rectangle 2"/>
          <p:cNvSpPr>
            <a:spLocks noGrp="1" noChangeArrowheads="1"/>
          </p:cNvSpPr>
          <p:nvPr>
            <p:ph type="title"/>
          </p:nvPr>
        </p:nvSpPr>
        <p:spPr>
          <a:xfrm>
            <a:off x="492370" y="516835"/>
            <a:ext cx="3084844" cy="5772840"/>
          </a:xfrm>
        </p:spPr>
        <p:txBody>
          <a:bodyPr anchor="ctr">
            <a:normAutofit/>
          </a:bodyPr>
          <a:lstStyle/>
          <a:p>
            <a:r>
              <a:rPr lang="en-US" sz="4000" dirty="0">
                <a:solidFill>
                  <a:srgbClr val="FFFFFF"/>
                </a:solidFill>
              </a:rPr>
              <a:t>Examples of House Rules (cont.)</a:t>
            </a:r>
          </a:p>
        </p:txBody>
      </p:sp>
      <p:sp>
        <p:nvSpPr>
          <p:cNvPr id="66582" name="Rectangle 66581">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6565" name="Rectangle 3">
            <a:extLst>
              <a:ext uri="{FF2B5EF4-FFF2-40B4-BE49-F238E27FC236}">
                <a16:creationId xmlns:a16="http://schemas.microsoft.com/office/drawing/2014/main" id="{BD3213D6-ACCD-EBB5-1519-7581EA90B427}"/>
              </a:ext>
            </a:extLst>
          </p:cNvPr>
          <p:cNvGraphicFramePr>
            <a:graphicFrameLocks noGrp="1"/>
          </p:cNvGraphicFramePr>
          <p:nvPr>
            <p:ph idx="1"/>
            <p:extLst>
              <p:ext uri="{D42A27DB-BD31-4B8C-83A1-F6EECF244321}">
                <p14:modId xmlns:p14="http://schemas.microsoft.com/office/powerpoint/2010/main" val="314405364"/>
              </p:ext>
            </p:extLst>
          </p:nvPr>
        </p:nvGraphicFramePr>
        <p:xfrm>
          <a:off x="4267201" y="152400"/>
          <a:ext cx="7696200" cy="6476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619" name="Rectangle 67618">
            <a:extLst>
              <a:ext uri="{FF2B5EF4-FFF2-40B4-BE49-F238E27FC236}">
                <a16:creationId xmlns:a16="http://schemas.microsoft.com/office/drawing/2014/main" id="{A6B16355-27FB-445B-B646-02AB736374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586" name="Rectangle 2"/>
          <p:cNvSpPr>
            <a:spLocks noGrp="1" noChangeArrowheads="1"/>
          </p:cNvSpPr>
          <p:nvPr>
            <p:ph type="title"/>
          </p:nvPr>
        </p:nvSpPr>
        <p:spPr>
          <a:xfrm>
            <a:off x="8177212" y="634946"/>
            <a:ext cx="3372529" cy="5055904"/>
          </a:xfrm>
        </p:spPr>
        <p:txBody>
          <a:bodyPr anchor="ctr">
            <a:normAutofit/>
          </a:bodyPr>
          <a:lstStyle/>
          <a:p>
            <a:r>
              <a:rPr lang="en-US" dirty="0"/>
              <a:t>Guidelines for discussing sexual behavior with children </a:t>
            </a:r>
          </a:p>
        </p:txBody>
      </p:sp>
      <p:cxnSp>
        <p:nvCxnSpPr>
          <p:cNvPr id="67621" name="Straight Connector 67620">
            <a:extLst>
              <a:ext uri="{FF2B5EF4-FFF2-40B4-BE49-F238E27FC236}">
                <a16:creationId xmlns:a16="http://schemas.microsoft.com/office/drawing/2014/main" id="{06DA680F-F6AC-453E-A8BF-C5BDED2851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7623" name="Rectangle 67622">
            <a:extLst>
              <a:ext uri="{FF2B5EF4-FFF2-40B4-BE49-F238E27FC236}">
                <a16:creationId xmlns:a16="http://schemas.microsoft.com/office/drawing/2014/main" id="{6B3BF2E5-C3AB-441F-A430-491119C56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25" name="Rectangle 67624">
            <a:extLst>
              <a:ext uri="{FF2B5EF4-FFF2-40B4-BE49-F238E27FC236}">
                <a16:creationId xmlns:a16="http://schemas.microsoft.com/office/drawing/2014/main" id="{DD07C90B-B81A-473B-8919-CA924E61F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7615" name="Rectangle 3">
            <a:extLst>
              <a:ext uri="{FF2B5EF4-FFF2-40B4-BE49-F238E27FC236}">
                <a16:creationId xmlns:a16="http://schemas.microsoft.com/office/drawing/2014/main" id="{B12AE150-10AF-0D10-7059-B8B46B08AF8E}"/>
              </a:ext>
            </a:extLst>
          </p:cNvPr>
          <p:cNvGraphicFramePr/>
          <p:nvPr>
            <p:extLst>
              <p:ext uri="{D42A27DB-BD31-4B8C-83A1-F6EECF244321}">
                <p14:modId xmlns:p14="http://schemas.microsoft.com/office/powerpoint/2010/main" val="2954947026"/>
              </p:ext>
            </p:extLst>
          </p:nvPr>
        </p:nvGraphicFramePr>
        <p:xfrm>
          <a:off x="304807" y="304801"/>
          <a:ext cx="7315192"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DC4B4A-8D58-B2BA-537C-0B3E0CC2F297}"/>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8000">
                <a:solidFill>
                  <a:schemeClr val="tx1">
                    <a:lumMod val="85000"/>
                    <a:lumOff val="15000"/>
                  </a:schemeClr>
                </a:solidFill>
              </a:rPr>
              <a:t>Exercise</a:t>
            </a:r>
          </a:p>
        </p:txBody>
      </p:sp>
      <p:sp>
        <p:nvSpPr>
          <p:cNvPr id="3" name="Content Placeholder 2">
            <a:extLst>
              <a:ext uri="{FF2B5EF4-FFF2-40B4-BE49-F238E27FC236}">
                <a16:creationId xmlns:a16="http://schemas.microsoft.com/office/drawing/2014/main" id="{69493B23-2F4B-B3F3-5E19-09287441AF0D}"/>
              </a:ext>
            </a:extLst>
          </p:cNvPr>
          <p:cNvSpPr>
            <a:spLocks noGrp="1"/>
          </p:cNvSpPr>
          <p:nvPr>
            <p:ph idx="1"/>
          </p:nvPr>
        </p:nvSpPr>
        <p:spPr>
          <a:xfrm>
            <a:off x="5289753" y="4455621"/>
            <a:ext cx="6269347" cy="1238616"/>
          </a:xfrm>
        </p:spPr>
        <p:txBody>
          <a:bodyPr vert="horz" lIns="91440" tIns="45720" rIns="91440" bIns="45720" rtlCol="0">
            <a:normAutofit/>
          </a:bodyPr>
          <a:lstStyle/>
          <a:p>
            <a:pPr marL="0" indent="0">
              <a:buNone/>
            </a:pPr>
            <a:r>
              <a:rPr lang="en-US" sz="2400" cap="all" spc="200">
                <a:solidFill>
                  <a:schemeClr val="tx1">
                    <a:lumMod val="85000"/>
                    <a:lumOff val="15000"/>
                  </a:schemeClr>
                </a:solidFill>
                <a:latin typeface="+mj-lt"/>
              </a:rPr>
              <a:t>Anonymously write down a question you hope to have answered today.</a:t>
            </a:r>
          </a:p>
        </p:txBody>
      </p:sp>
      <p:pic>
        <p:nvPicPr>
          <p:cNvPr id="7" name="Graphic 6" descr="Customer Review">
            <a:extLst>
              <a:ext uri="{FF2B5EF4-FFF2-40B4-BE49-F238E27FC236}">
                <a16:creationId xmlns:a16="http://schemas.microsoft.com/office/drawing/2014/main" id="{9602E3D2-6F34-153C-F926-6BD893E02A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99" y="1163529"/>
            <a:ext cx="4001315" cy="4001315"/>
          </a:xfrm>
          <a:prstGeom prst="rect">
            <a:avLst/>
          </a:prstGeom>
        </p:spPr>
      </p:pic>
      <p:cxnSp>
        <p:nvCxnSpPr>
          <p:cNvPr id="18"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614521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68613" name="Picture 68612" descr="Glasses on top of a book">
            <a:extLst>
              <a:ext uri="{FF2B5EF4-FFF2-40B4-BE49-F238E27FC236}">
                <a16:creationId xmlns:a16="http://schemas.microsoft.com/office/drawing/2014/main" id="{47F58867-3CE1-059C-942E-934A4B80A0C9}"/>
              </a:ext>
            </a:extLst>
          </p:cNvPr>
          <p:cNvPicPr>
            <a:picLocks noChangeAspect="1"/>
          </p:cNvPicPr>
          <p:nvPr/>
        </p:nvPicPr>
        <p:blipFill rotWithShape="1">
          <a:blip r:embed="rId3">
            <a:alphaModFix amt="35000"/>
          </a:blip>
          <a:srcRect t="14112" b="983"/>
          <a:stretch/>
        </p:blipFill>
        <p:spPr>
          <a:xfrm>
            <a:off x="20" y="10"/>
            <a:ext cx="12191980" cy="6857990"/>
          </a:xfrm>
          <a:prstGeom prst="rect">
            <a:avLst/>
          </a:prstGeom>
        </p:spPr>
      </p:pic>
      <p:cxnSp>
        <p:nvCxnSpPr>
          <p:cNvPr id="68617" name="Straight Connector 68616">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68610" name="Rectangle 2"/>
          <p:cNvSpPr>
            <a:spLocks noGrp="1" noChangeArrowheads="1"/>
          </p:cNvSpPr>
          <p:nvPr>
            <p:ph type="title"/>
          </p:nvPr>
        </p:nvSpPr>
        <p:spPr>
          <a:xfrm>
            <a:off x="1097280" y="286603"/>
            <a:ext cx="10058400" cy="1450757"/>
          </a:xfrm>
        </p:spPr>
        <p:txBody>
          <a:bodyPr>
            <a:normAutofit/>
          </a:bodyPr>
          <a:lstStyle/>
          <a:p>
            <a:r>
              <a:rPr lang="en-US">
                <a:solidFill>
                  <a:schemeClr val="tx1"/>
                </a:solidFill>
              </a:rPr>
              <a:t>Guidelines for discussing sexuality and sexual behavior with children (cont.)</a:t>
            </a:r>
          </a:p>
        </p:txBody>
      </p:sp>
      <p:sp>
        <p:nvSpPr>
          <p:cNvPr id="68611" name="Rectangle 3"/>
          <p:cNvSpPr>
            <a:spLocks noGrp="1" noChangeArrowheads="1"/>
          </p:cNvSpPr>
          <p:nvPr>
            <p:ph idx="1"/>
          </p:nvPr>
        </p:nvSpPr>
        <p:spPr>
          <a:xfrm>
            <a:off x="1097280" y="1845734"/>
            <a:ext cx="10058400" cy="4023360"/>
          </a:xfrm>
        </p:spPr>
        <p:txBody>
          <a:bodyPr>
            <a:normAutofit lnSpcReduction="10000"/>
          </a:bodyPr>
          <a:lstStyle/>
          <a:p>
            <a:pPr>
              <a:buFontTx/>
              <a:buNone/>
            </a:pPr>
            <a:r>
              <a:rPr lang="en-US" sz="2400" dirty="0">
                <a:solidFill>
                  <a:schemeClr val="tx1"/>
                </a:solidFill>
              </a:rPr>
              <a:t>Find a time to bring up the topic of sexuality. For example, if you see a movie with your child where a sexual issue is raised, state your agreement/ disagreement with the way in which it is portrayed. Have age-appropriate books available.</a:t>
            </a:r>
          </a:p>
          <a:p>
            <a:pPr>
              <a:buFontTx/>
              <a:buNone/>
            </a:pPr>
            <a:r>
              <a:rPr lang="en-US" sz="2400" dirty="0">
                <a:solidFill>
                  <a:schemeClr val="tx1"/>
                </a:solidFill>
              </a:rPr>
              <a:t>It is recommended that parents use the generally accepted terms for body parts (breasts, penis, vagina, etc.), particularly with children ages 6 to 12.</a:t>
            </a:r>
          </a:p>
          <a:p>
            <a:pPr>
              <a:buFontTx/>
              <a:buNone/>
            </a:pPr>
            <a:r>
              <a:rPr lang="en-US" sz="2400" dirty="0">
                <a:solidFill>
                  <a:schemeClr val="tx1"/>
                </a:solidFill>
              </a:rPr>
              <a:t>When discussing sexuality with your child, remember that your own sexual values will be conveyed.</a:t>
            </a:r>
          </a:p>
          <a:p>
            <a:pPr>
              <a:buFontTx/>
              <a:buNone/>
            </a:pPr>
            <a:r>
              <a:rPr lang="en-US" sz="2400" dirty="0">
                <a:solidFill>
                  <a:schemeClr val="tx1"/>
                </a:solidFill>
              </a:rPr>
              <a:t>If you want to encourage this communication, ask your child what dirty jokes are going around their school or what slang words are being used. This gives you the opportunity to clarify.</a:t>
            </a:r>
          </a:p>
        </p:txBody>
      </p:sp>
      <p:sp>
        <p:nvSpPr>
          <p:cNvPr id="68619" name="Rectangle 68618">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21" name="Rectangle 68620">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665" name="Rectangle 70664">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0667" name="Rectangle 70666">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58"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Guidelines for discussing sexuality and sexual behavior with children (cont.)</a:t>
            </a:r>
          </a:p>
        </p:txBody>
      </p:sp>
      <p:sp>
        <p:nvSpPr>
          <p:cNvPr id="70669" name="Rectangle 70668">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70661" name="Rectangle 3">
            <a:extLst>
              <a:ext uri="{FF2B5EF4-FFF2-40B4-BE49-F238E27FC236}">
                <a16:creationId xmlns:a16="http://schemas.microsoft.com/office/drawing/2014/main" id="{78CD76B0-065D-C281-6D3D-171589C501A7}"/>
              </a:ext>
            </a:extLst>
          </p:cNvPr>
          <p:cNvGraphicFramePr>
            <a:graphicFrameLocks noGrp="1"/>
          </p:cNvGraphicFramePr>
          <p:nvPr>
            <p:ph idx="1"/>
            <p:extLst>
              <p:ext uri="{D42A27DB-BD31-4B8C-83A1-F6EECF244321}">
                <p14:modId xmlns:p14="http://schemas.microsoft.com/office/powerpoint/2010/main" val="2436934160"/>
              </p:ext>
            </p:extLst>
          </p:nvPr>
        </p:nvGraphicFramePr>
        <p:xfrm>
          <a:off x="4419600" y="381000"/>
          <a:ext cx="7543799"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ECF0FC6-D57B-48B6-9036-F4FFD91A4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89209B-0271-BF50-E8B0-97DE7186B3C1}"/>
              </a:ext>
            </a:extLst>
          </p:cNvPr>
          <p:cNvSpPr>
            <a:spLocks noGrp="1"/>
          </p:cNvSpPr>
          <p:nvPr>
            <p:ph type="title"/>
          </p:nvPr>
        </p:nvSpPr>
        <p:spPr>
          <a:xfrm>
            <a:off x="990932" y="286603"/>
            <a:ext cx="6750987" cy="1450757"/>
          </a:xfrm>
        </p:spPr>
        <p:txBody>
          <a:bodyPr>
            <a:normAutofit/>
          </a:bodyPr>
          <a:lstStyle/>
          <a:p>
            <a:r>
              <a:rPr lang="en-US">
                <a:solidFill>
                  <a:schemeClr val="accent2"/>
                </a:solidFill>
              </a:rPr>
              <a:t>Final Thoughts</a:t>
            </a:r>
          </a:p>
        </p:txBody>
      </p:sp>
      <p:sp>
        <p:nvSpPr>
          <p:cNvPr id="3" name="Content Placeholder 2">
            <a:extLst>
              <a:ext uri="{FF2B5EF4-FFF2-40B4-BE49-F238E27FC236}">
                <a16:creationId xmlns:a16="http://schemas.microsoft.com/office/drawing/2014/main" id="{0647197F-D9A0-6A9F-0E7F-16731450C179}"/>
              </a:ext>
            </a:extLst>
          </p:cNvPr>
          <p:cNvSpPr>
            <a:spLocks noGrp="1"/>
          </p:cNvSpPr>
          <p:nvPr>
            <p:ph idx="1"/>
          </p:nvPr>
        </p:nvSpPr>
        <p:spPr>
          <a:xfrm>
            <a:off x="1044204" y="2023962"/>
            <a:ext cx="6697715" cy="4453038"/>
          </a:xfrm>
        </p:spPr>
        <p:txBody>
          <a:bodyPr>
            <a:normAutofit/>
          </a:bodyPr>
          <a:lstStyle/>
          <a:p>
            <a:r>
              <a:rPr lang="en-US" sz="2800" dirty="0"/>
              <a:t>Talking to your child about sex and sexuality can be difficult or feel awkward; however, it is an important topic. </a:t>
            </a:r>
          </a:p>
          <a:p>
            <a:r>
              <a:rPr lang="en-US" sz="2800" dirty="0"/>
              <a:t>As a parent, there are specific ways to approach this ongoing conversation at each age. </a:t>
            </a:r>
          </a:p>
          <a:p>
            <a:r>
              <a:rPr lang="en-US" sz="2800" dirty="0"/>
              <a:t>Remember, it is important to arm your child with knowledge of themselves and the world around them, including sex.</a:t>
            </a:r>
          </a:p>
        </p:txBody>
      </p:sp>
      <p:sp>
        <p:nvSpPr>
          <p:cNvPr id="10" name="Rectangle 9">
            <a:extLst>
              <a:ext uri="{FF2B5EF4-FFF2-40B4-BE49-F238E27FC236}">
                <a16:creationId xmlns:a16="http://schemas.microsoft.com/office/drawing/2014/main" id="{717A211C-5863-4303-AC3D-AEBFDF6D6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087519CD-2FFF-42E3-BB0C-FEAA828BA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823748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Large skydiving group mid-air">
            <a:extLst>
              <a:ext uri="{FF2B5EF4-FFF2-40B4-BE49-F238E27FC236}">
                <a16:creationId xmlns:a16="http://schemas.microsoft.com/office/drawing/2014/main" id="{B146F4C3-5D40-5C3E-DE50-D90D98687F1A}"/>
              </a:ext>
            </a:extLst>
          </p:cNvPr>
          <p:cNvPicPr>
            <a:picLocks noChangeAspect="1"/>
          </p:cNvPicPr>
          <p:nvPr/>
        </p:nvPicPr>
        <p:blipFill rotWithShape="1">
          <a:blip r:embed="rId3">
            <a:duotone>
              <a:prstClr val="black"/>
              <a:schemeClr val="tx2">
                <a:tint val="45000"/>
                <a:satMod val="400000"/>
              </a:schemeClr>
            </a:duotone>
            <a:alphaModFix amt="15000"/>
          </a:blip>
          <a:srcRect t="11697" b="3717"/>
          <a:stretch/>
        </p:blipFill>
        <p:spPr>
          <a:xfrm>
            <a:off x="1" y="10"/>
            <a:ext cx="12192000" cy="6857991"/>
          </a:xfrm>
          <a:prstGeom prst="rect">
            <a:avLst/>
          </a:prstGeom>
        </p:spPr>
      </p:pic>
      <p:cxnSp>
        <p:nvCxnSpPr>
          <p:cNvPr id="18" name="Straight Connector 17">
            <a:extLst>
              <a:ext uri="{FF2B5EF4-FFF2-40B4-BE49-F238E27FC236}">
                <a16:creationId xmlns:a16="http://schemas.microsoft.com/office/drawing/2014/main" id="{0CE376FE-E0BB-4B36-AE34-C42401212E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8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399B74F-786D-D01C-1B2F-6ECBF27608F1}"/>
              </a:ext>
            </a:extLst>
          </p:cNvPr>
          <p:cNvSpPr>
            <a:spLocks noGrp="1"/>
          </p:cNvSpPr>
          <p:nvPr>
            <p:ph type="title"/>
          </p:nvPr>
        </p:nvSpPr>
        <p:spPr>
          <a:xfrm>
            <a:off x="1097280" y="286603"/>
            <a:ext cx="10058400" cy="1450757"/>
          </a:xfrm>
        </p:spPr>
        <p:txBody>
          <a:bodyPr>
            <a:normAutofit/>
          </a:bodyPr>
          <a:lstStyle/>
          <a:p>
            <a:r>
              <a:rPr lang="en-US" dirty="0"/>
              <a:t>In Closing: Take Care of Yourself</a:t>
            </a:r>
          </a:p>
        </p:txBody>
      </p:sp>
      <p:sp>
        <p:nvSpPr>
          <p:cNvPr id="3" name="Content Placeholder 2">
            <a:extLst>
              <a:ext uri="{FF2B5EF4-FFF2-40B4-BE49-F238E27FC236}">
                <a16:creationId xmlns:a16="http://schemas.microsoft.com/office/drawing/2014/main" id="{FA3B9B23-8C6F-7E76-CE63-F897A9543268}"/>
              </a:ext>
            </a:extLst>
          </p:cNvPr>
          <p:cNvSpPr>
            <a:spLocks noGrp="1"/>
          </p:cNvSpPr>
          <p:nvPr>
            <p:ph idx="1"/>
          </p:nvPr>
        </p:nvSpPr>
        <p:spPr>
          <a:xfrm>
            <a:off x="1188720" y="2023954"/>
            <a:ext cx="9966960" cy="4309876"/>
          </a:xfrm>
        </p:spPr>
        <p:txBody>
          <a:bodyPr>
            <a:normAutofit lnSpcReduction="10000"/>
          </a:bodyPr>
          <a:lstStyle/>
          <a:p>
            <a:r>
              <a:rPr lang="en-US" sz="2800" dirty="0"/>
              <a:t>Parenting children who have experienced sexual abuse or who may be sexually reactive comes with many mixed emotions. </a:t>
            </a:r>
          </a:p>
          <a:p>
            <a:r>
              <a:rPr lang="en-US" sz="2800" dirty="0"/>
              <a:t>You may find that you need to examine and work through some of your own views about sex and sexual abuse in order to be best care for and support a child who experienced sexual abuse or who is sexually reactive.</a:t>
            </a:r>
          </a:p>
          <a:p>
            <a:r>
              <a:rPr lang="en-US" sz="2800" dirty="0"/>
              <a:t>Remember that the most important person in a child’s life is you. Don’t give up. We encourage you to seek out and use all of the resources available to you—other experienced parents, support groups, mental health professionals, your faith community, respite, and anything else that can support you and your family.</a:t>
            </a:r>
          </a:p>
        </p:txBody>
      </p:sp>
      <p:sp>
        <p:nvSpPr>
          <p:cNvPr id="20" name="Rectangle 19">
            <a:extLst>
              <a:ext uri="{FF2B5EF4-FFF2-40B4-BE49-F238E27FC236}">
                <a16:creationId xmlns:a16="http://schemas.microsoft.com/office/drawing/2014/main" id="{AD52542E-30A7-43FD-9F65-FD522D0605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F28B5D4C-132A-430E-A5FE-B441DBACD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69523952"/>
      </p:ext>
    </p:extLst>
  </p:cSld>
  <p:clrMapOvr>
    <a:overrideClrMapping bg1="dk1" tx1="lt1" bg2="dk2" tx2="lt2" accent1="accent1" accent2="accent2" accent3="accent3" accent4="accent4" accent5="accent5" accent6="accent6" hlink="hlink" folHlink="folHlink"/>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D57B2-0E06-EF35-8FFF-9C367B509B04}"/>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48A6C0B5-45E2-45CB-B0B3-14DCAEA73098}"/>
              </a:ext>
            </a:extLst>
          </p:cNvPr>
          <p:cNvSpPr>
            <a:spLocks noGrp="1"/>
          </p:cNvSpPr>
          <p:nvPr>
            <p:ph idx="1"/>
          </p:nvPr>
        </p:nvSpPr>
        <p:spPr/>
        <p:txBody>
          <a:bodyPr>
            <a:normAutofit lnSpcReduction="10000"/>
          </a:bodyPr>
          <a:lstStyle/>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American Academy of Pediatrics (2005). Sexual behaviors in children. Elk Grove, IL: American Academy of Pediatrics. Retrieved from http://www.aap.org/pubserv/PSVpreview/pages/behaviorchart</a:t>
            </a:r>
          </a:p>
          <a:p>
            <a:pPr marL="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Ater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M.K. (2001). Play therapy behaviors of sexually abused children. In G.L. Landreth (Ed.), Innovations in play therapy: Issues, process, and special populations (pp. 119–130). New York, NY: Brunner-Routledge</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Axline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V.M. (1964). Dibs in search of self (Rev. ed.). New York: Ballantine Books, Inc.</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Axline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V.M. (1969). Play therapy (Rev. ed.). New York: Ballantine Books, Inc.</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Barnes, M.D. (2010). Pieces of me. In Lowenstein, L. (Ed.). Assessment and treatment activities for children, adolescents, and families, volume 2: Practitioners share their most effective techniques. Toronto: Champion Press.</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Childhelp</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(n.d.). Signs of child abuse. Retrieved from http://www.childhelp.org/signs-of-child-abuse</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Crisci</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G., Lay, M., &amp; Lowenstein, L. (1998). Paper dolls and paper airplanes: Therapeutic exercises for sexually traumatized children. Indianapolis, IN: JIST Publishing.</a:t>
            </a:r>
          </a:p>
          <a:p>
            <a:pPr marL="0" indent="0">
              <a:buNone/>
            </a:pPr>
            <a:endParaRPr lang="en-US" dirty="0"/>
          </a:p>
        </p:txBody>
      </p:sp>
    </p:spTree>
    <p:extLst>
      <p:ext uri="{BB962C8B-B14F-4D97-AF65-F5344CB8AC3E}">
        <p14:creationId xmlns:p14="http://schemas.microsoft.com/office/powerpoint/2010/main" val="40011950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D57B2-0E06-EF35-8FFF-9C367B509B04}"/>
              </a:ext>
            </a:extLst>
          </p:cNvPr>
          <p:cNvSpPr>
            <a:spLocks noGrp="1"/>
          </p:cNvSpPr>
          <p:nvPr>
            <p:ph type="title"/>
          </p:nvPr>
        </p:nvSpPr>
        <p:spPr/>
        <p:txBody>
          <a:bodyPr/>
          <a:lstStyle/>
          <a:p>
            <a:r>
              <a:rPr lang="en-US" dirty="0"/>
              <a:t>References, cont.</a:t>
            </a:r>
          </a:p>
        </p:txBody>
      </p:sp>
      <p:sp>
        <p:nvSpPr>
          <p:cNvPr id="3" name="Content Placeholder 2">
            <a:extLst>
              <a:ext uri="{FF2B5EF4-FFF2-40B4-BE49-F238E27FC236}">
                <a16:creationId xmlns:a16="http://schemas.microsoft.com/office/drawing/2014/main" id="{48A6C0B5-45E2-45CB-B0B3-14DCAEA73098}"/>
              </a:ext>
            </a:extLst>
          </p:cNvPr>
          <p:cNvSpPr>
            <a:spLocks noGrp="1"/>
          </p:cNvSpPr>
          <p:nvPr>
            <p:ph idx="1"/>
          </p:nvPr>
        </p:nvSpPr>
        <p:spPr/>
        <p:txBody>
          <a:bodyPr>
            <a:normAutofit fontScale="92500" lnSpcReduction="20000"/>
          </a:bodyPr>
          <a:lstStyle/>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Dominguez, R.Z.,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Nelke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C.F. &amp; Perry, B.D. (2006). Sexual abuse of children. American Academy of Experts in Traumatic Stress. Retrieved from http://www.aaets.org/article124.htm</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Dunn, J., Myers-Walls, J.A., &amp; Love, D. (2006). Sexual development. Provider-Parent Partnerships. Retrieved from http://www.ces.purdue.edu/providerparent/Child%20GrowthDevelopment/SexualDEV.htm </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Findling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J.H., Bratton, S.C., &amp; Henson, R.K. (2006). Development of the Trauma Play Scale: An observation-based assessment of the impact of trauma on the play behaviors of young children. International Journal of Play Therapy, 15, 7–36.</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Goodyear-Brown, P. (2002). Digging for buried treasure: 52 prop-based play therapy interventions for treating the problems of childhood. Antioch, TN: Paris Goodyear-Brown</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Homeyer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L.E. (2001). Identifying sexually abused children in play therapy. In G.L. Landreth (Ed.), Innovations in play therapy: Issues, process, and special populations (pp. 131–154). New York, NY: Brunner-Routledge</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Homeyer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L.E. &amp; Landreth, G.L. (1998). Play therapy behaviors of sexually abused children. International Journal of Play Therapy, 7, 49–71.</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Kenney-</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Noziska</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 (2008).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Techniques~techniques~techniques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West Conshohocken, PA: Infinity Publishing.</a:t>
            </a:r>
          </a:p>
          <a:p>
            <a:pPr marL="0" indent="0">
              <a:buNone/>
            </a:pPr>
            <a:endParaRPr lang="en-US" dirty="0"/>
          </a:p>
        </p:txBody>
      </p:sp>
    </p:spTree>
    <p:extLst>
      <p:ext uri="{BB962C8B-B14F-4D97-AF65-F5344CB8AC3E}">
        <p14:creationId xmlns:p14="http://schemas.microsoft.com/office/powerpoint/2010/main" val="21076007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D57B2-0E06-EF35-8FFF-9C367B509B04}"/>
              </a:ext>
            </a:extLst>
          </p:cNvPr>
          <p:cNvSpPr>
            <a:spLocks noGrp="1"/>
          </p:cNvSpPr>
          <p:nvPr>
            <p:ph type="title"/>
          </p:nvPr>
        </p:nvSpPr>
        <p:spPr/>
        <p:txBody>
          <a:bodyPr/>
          <a:lstStyle/>
          <a:p>
            <a:r>
              <a:rPr lang="en-US" dirty="0"/>
              <a:t>References, cont.</a:t>
            </a:r>
          </a:p>
        </p:txBody>
      </p:sp>
      <p:sp>
        <p:nvSpPr>
          <p:cNvPr id="3" name="Content Placeholder 2">
            <a:extLst>
              <a:ext uri="{FF2B5EF4-FFF2-40B4-BE49-F238E27FC236}">
                <a16:creationId xmlns:a16="http://schemas.microsoft.com/office/drawing/2014/main" id="{48A6C0B5-45E2-45CB-B0B3-14DCAEA73098}"/>
              </a:ext>
            </a:extLst>
          </p:cNvPr>
          <p:cNvSpPr>
            <a:spLocks noGrp="1"/>
          </p:cNvSpPr>
          <p:nvPr>
            <p:ph idx="1"/>
          </p:nvPr>
        </p:nvSpPr>
        <p:spPr>
          <a:xfrm>
            <a:off x="1097280" y="1845734"/>
            <a:ext cx="10256520" cy="4402666"/>
          </a:xfrm>
        </p:spPr>
        <p:txBody>
          <a:bodyPr>
            <a:normAutofit fontScale="92500" lnSpcReduction="20000"/>
          </a:bodyPr>
          <a:lstStyle/>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Landreth, G.L. (1991). Play therapy: The art of the relationship. Florence, KY: Accelerated Development, Inc.</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Levine, P.A. &amp; Kline, M. (2007). Trauma through a child’s eyes. Berkeley, CA: North Atlantic Books</a:t>
            </a:r>
          </a:p>
          <a:p>
            <a:pPr marL="0" marR="0" indent="0">
              <a:lnSpc>
                <a:spcPct val="107000"/>
              </a:lnSpc>
              <a:spcBef>
                <a:spcPts val="0"/>
              </a:spcBef>
              <a:spcAft>
                <a:spcPts val="800"/>
              </a:spcAft>
              <a:buNone/>
            </a:pP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Muro</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J., Ray, 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Schottelkorb</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 Smith, M.R., &amp; Blanco, P.J. (2006). Quantitative analysis of long-term child-centered play therapy. International Journal of Play Therapy, 15(2), 35-58.</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National Children’s Alliance. (2009). National statistics. Retrieved from http://www.nationalchildrensalliance.org/index.php?s=147</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Oaklander, V. (2001). Gestalt play therapy. International Journal of Play Therapy, 10(2), 45-55.</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O’Conner, K.J. (2000). The play therapy primer: An integration of theories and techniques. (2</a:t>
            </a:r>
            <a:r>
              <a:rPr lang="en-US" sz="1800" kern="10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ed.). New York, NY: John Wiley &amp; Sons, Inc.</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Ruggles, T.L. (2009). Sexually reactive children. Mental Health Matters. Retrieved from http://www.mental-health-matters.com/index.php?option=com_content&amp;view=article&amp;id=520</a:t>
            </a:r>
          </a:p>
          <a:p>
            <a:pPr marL="0" marR="0" indent="0">
              <a:lnSpc>
                <a:spcPct val="107000"/>
              </a:lnSpc>
              <a:spcBef>
                <a:spcPts val="0"/>
              </a:spcBef>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U.S. Department of Health and Human Services (2004). The child abuse and prevention act: Including adoption opportunities &amp; the abandoned infants assistance act. Retrieved from http://www.acf.hhs.gov/programs/cb/laws_policies/cblaws/capta03/capta_manual.pdf</a:t>
            </a:r>
          </a:p>
          <a:p>
            <a:pPr marL="0" indent="0">
              <a:buNone/>
            </a:pPr>
            <a:endParaRPr lang="en-US" dirty="0"/>
          </a:p>
        </p:txBody>
      </p:sp>
    </p:spTree>
    <p:extLst>
      <p:ext uri="{BB962C8B-B14F-4D97-AF65-F5344CB8AC3E}">
        <p14:creationId xmlns:p14="http://schemas.microsoft.com/office/powerpoint/2010/main" val="1228370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68" name="Rectangle 9267">
            <a:extLst>
              <a:ext uri="{FF2B5EF4-FFF2-40B4-BE49-F238E27FC236}">
                <a16:creationId xmlns:a16="http://schemas.microsoft.com/office/drawing/2014/main" id="{52C0B2E1-0268-42EC-ABD3-94F81A05B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270" name="Rectangle 9269">
            <a:extLst>
              <a:ext uri="{FF2B5EF4-FFF2-40B4-BE49-F238E27FC236}">
                <a16:creationId xmlns:a16="http://schemas.microsoft.com/office/drawing/2014/main" id="{7D2256B4-48EA-40FC-BBC0-AA1EE6E008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9272" name="Straight Connector 9271">
            <a:extLst>
              <a:ext uri="{FF2B5EF4-FFF2-40B4-BE49-F238E27FC236}">
                <a16:creationId xmlns:a16="http://schemas.microsoft.com/office/drawing/2014/main" id="{3D44BCCA-102D-4A9D-B1E4-2450CAF0B0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9274" name="Rectangle 9273">
            <a:extLst>
              <a:ext uri="{FF2B5EF4-FFF2-40B4-BE49-F238E27FC236}">
                <a16:creationId xmlns:a16="http://schemas.microsoft.com/office/drawing/2014/main" id="{F3B3B6C5-748F-437C-AE76-DB11FEA99E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76" name="Rectangle 9275">
            <a:extLst>
              <a:ext uri="{FF2B5EF4-FFF2-40B4-BE49-F238E27FC236}">
                <a16:creationId xmlns:a16="http://schemas.microsoft.com/office/drawing/2014/main" id="{197CEB5D-9BB2-475C-BA8D-AC88BB8C97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8" name="Rectangle 2"/>
          <p:cNvSpPr>
            <a:spLocks noGrp="1" noChangeArrowheads="1"/>
          </p:cNvSpPr>
          <p:nvPr>
            <p:ph type="title"/>
          </p:nvPr>
        </p:nvSpPr>
        <p:spPr>
          <a:xfrm>
            <a:off x="4380588" y="965199"/>
            <a:ext cx="6766078" cy="4927601"/>
          </a:xfrm>
        </p:spPr>
        <p:txBody>
          <a:bodyPr vert="horz" lIns="91440" tIns="45720" rIns="91440" bIns="45720" rtlCol="0" anchor="ctr">
            <a:normAutofit/>
          </a:bodyPr>
          <a:lstStyle/>
          <a:p>
            <a:r>
              <a:rPr lang="en-US" sz="5400">
                <a:solidFill>
                  <a:schemeClr val="tx1">
                    <a:lumMod val="85000"/>
                    <a:lumOff val="15000"/>
                  </a:schemeClr>
                </a:solidFill>
              </a:rPr>
              <a:t>Meeting Your Needs</a:t>
            </a:r>
          </a:p>
        </p:txBody>
      </p:sp>
      <p:cxnSp>
        <p:nvCxnSpPr>
          <p:cNvPr id="9278" name="Straight Connector 9277">
            <a:extLst>
              <a:ext uri="{FF2B5EF4-FFF2-40B4-BE49-F238E27FC236}">
                <a16:creationId xmlns:a16="http://schemas.microsoft.com/office/drawing/2014/main" id="{BB14AD1F-ADD5-46E7-966F-4C0290232F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Content Placeholder 4" descr="A person sitting on the floor&#10;&#10;Description automatically generated with medium confidence">
            <a:extLst>
              <a:ext uri="{FF2B5EF4-FFF2-40B4-BE49-F238E27FC236}">
                <a16:creationId xmlns:a16="http://schemas.microsoft.com/office/drawing/2014/main" id="{168E468D-E5DA-3A4F-6C9E-7BBB3219B7AC}"/>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a:stretch/>
        </p:blipFill>
        <p:spPr>
          <a:xfrm>
            <a:off x="20" y="10"/>
            <a:ext cx="12191980" cy="6857990"/>
          </a:xfrm>
          <a:prstGeom prst="rect">
            <a:avLst/>
          </a:prstGeom>
        </p:spPr>
      </p:pic>
      <p:cxnSp>
        <p:nvCxnSpPr>
          <p:cNvPr id="19" name="Straight Connector 18">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6" name="Content Placeholder 15">
            <a:extLst>
              <a:ext uri="{FF2B5EF4-FFF2-40B4-BE49-F238E27FC236}">
                <a16:creationId xmlns:a16="http://schemas.microsoft.com/office/drawing/2014/main" id="{F7F1441B-0BDF-064C-73A9-4270CEB3ACBB}"/>
              </a:ext>
            </a:extLst>
          </p:cNvPr>
          <p:cNvSpPr>
            <a:spLocks noGrp="1"/>
          </p:cNvSpPr>
          <p:nvPr>
            <p:ph idx="1"/>
          </p:nvPr>
        </p:nvSpPr>
        <p:spPr>
          <a:xfrm>
            <a:off x="1097280" y="1845734"/>
            <a:ext cx="10058400" cy="4023360"/>
          </a:xfrm>
        </p:spPr>
        <p:txBody>
          <a:bodyPr>
            <a:normAutofit/>
          </a:bodyPr>
          <a:lstStyle/>
          <a:p>
            <a:r>
              <a:rPr lang="en-US" sz="2800" dirty="0">
                <a:solidFill>
                  <a:schemeClr val="tx1"/>
                </a:solidFill>
              </a:rPr>
              <a:t>Parenting children or youth who are sexually reactive is challenging. </a:t>
            </a:r>
          </a:p>
          <a:p>
            <a:endParaRPr lang="en-US" dirty="0">
              <a:solidFill>
                <a:schemeClr val="tx1"/>
              </a:solidFill>
            </a:endParaRPr>
          </a:p>
        </p:txBody>
      </p:sp>
      <p:sp>
        <p:nvSpPr>
          <p:cNvPr id="21" name="Rectangle 20">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94161313"/>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44CA1-9672-A052-E7D6-0AD441737261}"/>
              </a:ext>
            </a:extLst>
          </p:cNvPr>
          <p:cNvSpPr>
            <a:spLocks noGrp="1"/>
          </p:cNvSpPr>
          <p:nvPr>
            <p:ph type="title"/>
          </p:nvPr>
        </p:nvSpPr>
        <p:spPr/>
        <p:txBody>
          <a:bodyPr/>
          <a:lstStyle/>
          <a:p>
            <a:r>
              <a:rPr lang="en-US"/>
              <a:t>Sexually Reactive vs. Sexually Abusive</a:t>
            </a:r>
            <a:endParaRPr lang="en-US" dirty="0"/>
          </a:p>
        </p:txBody>
      </p:sp>
      <p:graphicFrame>
        <p:nvGraphicFramePr>
          <p:cNvPr id="23" name="Content Placeholder 2">
            <a:extLst>
              <a:ext uri="{FF2B5EF4-FFF2-40B4-BE49-F238E27FC236}">
                <a16:creationId xmlns:a16="http://schemas.microsoft.com/office/drawing/2014/main" id="{DFFB99C6-E663-8D40-9786-20B7E0F20DBC}"/>
              </a:ext>
            </a:extLst>
          </p:cNvPr>
          <p:cNvGraphicFramePr>
            <a:graphicFrameLocks noGrp="1"/>
          </p:cNvGraphicFramePr>
          <p:nvPr>
            <p:ph idx="1"/>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6406164"/>
      </p:ext>
    </p:extLst>
  </p:cSld>
  <p:clrMapOvr>
    <a:masterClrMapping/>
  </p:clrMapOvr>
</p:sld>
</file>

<file path=ppt/theme/theme1.xml><?xml version="1.0" encoding="utf-8"?>
<a:theme xmlns:a="http://schemas.openxmlformats.org/drawingml/2006/main" name="Retrospect">
  <a:themeElements>
    <a:clrScheme name="Custom 2">
      <a:dk1>
        <a:sysClr val="windowText" lastClr="000000"/>
      </a:dk1>
      <a:lt1>
        <a:sysClr val="window" lastClr="FFFFFF"/>
      </a:lt1>
      <a:dk2>
        <a:srgbClr val="696464"/>
      </a:dk2>
      <a:lt2>
        <a:srgbClr val="E9E5DC"/>
      </a:lt2>
      <a:accent1>
        <a:srgbClr val="7F7F7F"/>
      </a:accent1>
      <a:accent2>
        <a:srgbClr val="742117"/>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9291</TotalTime>
  <Words>9352</Words>
  <Application>Microsoft Office PowerPoint</Application>
  <PresentationFormat>Widescreen</PresentationFormat>
  <Paragraphs>567</Paragraphs>
  <Slides>66</Slides>
  <Notes>60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66</vt:i4>
      </vt:variant>
    </vt:vector>
  </HeadingPairs>
  <TitlesOfParts>
    <vt:vector size="71" baseType="lpstr">
      <vt:lpstr>Arial</vt:lpstr>
      <vt:lpstr>Calibri</vt:lpstr>
      <vt:lpstr>Calibri Light</vt:lpstr>
      <vt:lpstr>Verdana</vt:lpstr>
      <vt:lpstr>Retrospect</vt:lpstr>
      <vt:lpstr>PRIDE:  Sexually Reactive Children</vt:lpstr>
      <vt:lpstr>Agenda</vt:lpstr>
      <vt:lpstr>Introductions</vt:lpstr>
      <vt:lpstr>Purpose</vt:lpstr>
      <vt:lpstr>Getting Started</vt:lpstr>
      <vt:lpstr>Exercise</vt:lpstr>
      <vt:lpstr>Meeting Your Needs</vt:lpstr>
      <vt:lpstr>PowerPoint Presentation</vt:lpstr>
      <vt:lpstr>Sexually Reactive vs. Sexually Abusive</vt:lpstr>
      <vt:lpstr>PowerPoint Presentation</vt:lpstr>
      <vt:lpstr>Signs and Symptoms of Sexual Abuse</vt:lpstr>
      <vt:lpstr>Behaviors as Indicators of Sexual Abuse</vt:lpstr>
      <vt:lpstr>Behaviors as Indicators of Sexual Abuse</vt:lpstr>
      <vt:lpstr>Signs in Younger Children</vt:lpstr>
      <vt:lpstr>Signs in Adolescents</vt:lpstr>
      <vt:lpstr>Behavioral Problems</vt:lpstr>
      <vt:lpstr>Child Sexual Abuse Prevalence</vt:lpstr>
      <vt:lpstr>Child Sexual Abuse Statistics</vt:lpstr>
      <vt:lpstr>PowerPoint Presentation</vt:lpstr>
      <vt:lpstr>Developmental Theories</vt:lpstr>
      <vt:lpstr>Sexual Behavior</vt:lpstr>
      <vt:lpstr>Typical normal sexual behavior (under age 10)</vt:lpstr>
      <vt:lpstr>Normal sexual behavior - under age 10 (cont.)</vt:lpstr>
      <vt:lpstr>Adolescent Sexuality  (ages 10-18)</vt:lpstr>
      <vt:lpstr>Research on sexual behavior ages 2 to 12</vt:lpstr>
      <vt:lpstr>Research on sexual behavior ages 2 to 12 (cont.)</vt:lpstr>
      <vt:lpstr>Typical sexual knowledge of children age 2 to 6</vt:lpstr>
      <vt:lpstr>Typical sexual knowledge of children age 7 - 12</vt:lpstr>
      <vt:lpstr>Common vs. Infrequent Sexual Behaviors in Children:   Common Behaviors</vt:lpstr>
      <vt:lpstr>Common vs. Infrequent Sexual Behaviors in Children:   Infrequent Behaviors  Ages 2 - 12</vt:lpstr>
      <vt:lpstr>PowerPoint Presentation</vt:lpstr>
      <vt:lpstr>PowerPoint Presentation</vt:lpstr>
      <vt:lpstr>Sexual Play vs. Problematic Sexual Behavior: Sexual Play</vt:lpstr>
      <vt:lpstr>Sexual Play vs. Problematic Sexual Behavior: Problematic Behavior</vt:lpstr>
      <vt:lpstr>Sexual Play vs. Problematic Sexual Behavior: Problematic Behavior (cont.)</vt:lpstr>
      <vt:lpstr>Children who have been sexualized early:</vt:lpstr>
      <vt:lpstr>Children who have been sexualized early (cont.)</vt:lpstr>
      <vt:lpstr>Do you know a child/adolescent who…</vt:lpstr>
      <vt:lpstr>Do you know a child who…</vt:lpstr>
      <vt:lpstr>Do you know a child who…</vt:lpstr>
      <vt:lpstr>Do you know a child who…</vt:lpstr>
      <vt:lpstr>Do you know a child who…</vt:lpstr>
      <vt:lpstr>Therapeutic Parenting</vt:lpstr>
      <vt:lpstr>How Foster Parents Can Help the Healing Process: Fear/Anxiety-Related Behavior Problems</vt:lpstr>
      <vt:lpstr>How Foster Parents Can Help the Healing Process: Anger-Related Behavior Problems</vt:lpstr>
      <vt:lpstr>Four Rules to Promote</vt:lpstr>
      <vt:lpstr>Turtle Technique</vt:lpstr>
      <vt:lpstr>Stop-Wait</vt:lpstr>
      <vt:lpstr>Go in your shell like a turtle</vt:lpstr>
      <vt:lpstr>Think</vt:lpstr>
      <vt:lpstr>Do Something</vt:lpstr>
      <vt:lpstr>Setting Rules</vt:lpstr>
      <vt:lpstr>Natural and Logical Consequences</vt:lpstr>
      <vt:lpstr>Choices</vt:lpstr>
      <vt:lpstr>Praise: Tips for Success</vt:lpstr>
      <vt:lpstr>Ignoring</vt:lpstr>
      <vt:lpstr>Examples of House Rules</vt:lpstr>
      <vt:lpstr>Examples of House Rules (cont.)</vt:lpstr>
      <vt:lpstr>Guidelines for discussing sexual behavior with children </vt:lpstr>
      <vt:lpstr>Guidelines for discussing sexuality and sexual behavior with children (cont.)</vt:lpstr>
      <vt:lpstr>Guidelines for discussing sexuality and sexual behavior with children (cont.)</vt:lpstr>
      <vt:lpstr>Final Thoughts</vt:lpstr>
      <vt:lpstr>In Closing: Take Care of Yourself</vt:lpstr>
      <vt:lpstr>References</vt:lpstr>
      <vt:lpstr>References, cont.</vt:lpstr>
      <vt:lpstr>References, cont.</vt:lpstr>
    </vt:vector>
  </TitlesOfParts>
  <Company>Corey Ingram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Sexually Reactive Children</dc:title>
  <dc:creator>Corey Ingram</dc:creator>
  <cp:lastModifiedBy>Nola Gum</cp:lastModifiedBy>
  <cp:revision>20</cp:revision>
  <dcterms:created xsi:type="dcterms:W3CDTF">2008-06-28T17:20:16Z</dcterms:created>
  <dcterms:modified xsi:type="dcterms:W3CDTF">2023-06-23T00:33:53Z</dcterms:modified>
</cp:coreProperties>
</file>