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9.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4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4"/>
  </p:notesMasterIdLst>
  <p:sldIdLst>
    <p:sldId id="256" r:id="rId2"/>
    <p:sldId id="269" r:id="rId3"/>
    <p:sldId id="270" r:id="rId4"/>
    <p:sldId id="271" r:id="rId5"/>
    <p:sldId id="299" r:id="rId6"/>
    <p:sldId id="257" r:id="rId7"/>
    <p:sldId id="272" r:id="rId8"/>
    <p:sldId id="273" r:id="rId9"/>
    <p:sldId id="303" r:id="rId10"/>
    <p:sldId id="274" r:id="rId11"/>
    <p:sldId id="276" r:id="rId12"/>
    <p:sldId id="277" r:id="rId13"/>
    <p:sldId id="278" r:id="rId14"/>
    <p:sldId id="275" r:id="rId15"/>
    <p:sldId id="279" r:id="rId16"/>
    <p:sldId id="280" r:id="rId17"/>
    <p:sldId id="281" r:id="rId18"/>
    <p:sldId id="282" r:id="rId19"/>
    <p:sldId id="283" r:id="rId20"/>
    <p:sldId id="284" r:id="rId21"/>
    <p:sldId id="285" r:id="rId22"/>
    <p:sldId id="286" r:id="rId23"/>
    <p:sldId id="287" r:id="rId24"/>
    <p:sldId id="288" r:id="rId25"/>
    <p:sldId id="291" r:id="rId26"/>
    <p:sldId id="302" r:id="rId27"/>
    <p:sldId id="292" r:id="rId28"/>
    <p:sldId id="293" r:id="rId29"/>
    <p:sldId id="294" r:id="rId30"/>
    <p:sldId id="295" r:id="rId31"/>
    <p:sldId id="258" r:id="rId32"/>
    <p:sldId id="259" r:id="rId33"/>
    <p:sldId id="260" r:id="rId34"/>
    <p:sldId id="261" r:id="rId35"/>
    <p:sldId id="262" r:id="rId36"/>
    <p:sldId id="263" r:id="rId37"/>
    <p:sldId id="264" r:id="rId38"/>
    <p:sldId id="265" r:id="rId39"/>
    <p:sldId id="304" r:id="rId40"/>
    <p:sldId id="266" r:id="rId41"/>
    <p:sldId id="305" r:id="rId42"/>
    <p:sldId id="296" r:id="rId43"/>
    <p:sldId id="267" r:id="rId44"/>
    <p:sldId id="268" r:id="rId45"/>
    <p:sldId id="306" r:id="rId46"/>
    <p:sldId id="297" r:id="rId47"/>
    <p:sldId id="307" r:id="rId48"/>
    <p:sldId id="308" r:id="rId49"/>
    <p:sldId id="298" r:id="rId50"/>
    <p:sldId id="309" r:id="rId51"/>
    <p:sldId id="300" r:id="rId52"/>
    <p:sldId id="301"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8F3FC7-235A-4704-9836-5518C6C37CF7}" v="88" dt="2022-06-26T19:54:55.7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68651" autoAdjust="0"/>
  </p:normalViewPr>
  <p:slideViewPr>
    <p:cSldViewPr snapToGrid="0">
      <p:cViewPr>
        <p:scale>
          <a:sx n="70" d="100"/>
          <a:sy n="70" d="100"/>
        </p:scale>
        <p:origin x="951"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la Gum" userId="6ed7e2d0-2401-41a6-b096-86b62ebd8337" providerId="ADAL" clId="{3D8F3FC7-235A-4704-9836-5518C6C37CF7}"/>
    <pc:docChg chg="undo custSel addSld delSld modSld">
      <pc:chgData name="Nola Gum" userId="6ed7e2d0-2401-41a6-b096-86b62ebd8337" providerId="ADAL" clId="{3D8F3FC7-235A-4704-9836-5518C6C37CF7}" dt="2022-06-26T19:59:15.661" v="2992"/>
      <pc:docMkLst>
        <pc:docMk/>
      </pc:docMkLst>
      <pc:sldChg chg="addSp delSp modSp mod setBg addAnim delAnim">
        <pc:chgData name="Nola Gum" userId="6ed7e2d0-2401-41a6-b096-86b62ebd8337" providerId="ADAL" clId="{3D8F3FC7-235A-4704-9836-5518C6C37CF7}" dt="2022-06-26T19:57:24.114" v="2785" actId="26606"/>
        <pc:sldMkLst>
          <pc:docMk/>
          <pc:sldMk cId="922737671" sldId="256"/>
        </pc:sldMkLst>
        <pc:spChg chg="mod">
          <ac:chgData name="Nola Gum" userId="6ed7e2d0-2401-41a6-b096-86b62ebd8337" providerId="ADAL" clId="{3D8F3FC7-235A-4704-9836-5518C6C37CF7}" dt="2022-06-26T19:57:24.114" v="2785" actId="26606"/>
          <ac:spMkLst>
            <pc:docMk/>
            <pc:sldMk cId="922737671" sldId="256"/>
            <ac:spMk id="2" creationId="{4A00A2D2-F4F8-4437-BC95-A36DA16A4670}"/>
          </ac:spMkLst>
        </pc:spChg>
        <pc:spChg chg="mod">
          <ac:chgData name="Nola Gum" userId="6ed7e2d0-2401-41a6-b096-86b62ebd8337" providerId="ADAL" clId="{3D8F3FC7-235A-4704-9836-5518C6C37CF7}" dt="2022-06-26T19:57:24.114" v="2785" actId="26606"/>
          <ac:spMkLst>
            <pc:docMk/>
            <pc:sldMk cId="922737671" sldId="256"/>
            <ac:spMk id="3" creationId="{A5835070-34A5-4790-8C4F-E236A237858F}"/>
          </ac:spMkLst>
        </pc:spChg>
        <pc:spChg chg="add del">
          <ac:chgData name="Nola Gum" userId="6ed7e2d0-2401-41a6-b096-86b62ebd8337" providerId="ADAL" clId="{3D8F3FC7-235A-4704-9836-5518C6C37CF7}" dt="2022-06-26T19:57:24.114" v="2785" actId="26606"/>
          <ac:spMkLst>
            <pc:docMk/>
            <pc:sldMk cId="922737671" sldId="256"/>
            <ac:spMk id="11" creationId="{14A69E81-40C1-4C29-85AB-788C974AEA35}"/>
          </ac:spMkLst>
        </pc:spChg>
        <pc:spChg chg="add del">
          <ac:chgData name="Nola Gum" userId="6ed7e2d0-2401-41a6-b096-86b62ebd8337" providerId="ADAL" clId="{3D8F3FC7-235A-4704-9836-5518C6C37CF7}" dt="2022-06-26T19:57:24.114" v="2785" actId="26606"/>
          <ac:spMkLst>
            <pc:docMk/>
            <pc:sldMk cId="922737671" sldId="256"/>
            <ac:spMk id="13" creationId="{63354FDC-AD2B-4C53-819C-6ABAD42EA48A}"/>
          </ac:spMkLst>
        </pc:spChg>
        <pc:picChg chg="add del">
          <ac:chgData name="Nola Gum" userId="6ed7e2d0-2401-41a6-b096-86b62ebd8337" providerId="ADAL" clId="{3D8F3FC7-235A-4704-9836-5518C6C37CF7}" dt="2022-06-26T19:57:24.114" v="2785" actId="26606"/>
          <ac:picMkLst>
            <pc:docMk/>
            <pc:sldMk cId="922737671" sldId="256"/>
            <ac:picMk id="5" creationId="{0103BB00-89AF-A93A-5413-23D37F0F8144}"/>
          </ac:picMkLst>
        </pc:picChg>
        <pc:cxnChg chg="add del">
          <ac:chgData name="Nola Gum" userId="6ed7e2d0-2401-41a6-b096-86b62ebd8337" providerId="ADAL" clId="{3D8F3FC7-235A-4704-9836-5518C6C37CF7}" dt="2022-06-26T19:57:24.114" v="2785" actId="26606"/>
          <ac:cxnSpMkLst>
            <pc:docMk/>
            <pc:sldMk cId="922737671" sldId="256"/>
            <ac:cxnSpMk id="9" creationId="{E68A34FC-388E-4048-A995-C05C6EA9757A}"/>
          </ac:cxnSpMkLst>
        </pc:cxnChg>
      </pc:sldChg>
      <pc:sldChg chg="addSp delSp modSp mod setBg modNotesTx">
        <pc:chgData name="Nola Gum" userId="6ed7e2d0-2401-41a6-b096-86b62ebd8337" providerId="ADAL" clId="{3D8F3FC7-235A-4704-9836-5518C6C37CF7}" dt="2022-06-20T14:30:23.595" v="253" actId="26606"/>
        <pc:sldMkLst>
          <pc:docMk/>
          <pc:sldMk cId="1298245372" sldId="257"/>
        </pc:sldMkLst>
        <pc:spChg chg="mod">
          <ac:chgData name="Nola Gum" userId="6ed7e2d0-2401-41a6-b096-86b62ebd8337" providerId="ADAL" clId="{3D8F3FC7-235A-4704-9836-5518C6C37CF7}" dt="2022-06-20T14:30:23.595" v="253" actId="26606"/>
          <ac:spMkLst>
            <pc:docMk/>
            <pc:sldMk cId="1298245372" sldId="257"/>
            <ac:spMk id="2" creationId="{9A7ED614-1782-4AA7-9347-A4711E9EDD73}"/>
          </ac:spMkLst>
        </pc:spChg>
        <pc:spChg chg="del mod">
          <ac:chgData name="Nola Gum" userId="6ed7e2d0-2401-41a6-b096-86b62ebd8337" providerId="ADAL" clId="{3D8F3FC7-235A-4704-9836-5518C6C37CF7}" dt="2022-06-20T14:30:23.595" v="253" actId="26606"/>
          <ac:spMkLst>
            <pc:docMk/>
            <pc:sldMk cId="1298245372" sldId="257"/>
            <ac:spMk id="3" creationId="{8AAE279C-02CD-4739-A8B8-DF5ACBC1C65F}"/>
          </ac:spMkLst>
        </pc:spChg>
        <pc:spChg chg="add">
          <ac:chgData name="Nola Gum" userId="6ed7e2d0-2401-41a6-b096-86b62ebd8337" providerId="ADAL" clId="{3D8F3FC7-235A-4704-9836-5518C6C37CF7}" dt="2022-06-20T14:30:23.595" v="253" actId="26606"/>
          <ac:spMkLst>
            <pc:docMk/>
            <pc:sldMk cId="1298245372" sldId="257"/>
            <ac:spMk id="9" creationId="{83529AFD-5A84-4419-9390-0E9584F35DC8}"/>
          </ac:spMkLst>
        </pc:spChg>
        <pc:spChg chg="add">
          <ac:chgData name="Nola Gum" userId="6ed7e2d0-2401-41a6-b096-86b62ebd8337" providerId="ADAL" clId="{3D8F3FC7-235A-4704-9836-5518C6C37CF7}" dt="2022-06-20T14:30:23.595" v="253" actId="26606"/>
          <ac:spMkLst>
            <pc:docMk/>
            <pc:sldMk cId="1298245372" sldId="257"/>
            <ac:spMk id="11" creationId="{D1FFD9C4-5E6D-4E44-8CCD-24EF7B6FF149}"/>
          </ac:spMkLst>
        </pc:spChg>
        <pc:spChg chg="add">
          <ac:chgData name="Nola Gum" userId="6ed7e2d0-2401-41a6-b096-86b62ebd8337" providerId="ADAL" clId="{3D8F3FC7-235A-4704-9836-5518C6C37CF7}" dt="2022-06-20T14:30:23.595" v="253" actId="26606"/>
          <ac:spMkLst>
            <pc:docMk/>
            <pc:sldMk cId="1298245372" sldId="257"/>
            <ac:spMk id="13" creationId="{6B3B2DB5-1B01-4A7A-B79B-E180757E6145}"/>
          </ac:spMkLst>
        </pc:spChg>
        <pc:graphicFrameChg chg="add">
          <ac:chgData name="Nola Gum" userId="6ed7e2d0-2401-41a6-b096-86b62ebd8337" providerId="ADAL" clId="{3D8F3FC7-235A-4704-9836-5518C6C37CF7}" dt="2022-06-20T14:30:23.595" v="253" actId="26606"/>
          <ac:graphicFrameMkLst>
            <pc:docMk/>
            <pc:sldMk cId="1298245372" sldId="257"/>
            <ac:graphicFrameMk id="5" creationId="{53052371-6A0E-ECA2-2FC3-9D48F1784CF1}"/>
          </ac:graphicFrameMkLst>
        </pc:graphicFrameChg>
      </pc:sldChg>
      <pc:sldChg chg="addSp delSp modSp mod setBg">
        <pc:chgData name="Nola Gum" userId="6ed7e2d0-2401-41a6-b096-86b62ebd8337" providerId="ADAL" clId="{3D8F3FC7-235A-4704-9836-5518C6C37CF7}" dt="2022-06-20T16:12:02.204" v="992" actId="26606"/>
        <pc:sldMkLst>
          <pc:docMk/>
          <pc:sldMk cId="2178249870" sldId="258"/>
        </pc:sldMkLst>
        <pc:spChg chg="mod">
          <ac:chgData name="Nola Gum" userId="6ed7e2d0-2401-41a6-b096-86b62ebd8337" providerId="ADAL" clId="{3D8F3FC7-235A-4704-9836-5518C6C37CF7}" dt="2022-06-20T16:12:02.204" v="992" actId="26606"/>
          <ac:spMkLst>
            <pc:docMk/>
            <pc:sldMk cId="2178249870" sldId="258"/>
            <ac:spMk id="2" creationId="{91851C68-6A66-42C8-A57A-74A8931B84A8}"/>
          </ac:spMkLst>
        </pc:spChg>
        <pc:spChg chg="add del mod">
          <ac:chgData name="Nola Gum" userId="6ed7e2d0-2401-41a6-b096-86b62ebd8337" providerId="ADAL" clId="{3D8F3FC7-235A-4704-9836-5518C6C37CF7}" dt="2022-06-20T16:12:02.204" v="992" actId="26606"/>
          <ac:spMkLst>
            <pc:docMk/>
            <pc:sldMk cId="2178249870" sldId="258"/>
            <ac:spMk id="3" creationId="{F21B1CC7-BEF2-4C35-AD5A-8BE05530BCA5}"/>
          </ac:spMkLst>
        </pc:spChg>
        <pc:spChg chg="add del">
          <ac:chgData name="Nola Gum" userId="6ed7e2d0-2401-41a6-b096-86b62ebd8337" providerId="ADAL" clId="{3D8F3FC7-235A-4704-9836-5518C6C37CF7}" dt="2022-06-20T16:12:02.188" v="991" actId="26606"/>
          <ac:spMkLst>
            <pc:docMk/>
            <pc:sldMk cId="2178249870" sldId="258"/>
            <ac:spMk id="9" creationId="{6DF0E016-7AAA-4021-8283-4541B060B23F}"/>
          </ac:spMkLst>
        </pc:spChg>
        <pc:spChg chg="add del">
          <ac:chgData name="Nola Gum" userId="6ed7e2d0-2401-41a6-b096-86b62ebd8337" providerId="ADAL" clId="{3D8F3FC7-235A-4704-9836-5518C6C37CF7}" dt="2022-06-20T16:12:02.188" v="991" actId="26606"/>
          <ac:spMkLst>
            <pc:docMk/>
            <pc:sldMk cId="2178249870" sldId="258"/>
            <ac:spMk id="13" creationId="{C1548FC5-3294-4768-A652-ADA82AE2244B}"/>
          </ac:spMkLst>
        </pc:spChg>
        <pc:spChg chg="add del">
          <ac:chgData name="Nola Gum" userId="6ed7e2d0-2401-41a6-b096-86b62ebd8337" providerId="ADAL" clId="{3D8F3FC7-235A-4704-9836-5518C6C37CF7}" dt="2022-06-20T16:12:02.188" v="991" actId="26606"/>
          <ac:spMkLst>
            <pc:docMk/>
            <pc:sldMk cId="2178249870" sldId="258"/>
            <ac:spMk id="15" creationId="{3D3A9120-D290-43FB-863E-28A45D2D3585}"/>
          </ac:spMkLst>
        </pc:spChg>
        <pc:spChg chg="add">
          <ac:chgData name="Nola Gum" userId="6ed7e2d0-2401-41a6-b096-86b62ebd8337" providerId="ADAL" clId="{3D8F3FC7-235A-4704-9836-5518C6C37CF7}" dt="2022-06-20T16:12:02.204" v="992" actId="26606"/>
          <ac:spMkLst>
            <pc:docMk/>
            <pc:sldMk cId="2178249870" sldId="258"/>
            <ac:spMk id="17" creationId="{83529AFD-5A84-4419-9390-0E9584F35DC8}"/>
          </ac:spMkLst>
        </pc:spChg>
        <pc:spChg chg="add">
          <ac:chgData name="Nola Gum" userId="6ed7e2d0-2401-41a6-b096-86b62ebd8337" providerId="ADAL" clId="{3D8F3FC7-235A-4704-9836-5518C6C37CF7}" dt="2022-06-20T16:12:02.204" v="992" actId="26606"/>
          <ac:spMkLst>
            <pc:docMk/>
            <pc:sldMk cId="2178249870" sldId="258"/>
            <ac:spMk id="18" creationId="{D1FFD9C4-5E6D-4E44-8CCD-24EF7B6FF149}"/>
          </ac:spMkLst>
        </pc:spChg>
        <pc:spChg chg="add">
          <ac:chgData name="Nola Gum" userId="6ed7e2d0-2401-41a6-b096-86b62ebd8337" providerId="ADAL" clId="{3D8F3FC7-235A-4704-9836-5518C6C37CF7}" dt="2022-06-20T16:12:02.204" v="992" actId="26606"/>
          <ac:spMkLst>
            <pc:docMk/>
            <pc:sldMk cId="2178249870" sldId="258"/>
            <ac:spMk id="19" creationId="{6B3B2DB5-1B01-4A7A-B79B-E180757E6145}"/>
          </ac:spMkLst>
        </pc:spChg>
        <pc:graphicFrameChg chg="add del">
          <ac:chgData name="Nola Gum" userId="6ed7e2d0-2401-41a6-b096-86b62ebd8337" providerId="ADAL" clId="{3D8F3FC7-235A-4704-9836-5518C6C37CF7}" dt="2022-06-20T16:12:02.188" v="991" actId="26606"/>
          <ac:graphicFrameMkLst>
            <pc:docMk/>
            <pc:sldMk cId="2178249870" sldId="258"/>
            <ac:graphicFrameMk id="5" creationId="{1CDCCFE1-D322-DA0A-A913-C944B1466DDB}"/>
          </ac:graphicFrameMkLst>
        </pc:graphicFrameChg>
        <pc:graphicFrameChg chg="add">
          <ac:chgData name="Nola Gum" userId="6ed7e2d0-2401-41a6-b096-86b62ebd8337" providerId="ADAL" clId="{3D8F3FC7-235A-4704-9836-5518C6C37CF7}" dt="2022-06-20T16:12:02.204" v="992" actId="26606"/>
          <ac:graphicFrameMkLst>
            <pc:docMk/>
            <pc:sldMk cId="2178249870" sldId="258"/>
            <ac:graphicFrameMk id="20" creationId="{36FFEEF7-CA6F-B510-922B-1F768F74E698}"/>
          </ac:graphicFrameMkLst>
        </pc:graphicFrameChg>
        <pc:cxnChg chg="add del">
          <ac:chgData name="Nola Gum" userId="6ed7e2d0-2401-41a6-b096-86b62ebd8337" providerId="ADAL" clId="{3D8F3FC7-235A-4704-9836-5518C6C37CF7}" dt="2022-06-20T16:12:02.188" v="991" actId="26606"/>
          <ac:cxnSpMkLst>
            <pc:docMk/>
            <pc:sldMk cId="2178249870" sldId="258"/>
            <ac:cxnSpMk id="11" creationId="{1ED7C93A-082F-4C56-B282-DBEA4A168B74}"/>
          </ac:cxnSpMkLst>
        </pc:cxnChg>
      </pc:sldChg>
      <pc:sldChg chg="addSp delSp modSp mod setBg">
        <pc:chgData name="Nola Gum" userId="6ed7e2d0-2401-41a6-b096-86b62ebd8337" providerId="ADAL" clId="{3D8F3FC7-235A-4704-9836-5518C6C37CF7}" dt="2022-06-20T16:12:44.757" v="1024" actId="20577"/>
        <pc:sldMkLst>
          <pc:docMk/>
          <pc:sldMk cId="2136422582" sldId="259"/>
        </pc:sldMkLst>
        <pc:spChg chg="mod">
          <ac:chgData name="Nola Gum" userId="6ed7e2d0-2401-41a6-b096-86b62ebd8337" providerId="ADAL" clId="{3D8F3FC7-235A-4704-9836-5518C6C37CF7}" dt="2022-06-20T16:12:35.984" v="1017" actId="26606"/>
          <ac:spMkLst>
            <pc:docMk/>
            <pc:sldMk cId="2136422582" sldId="259"/>
            <ac:spMk id="2" creationId="{5F2F0FD7-1693-4FCE-92B8-47ADB9E39277}"/>
          </ac:spMkLst>
        </pc:spChg>
        <pc:spChg chg="del mod">
          <ac:chgData name="Nola Gum" userId="6ed7e2d0-2401-41a6-b096-86b62ebd8337" providerId="ADAL" clId="{3D8F3FC7-235A-4704-9836-5518C6C37CF7}" dt="2022-06-20T16:12:35.984" v="1017" actId="26606"/>
          <ac:spMkLst>
            <pc:docMk/>
            <pc:sldMk cId="2136422582" sldId="259"/>
            <ac:spMk id="3" creationId="{088C62CC-0795-463D-AC9A-B85D0B6DDDE4}"/>
          </ac:spMkLst>
        </pc:spChg>
        <pc:graphicFrameChg chg="add mod">
          <ac:chgData name="Nola Gum" userId="6ed7e2d0-2401-41a6-b096-86b62ebd8337" providerId="ADAL" clId="{3D8F3FC7-235A-4704-9836-5518C6C37CF7}" dt="2022-06-20T16:12:44.757" v="1024" actId="20577"/>
          <ac:graphicFrameMkLst>
            <pc:docMk/>
            <pc:sldMk cId="2136422582" sldId="259"/>
            <ac:graphicFrameMk id="5" creationId="{AF6A0005-29BF-9C60-47C0-174F8551516A}"/>
          </ac:graphicFrameMkLst>
        </pc:graphicFrameChg>
      </pc:sldChg>
      <pc:sldChg chg="addSp delSp modSp mod setBg setClrOvrMap">
        <pc:chgData name="Nola Gum" userId="6ed7e2d0-2401-41a6-b096-86b62ebd8337" providerId="ADAL" clId="{3D8F3FC7-235A-4704-9836-5518C6C37CF7}" dt="2022-06-20T16:13:31.981" v="1039" actId="403"/>
        <pc:sldMkLst>
          <pc:docMk/>
          <pc:sldMk cId="3473956533" sldId="260"/>
        </pc:sldMkLst>
        <pc:spChg chg="mod ord">
          <ac:chgData name="Nola Gum" userId="6ed7e2d0-2401-41a6-b096-86b62ebd8337" providerId="ADAL" clId="{3D8F3FC7-235A-4704-9836-5518C6C37CF7}" dt="2022-06-20T16:13:27.906" v="1037" actId="26606"/>
          <ac:spMkLst>
            <pc:docMk/>
            <pc:sldMk cId="3473956533" sldId="260"/>
            <ac:spMk id="2" creationId="{09A328EB-84FA-4E8B-87AF-FE7E5C2C38A1}"/>
          </ac:spMkLst>
        </pc:spChg>
        <pc:spChg chg="mod">
          <ac:chgData name="Nola Gum" userId="6ed7e2d0-2401-41a6-b096-86b62ebd8337" providerId="ADAL" clId="{3D8F3FC7-235A-4704-9836-5518C6C37CF7}" dt="2022-06-20T16:13:31.981" v="1039" actId="403"/>
          <ac:spMkLst>
            <pc:docMk/>
            <pc:sldMk cId="3473956533" sldId="260"/>
            <ac:spMk id="3" creationId="{744BC5D2-06C0-464A-BA07-0BC1820BD513}"/>
          </ac:spMkLst>
        </pc:spChg>
        <pc:spChg chg="add del">
          <ac:chgData name="Nola Gum" userId="6ed7e2d0-2401-41a6-b096-86b62ebd8337" providerId="ADAL" clId="{3D8F3FC7-235A-4704-9836-5518C6C37CF7}" dt="2022-06-20T16:13:27.906" v="1037" actId="26606"/>
          <ac:spMkLst>
            <pc:docMk/>
            <pc:sldMk cId="3473956533" sldId="260"/>
            <ac:spMk id="9" creationId="{311973C2-EB8B-452A-A698-4A252FD3AE28}"/>
          </ac:spMkLst>
        </pc:spChg>
        <pc:spChg chg="add del">
          <ac:chgData name="Nola Gum" userId="6ed7e2d0-2401-41a6-b096-86b62ebd8337" providerId="ADAL" clId="{3D8F3FC7-235A-4704-9836-5518C6C37CF7}" dt="2022-06-20T16:13:27.906" v="1037" actId="26606"/>
          <ac:spMkLst>
            <pc:docMk/>
            <pc:sldMk cId="3473956533" sldId="260"/>
            <ac:spMk id="11" creationId="{10162E77-11AD-44A7-84EC-40C59EEFBD2E}"/>
          </ac:spMkLst>
        </pc:spChg>
        <pc:spChg chg="add">
          <ac:chgData name="Nola Gum" userId="6ed7e2d0-2401-41a6-b096-86b62ebd8337" providerId="ADAL" clId="{3D8F3FC7-235A-4704-9836-5518C6C37CF7}" dt="2022-06-20T16:13:27.906" v="1037" actId="26606"/>
          <ac:spMkLst>
            <pc:docMk/>
            <pc:sldMk cId="3473956533" sldId="260"/>
            <ac:spMk id="20" creationId="{F0023454-C8F8-4D6E-8537-CCFD0CA394B8}"/>
          </ac:spMkLst>
        </pc:spChg>
        <pc:spChg chg="add">
          <ac:chgData name="Nola Gum" userId="6ed7e2d0-2401-41a6-b096-86b62ebd8337" providerId="ADAL" clId="{3D8F3FC7-235A-4704-9836-5518C6C37CF7}" dt="2022-06-20T16:13:27.906" v="1037" actId="26606"/>
          <ac:spMkLst>
            <pc:docMk/>
            <pc:sldMk cId="3473956533" sldId="260"/>
            <ac:spMk id="22" creationId="{7E074050-0E37-4F72-95BE-2439FAD04BCF}"/>
          </ac:spMkLst>
        </pc:spChg>
        <pc:picChg chg="add mod">
          <ac:chgData name="Nola Gum" userId="6ed7e2d0-2401-41a6-b096-86b62ebd8337" providerId="ADAL" clId="{3D8F3FC7-235A-4704-9836-5518C6C37CF7}" dt="2022-06-20T16:13:27.906" v="1037" actId="26606"/>
          <ac:picMkLst>
            <pc:docMk/>
            <pc:sldMk cId="3473956533" sldId="260"/>
            <ac:picMk id="5" creationId="{2CE8E5AD-ECF3-883B-4A44-8A2724B3D6F9}"/>
          </ac:picMkLst>
        </pc:picChg>
        <pc:cxnChg chg="add del">
          <ac:chgData name="Nola Gum" userId="6ed7e2d0-2401-41a6-b096-86b62ebd8337" providerId="ADAL" clId="{3D8F3FC7-235A-4704-9836-5518C6C37CF7}" dt="2022-06-20T16:13:27.906" v="1037" actId="26606"/>
          <ac:cxnSpMkLst>
            <pc:docMk/>
            <pc:sldMk cId="3473956533" sldId="260"/>
            <ac:cxnSpMk id="13" creationId="{5AB158E9-1B40-4CD6-95F0-95CA11DF7B7A}"/>
          </ac:cxnSpMkLst>
        </pc:cxnChg>
        <pc:cxnChg chg="add">
          <ac:chgData name="Nola Gum" userId="6ed7e2d0-2401-41a6-b096-86b62ebd8337" providerId="ADAL" clId="{3D8F3FC7-235A-4704-9836-5518C6C37CF7}" dt="2022-06-20T16:13:27.906" v="1037" actId="26606"/>
          <ac:cxnSpMkLst>
            <pc:docMk/>
            <pc:sldMk cId="3473956533" sldId="260"/>
            <ac:cxnSpMk id="18" creationId="{83477320-2176-43A7-964D-F98AFECB20F7}"/>
          </ac:cxnSpMkLst>
        </pc:cxnChg>
      </pc:sldChg>
      <pc:sldChg chg="addSp delSp modSp mod setBg modNotesTx">
        <pc:chgData name="Nola Gum" userId="6ed7e2d0-2401-41a6-b096-86b62ebd8337" providerId="ADAL" clId="{3D8F3FC7-235A-4704-9836-5518C6C37CF7}" dt="2022-06-26T19:17:46.639" v="1340"/>
        <pc:sldMkLst>
          <pc:docMk/>
          <pc:sldMk cId="454453290" sldId="261"/>
        </pc:sldMkLst>
        <pc:spChg chg="mod">
          <ac:chgData name="Nola Gum" userId="6ed7e2d0-2401-41a6-b096-86b62ebd8337" providerId="ADAL" clId="{3D8F3FC7-235A-4704-9836-5518C6C37CF7}" dt="2022-06-26T19:17:19.212" v="1336" actId="26606"/>
          <ac:spMkLst>
            <pc:docMk/>
            <pc:sldMk cId="454453290" sldId="261"/>
            <ac:spMk id="2" creationId="{065F32BB-B832-41D6-907D-9EF8B4F0FDAE}"/>
          </ac:spMkLst>
        </pc:spChg>
        <pc:spChg chg="add del mod">
          <ac:chgData name="Nola Gum" userId="6ed7e2d0-2401-41a6-b096-86b62ebd8337" providerId="ADAL" clId="{3D8F3FC7-235A-4704-9836-5518C6C37CF7}" dt="2022-06-26T19:16:49.888" v="1331" actId="26606"/>
          <ac:spMkLst>
            <pc:docMk/>
            <pc:sldMk cId="454453290" sldId="261"/>
            <ac:spMk id="3" creationId="{37E79C9B-DAC4-4DC8-B439-6AAEC0853684}"/>
          </ac:spMkLst>
        </pc:spChg>
        <pc:spChg chg="add del">
          <ac:chgData name="Nola Gum" userId="6ed7e2d0-2401-41a6-b096-86b62ebd8337" providerId="ADAL" clId="{3D8F3FC7-235A-4704-9836-5518C6C37CF7}" dt="2022-06-26T19:16:49.888" v="1331" actId="26606"/>
          <ac:spMkLst>
            <pc:docMk/>
            <pc:sldMk cId="454453290" sldId="261"/>
            <ac:spMk id="8" creationId="{3558DB37-9FEE-48A2-8578-ED0401573943}"/>
          </ac:spMkLst>
        </pc:spChg>
        <pc:spChg chg="add del">
          <ac:chgData name="Nola Gum" userId="6ed7e2d0-2401-41a6-b096-86b62ebd8337" providerId="ADAL" clId="{3D8F3FC7-235A-4704-9836-5518C6C37CF7}" dt="2022-06-26T19:16:49.888" v="1331" actId="26606"/>
          <ac:spMkLst>
            <pc:docMk/>
            <pc:sldMk cId="454453290" sldId="261"/>
            <ac:spMk id="10" creationId="{5F7FCCA6-00E2-4F74-A105-0D769872F243}"/>
          </ac:spMkLst>
        </pc:spChg>
        <pc:spChg chg="add del">
          <ac:chgData name="Nola Gum" userId="6ed7e2d0-2401-41a6-b096-86b62ebd8337" providerId="ADAL" clId="{3D8F3FC7-235A-4704-9836-5518C6C37CF7}" dt="2022-06-26T19:16:49.888" v="1331" actId="26606"/>
          <ac:spMkLst>
            <pc:docMk/>
            <pc:sldMk cId="454453290" sldId="261"/>
            <ac:spMk id="12" creationId="{5E1ED12F-9F06-4B37-87B7-F98F52937F86}"/>
          </ac:spMkLst>
        </pc:spChg>
        <pc:spChg chg="add del">
          <ac:chgData name="Nola Gum" userId="6ed7e2d0-2401-41a6-b096-86b62ebd8337" providerId="ADAL" clId="{3D8F3FC7-235A-4704-9836-5518C6C37CF7}" dt="2022-06-26T19:16:49.857" v="1330" actId="26606"/>
          <ac:spMkLst>
            <pc:docMk/>
            <pc:sldMk cId="454453290" sldId="261"/>
            <ac:spMk id="17" creationId="{37E79C9B-DAC4-4DC8-B439-6AAEC0853684}"/>
          </ac:spMkLst>
        </pc:spChg>
        <pc:spChg chg="add del">
          <ac:chgData name="Nola Gum" userId="6ed7e2d0-2401-41a6-b096-86b62ebd8337" providerId="ADAL" clId="{3D8F3FC7-235A-4704-9836-5518C6C37CF7}" dt="2022-06-26T19:16:49.857" v="1330" actId="26606"/>
          <ac:spMkLst>
            <pc:docMk/>
            <pc:sldMk cId="454453290" sldId="261"/>
            <ac:spMk id="18" creationId="{311973C2-EB8B-452A-A698-4A252FD3AE28}"/>
          </ac:spMkLst>
        </pc:spChg>
        <pc:spChg chg="add del">
          <ac:chgData name="Nola Gum" userId="6ed7e2d0-2401-41a6-b096-86b62ebd8337" providerId="ADAL" clId="{3D8F3FC7-235A-4704-9836-5518C6C37CF7}" dt="2022-06-26T19:16:49.857" v="1330" actId="26606"/>
          <ac:spMkLst>
            <pc:docMk/>
            <pc:sldMk cId="454453290" sldId="261"/>
            <ac:spMk id="20" creationId="{10162E77-11AD-44A7-84EC-40C59EEFBD2E}"/>
          </ac:spMkLst>
        </pc:spChg>
        <pc:spChg chg="add del">
          <ac:chgData name="Nola Gum" userId="6ed7e2d0-2401-41a6-b096-86b62ebd8337" providerId="ADAL" clId="{3D8F3FC7-235A-4704-9836-5518C6C37CF7}" dt="2022-06-26T19:17:19.212" v="1336" actId="26606"/>
          <ac:spMkLst>
            <pc:docMk/>
            <pc:sldMk cId="454453290" sldId="261"/>
            <ac:spMk id="24" creationId="{83529AFD-5A84-4419-9390-0E9584F35DC8}"/>
          </ac:spMkLst>
        </pc:spChg>
        <pc:spChg chg="add del">
          <ac:chgData name="Nola Gum" userId="6ed7e2d0-2401-41a6-b096-86b62ebd8337" providerId="ADAL" clId="{3D8F3FC7-235A-4704-9836-5518C6C37CF7}" dt="2022-06-26T19:17:19.212" v="1336" actId="26606"/>
          <ac:spMkLst>
            <pc:docMk/>
            <pc:sldMk cId="454453290" sldId="261"/>
            <ac:spMk id="25" creationId="{D1FFD9C4-5E6D-4E44-8CCD-24EF7B6FF149}"/>
          </ac:spMkLst>
        </pc:spChg>
        <pc:spChg chg="add del">
          <ac:chgData name="Nola Gum" userId="6ed7e2d0-2401-41a6-b096-86b62ebd8337" providerId="ADAL" clId="{3D8F3FC7-235A-4704-9836-5518C6C37CF7}" dt="2022-06-26T19:17:19.212" v="1336" actId="26606"/>
          <ac:spMkLst>
            <pc:docMk/>
            <pc:sldMk cId="454453290" sldId="261"/>
            <ac:spMk id="26" creationId="{6B3B2DB5-1B01-4A7A-B79B-E180757E6145}"/>
          </ac:spMkLst>
        </pc:spChg>
        <pc:spChg chg="add del">
          <ac:chgData name="Nola Gum" userId="6ed7e2d0-2401-41a6-b096-86b62ebd8337" providerId="ADAL" clId="{3D8F3FC7-235A-4704-9836-5518C6C37CF7}" dt="2022-06-26T19:17:19.164" v="1335" actId="26606"/>
          <ac:spMkLst>
            <pc:docMk/>
            <pc:sldMk cId="454453290" sldId="261"/>
            <ac:spMk id="32" creationId="{83529AFD-5A84-4419-9390-0E9584F35DC8}"/>
          </ac:spMkLst>
        </pc:spChg>
        <pc:spChg chg="add del">
          <ac:chgData name="Nola Gum" userId="6ed7e2d0-2401-41a6-b096-86b62ebd8337" providerId="ADAL" clId="{3D8F3FC7-235A-4704-9836-5518C6C37CF7}" dt="2022-06-26T19:17:19.164" v="1335" actId="26606"/>
          <ac:spMkLst>
            <pc:docMk/>
            <pc:sldMk cId="454453290" sldId="261"/>
            <ac:spMk id="34" creationId="{D1FFD9C4-5E6D-4E44-8CCD-24EF7B6FF149}"/>
          </ac:spMkLst>
        </pc:spChg>
        <pc:spChg chg="add del">
          <ac:chgData name="Nola Gum" userId="6ed7e2d0-2401-41a6-b096-86b62ebd8337" providerId="ADAL" clId="{3D8F3FC7-235A-4704-9836-5518C6C37CF7}" dt="2022-06-26T19:17:19.164" v="1335" actId="26606"/>
          <ac:spMkLst>
            <pc:docMk/>
            <pc:sldMk cId="454453290" sldId="261"/>
            <ac:spMk id="36" creationId="{6B3B2DB5-1B01-4A7A-B79B-E180757E6145}"/>
          </ac:spMkLst>
        </pc:spChg>
        <pc:spChg chg="add">
          <ac:chgData name="Nola Gum" userId="6ed7e2d0-2401-41a6-b096-86b62ebd8337" providerId="ADAL" clId="{3D8F3FC7-235A-4704-9836-5518C6C37CF7}" dt="2022-06-26T19:17:19.212" v="1336" actId="26606"/>
          <ac:spMkLst>
            <pc:docMk/>
            <pc:sldMk cId="454453290" sldId="261"/>
            <ac:spMk id="38" creationId="{9A1CAADC-AC8B-4550-B2E1-847A54D9E2BC}"/>
          </ac:spMkLst>
        </pc:spChg>
        <pc:spChg chg="add">
          <ac:chgData name="Nola Gum" userId="6ed7e2d0-2401-41a6-b096-86b62ebd8337" providerId="ADAL" clId="{3D8F3FC7-235A-4704-9836-5518C6C37CF7}" dt="2022-06-26T19:17:19.212" v="1336" actId="26606"/>
          <ac:spMkLst>
            <pc:docMk/>
            <pc:sldMk cId="454453290" sldId="261"/>
            <ac:spMk id="39" creationId="{1DDB2DC4-BAFB-4971-AFCF-776F33B8A97D}"/>
          </ac:spMkLst>
        </pc:spChg>
        <pc:spChg chg="add">
          <ac:chgData name="Nola Gum" userId="6ed7e2d0-2401-41a6-b096-86b62ebd8337" providerId="ADAL" clId="{3D8F3FC7-235A-4704-9836-5518C6C37CF7}" dt="2022-06-26T19:17:19.212" v="1336" actId="26606"/>
          <ac:spMkLst>
            <pc:docMk/>
            <pc:sldMk cId="454453290" sldId="261"/>
            <ac:spMk id="40" creationId="{F251E3E9-2E8C-4862-96EB-46BF28945E57}"/>
          </ac:spMkLst>
        </pc:spChg>
        <pc:graphicFrameChg chg="add del">
          <ac:chgData name="Nola Gum" userId="6ed7e2d0-2401-41a6-b096-86b62ebd8337" providerId="ADAL" clId="{3D8F3FC7-235A-4704-9836-5518C6C37CF7}" dt="2022-06-26T19:16:47.444" v="1328" actId="26606"/>
          <ac:graphicFrameMkLst>
            <pc:docMk/>
            <pc:sldMk cId="454453290" sldId="261"/>
            <ac:graphicFrameMk id="14" creationId="{004EB98D-32EB-148D-A3DC-848AF0C954FE}"/>
          </ac:graphicFrameMkLst>
        </pc:graphicFrameChg>
        <pc:graphicFrameChg chg="add mod modGraphic">
          <ac:chgData name="Nola Gum" userId="6ed7e2d0-2401-41a6-b096-86b62ebd8337" providerId="ADAL" clId="{3D8F3FC7-235A-4704-9836-5518C6C37CF7}" dt="2022-06-26T19:17:46.639" v="1340"/>
          <ac:graphicFrameMkLst>
            <pc:docMk/>
            <pc:sldMk cId="454453290" sldId="261"/>
            <ac:graphicFrameMk id="27" creationId="{89288460-8CCF-8F0B-6463-EC71818BCAA8}"/>
          </ac:graphicFrameMkLst>
        </pc:graphicFrameChg>
        <pc:picChg chg="add del">
          <ac:chgData name="Nola Gum" userId="6ed7e2d0-2401-41a6-b096-86b62ebd8337" providerId="ADAL" clId="{3D8F3FC7-235A-4704-9836-5518C6C37CF7}" dt="2022-06-26T19:16:49.857" v="1330" actId="26606"/>
          <ac:picMkLst>
            <pc:docMk/>
            <pc:sldMk cId="454453290" sldId="261"/>
            <ac:picMk id="16" creationId="{7596AC50-3A4F-E81D-6F58-AEA9101ABF4D}"/>
          </ac:picMkLst>
        </pc:picChg>
        <pc:cxnChg chg="add del">
          <ac:chgData name="Nola Gum" userId="6ed7e2d0-2401-41a6-b096-86b62ebd8337" providerId="ADAL" clId="{3D8F3FC7-235A-4704-9836-5518C6C37CF7}" dt="2022-06-26T19:16:49.857" v="1330" actId="26606"/>
          <ac:cxnSpMkLst>
            <pc:docMk/>
            <pc:sldMk cId="454453290" sldId="261"/>
            <ac:cxnSpMk id="22" creationId="{5AB158E9-1B40-4CD6-95F0-95CA11DF7B7A}"/>
          </ac:cxnSpMkLst>
        </pc:cxnChg>
      </pc:sldChg>
      <pc:sldChg chg="addSp delSp modSp mod setBg modNotesTx">
        <pc:chgData name="Nola Gum" userId="6ed7e2d0-2401-41a6-b096-86b62ebd8337" providerId="ADAL" clId="{3D8F3FC7-235A-4704-9836-5518C6C37CF7}" dt="2022-06-26T19:19:19.546" v="1358" actId="207"/>
        <pc:sldMkLst>
          <pc:docMk/>
          <pc:sldMk cId="330526538" sldId="262"/>
        </pc:sldMkLst>
        <pc:spChg chg="mod">
          <ac:chgData name="Nola Gum" userId="6ed7e2d0-2401-41a6-b096-86b62ebd8337" providerId="ADAL" clId="{3D8F3FC7-235A-4704-9836-5518C6C37CF7}" dt="2022-06-26T19:18:40.558" v="1355" actId="26606"/>
          <ac:spMkLst>
            <pc:docMk/>
            <pc:sldMk cId="330526538" sldId="262"/>
            <ac:spMk id="2" creationId="{4DDAEFF8-BC2D-4B56-AFE5-DE62200EC46B}"/>
          </ac:spMkLst>
        </pc:spChg>
        <pc:spChg chg="add del mod">
          <ac:chgData name="Nola Gum" userId="6ed7e2d0-2401-41a6-b096-86b62ebd8337" providerId="ADAL" clId="{3D8F3FC7-235A-4704-9836-5518C6C37CF7}" dt="2022-06-26T19:18:40.558" v="1355" actId="26606"/>
          <ac:spMkLst>
            <pc:docMk/>
            <pc:sldMk cId="330526538" sldId="262"/>
            <ac:spMk id="3" creationId="{D6E09CF5-D9E7-4283-9BC5-4C3EC4EED31B}"/>
          </ac:spMkLst>
        </pc:spChg>
        <pc:spChg chg="add del">
          <ac:chgData name="Nola Gum" userId="6ed7e2d0-2401-41a6-b096-86b62ebd8337" providerId="ADAL" clId="{3D8F3FC7-235A-4704-9836-5518C6C37CF7}" dt="2022-06-26T19:18:13.970" v="1346" actId="26606"/>
          <ac:spMkLst>
            <pc:docMk/>
            <pc:sldMk cId="330526538" sldId="262"/>
            <ac:spMk id="9" creationId="{83529AFD-5A84-4419-9390-0E9584F35DC8}"/>
          </ac:spMkLst>
        </pc:spChg>
        <pc:spChg chg="add del">
          <ac:chgData name="Nola Gum" userId="6ed7e2d0-2401-41a6-b096-86b62ebd8337" providerId="ADAL" clId="{3D8F3FC7-235A-4704-9836-5518C6C37CF7}" dt="2022-06-26T19:18:13.970" v="1346" actId="26606"/>
          <ac:spMkLst>
            <pc:docMk/>
            <pc:sldMk cId="330526538" sldId="262"/>
            <ac:spMk id="11" creationId="{D1FFD9C4-5E6D-4E44-8CCD-24EF7B6FF149}"/>
          </ac:spMkLst>
        </pc:spChg>
        <pc:spChg chg="add del">
          <ac:chgData name="Nola Gum" userId="6ed7e2d0-2401-41a6-b096-86b62ebd8337" providerId="ADAL" clId="{3D8F3FC7-235A-4704-9836-5518C6C37CF7}" dt="2022-06-26T19:18:13.970" v="1346" actId="26606"/>
          <ac:spMkLst>
            <pc:docMk/>
            <pc:sldMk cId="330526538" sldId="262"/>
            <ac:spMk id="13" creationId="{6B3B2DB5-1B01-4A7A-B79B-E180757E6145}"/>
          </ac:spMkLst>
        </pc:spChg>
        <pc:graphicFrameChg chg="add del">
          <ac:chgData name="Nola Gum" userId="6ed7e2d0-2401-41a6-b096-86b62ebd8337" providerId="ADAL" clId="{3D8F3FC7-235A-4704-9836-5518C6C37CF7}" dt="2022-06-26T19:18:13.970" v="1346" actId="26606"/>
          <ac:graphicFrameMkLst>
            <pc:docMk/>
            <pc:sldMk cId="330526538" sldId="262"/>
            <ac:graphicFrameMk id="5" creationId="{015A6424-7EBA-E2EB-9045-BF88CA2955B2}"/>
          </ac:graphicFrameMkLst>
        </pc:graphicFrameChg>
        <pc:graphicFrameChg chg="add mod">
          <ac:chgData name="Nola Gum" userId="6ed7e2d0-2401-41a6-b096-86b62ebd8337" providerId="ADAL" clId="{3D8F3FC7-235A-4704-9836-5518C6C37CF7}" dt="2022-06-26T19:19:19.546" v="1358" actId="207"/>
          <ac:graphicFrameMkLst>
            <pc:docMk/>
            <pc:sldMk cId="330526538" sldId="262"/>
            <ac:graphicFrameMk id="6" creationId="{F7CF36D2-C01F-3BE8-0E92-3D8B9082F5D2}"/>
          </ac:graphicFrameMkLst>
        </pc:graphicFrameChg>
      </pc:sldChg>
      <pc:sldChg chg="addSp modSp mod setBg modNotesTx">
        <pc:chgData name="Nola Gum" userId="6ed7e2d0-2401-41a6-b096-86b62ebd8337" providerId="ADAL" clId="{3D8F3FC7-235A-4704-9836-5518C6C37CF7}" dt="2022-06-26T19:21:47.376" v="1602" actId="20577"/>
        <pc:sldMkLst>
          <pc:docMk/>
          <pc:sldMk cId="872219875" sldId="263"/>
        </pc:sldMkLst>
        <pc:spChg chg="mod">
          <ac:chgData name="Nola Gum" userId="6ed7e2d0-2401-41a6-b096-86b62ebd8337" providerId="ADAL" clId="{3D8F3FC7-235A-4704-9836-5518C6C37CF7}" dt="2022-06-26T19:19:46.479" v="1366" actId="26606"/>
          <ac:spMkLst>
            <pc:docMk/>
            <pc:sldMk cId="872219875" sldId="263"/>
            <ac:spMk id="2" creationId="{A9D1C251-12CE-44AE-B3AF-982C68170856}"/>
          </ac:spMkLst>
        </pc:spChg>
        <pc:spChg chg="mod">
          <ac:chgData name="Nola Gum" userId="6ed7e2d0-2401-41a6-b096-86b62ebd8337" providerId="ADAL" clId="{3D8F3FC7-235A-4704-9836-5518C6C37CF7}" dt="2022-06-26T19:19:54.059" v="1367" actId="403"/>
          <ac:spMkLst>
            <pc:docMk/>
            <pc:sldMk cId="872219875" sldId="263"/>
            <ac:spMk id="3" creationId="{C3854D05-BA07-41F1-8C4B-FAD41409AF03}"/>
          </ac:spMkLst>
        </pc:spChg>
        <pc:spChg chg="add">
          <ac:chgData name="Nola Gum" userId="6ed7e2d0-2401-41a6-b096-86b62ebd8337" providerId="ADAL" clId="{3D8F3FC7-235A-4704-9836-5518C6C37CF7}" dt="2022-06-26T19:19:46.479" v="1366" actId="26606"/>
          <ac:spMkLst>
            <pc:docMk/>
            <pc:sldMk cId="872219875" sldId="263"/>
            <ac:spMk id="9" creationId="{311973C2-EB8B-452A-A698-4A252FD3AE28}"/>
          </ac:spMkLst>
        </pc:spChg>
        <pc:spChg chg="add">
          <ac:chgData name="Nola Gum" userId="6ed7e2d0-2401-41a6-b096-86b62ebd8337" providerId="ADAL" clId="{3D8F3FC7-235A-4704-9836-5518C6C37CF7}" dt="2022-06-26T19:19:46.479" v="1366" actId="26606"/>
          <ac:spMkLst>
            <pc:docMk/>
            <pc:sldMk cId="872219875" sldId="263"/>
            <ac:spMk id="11" creationId="{10162E77-11AD-44A7-84EC-40C59EEFBD2E}"/>
          </ac:spMkLst>
        </pc:spChg>
        <pc:picChg chg="add">
          <ac:chgData name="Nola Gum" userId="6ed7e2d0-2401-41a6-b096-86b62ebd8337" providerId="ADAL" clId="{3D8F3FC7-235A-4704-9836-5518C6C37CF7}" dt="2022-06-26T19:19:46.479" v="1366" actId="26606"/>
          <ac:picMkLst>
            <pc:docMk/>
            <pc:sldMk cId="872219875" sldId="263"/>
            <ac:picMk id="5" creationId="{4ED1FDAD-651B-B762-514E-76522953DA8F}"/>
          </ac:picMkLst>
        </pc:picChg>
        <pc:cxnChg chg="add">
          <ac:chgData name="Nola Gum" userId="6ed7e2d0-2401-41a6-b096-86b62ebd8337" providerId="ADAL" clId="{3D8F3FC7-235A-4704-9836-5518C6C37CF7}" dt="2022-06-26T19:19:46.479" v="1366" actId="26606"/>
          <ac:cxnSpMkLst>
            <pc:docMk/>
            <pc:sldMk cId="872219875" sldId="263"/>
            <ac:cxnSpMk id="13" creationId="{5AB158E9-1B40-4CD6-95F0-95CA11DF7B7A}"/>
          </ac:cxnSpMkLst>
        </pc:cxnChg>
      </pc:sldChg>
      <pc:sldChg chg="addSp modSp mod setBg modNotesTx">
        <pc:chgData name="Nola Gum" userId="6ed7e2d0-2401-41a6-b096-86b62ebd8337" providerId="ADAL" clId="{3D8F3FC7-235A-4704-9836-5518C6C37CF7}" dt="2022-06-26T19:21:35.162" v="1561" actId="20577"/>
        <pc:sldMkLst>
          <pc:docMk/>
          <pc:sldMk cId="1169781610" sldId="264"/>
        </pc:sldMkLst>
        <pc:spChg chg="mod">
          <ac:chgData name="Nola Gum" userId="6ed7e2d0-2401-41a6-b096-86b62ebd8337" providerId="ADAL" clId="{3D8F3FC7-235A-4704-9836-5518C6C37CF7}" dt="2022-06-26T19:20:34.323" v="1443" actId="26606"/>
          <ac:spMkLst>
            <pc:docMk/>
            <pc:sldMk cId="1169781610" sldId="264"/>
            <ac:spMk id="2" creationId="{2BE58F6E-F53B-4E5C-9E46-58DE83CFD378}"/>
          </ac:spMkLst>
        </pc:spChg>
        <pc:spChg chg="mod">
          <ac:chgData name="Nola Gum" userId="6ed7e2d0-2401-41a6-b096-86b62ebd8337" providerId="ADAL" clId="{3D8F3FC7-235A-4704-9836-5518C6C37CF7}" dt="2022-06-26T19:20:52.914" v="1449" actId="255"/>
          <ac:spMkLst>
            <pc:docMk/>
            <pc:sldMk cId="1169781610" sldId="264"/>
            <ac:spMk id="3" creationId="{71D5CBF9-3713-43F5-8DB4-BD7AEBC6DEB2}"/>
          </ac:spMkLst>
        </pc:spChg>
        <pc:spChg chg="add">
          <ac:chgData name="Nola Gum" userId="6ed7e2d0-2401-41a6-b096-86b62ebd8337" providerId="ADAL" clId="{3D8F3FC7-235A-4704-9836-5518C6C37CF7}" dt="2022-06-26T19:20:34.323" v="1443" actId="26606"/>
          <ac:spMkLst>
            <pc:docMk/>
            <pc:sldMk cId="1169781610" sldId="264"/>
            <ac:spMk id="9" creationId="{311973C2-EB8B-452A-A698-4A252FD3AE28}"/>
          </ac:spMkLst>
        </pc:spChg>
        <pc:spChg chg="add">
          <ac:chgData name="Nola Gum" userId="6ed7e2d0-2401-41a6-b096-86b62ebd8337" providerId="ADAL" clId="{3D8F3FC7-235A-4704-9836-5518C6C37CF7}" dt="2022-06-26T19:20:34.323" v="1443" actId="26606"/>
          <ac:spMkLst>
            <pc:docMk/>
            <pc:sldMk cId="1169781610" sldId="264"/>
            <ac:spMk id="11" creationId="{10162E77-11AD-44A7-84EC-40C59EEFBD2E}"/>
          </ac:spMkLst>
        </pc:spChg>
        <pc:picChg chg="add">
          <ac:chgData name="Nola Gum" userId="6ed7e2d0-2401-41a6-b096-86b62ebd8337" providerId="ADAL" clId="{3D8F3FC7-235A-4704-9836-5518C6C37CF7}" dt="2022-06-26T19:20:34.323" v="1443" actId="26606"/>
          <ac:picMkLst>
            <pc:docMk/>
            <pc:sldMk cId="1169781610" sldId="264"/>
            <ac:picMk id="5" creationId="{9097F58A-ECDB-25EB-EB78-828E239C4437}"/>
          </ac:picMkLst>
        </pc:picChg>
        <pc:cxnChg chg="add">
          <ac:chgData name="Nola Gum" userId="6ed7e2d0-2401-41a6-b096-86b62ebd8337" providerId="ADAL" clId="{3D8F3FC7-235A-4704-9836-5518C6C37CF7}" dt="2022-06-26T19:20:34.323" v="1443" actId="26606"/>
          <ac:cxnSpMkLst>
            <pc:docMk/>
            <pc:sldMk cId="1169781610" sldId="264"/>
            <ac:cxnSpMk id="13" creationId="{5AB158E9-1B40-4CD6-95F0-95CA11DF7B7A}"/>
          </ac:cxnSpMkLst>
        </pc:cxnChg>
      </pc:sldChg>
      <pc:sldChg chg="addSp delSp modSp mod setBg modNotesTx">
        <pc:chgData name="Nola Gum" userId="6ed7e2d0-2401-41a6-b096-86b62ebd8337" providerId="ADAL" clId="{3D8F3FC7-235A-4704-9836-5518C6C37CF7}" dt="2022-06-26T19:24:16.745" v="1628" actId="26606"/>
        <pc:sldMkLst>
          <pc:docMk/>
          <pc:sldMk cId="3992654028" sldId="265"/>
        </pc:sldMkLst>
        <pc:spChg chg="mod">
          <ac:chgData name="Nola Gum" userId="6ed7e2d0-2401-41a6-b096-86b62ebd8337" providerId="ADAL" clId="{3D8F3FC7-235A-4704-9836-5518C6C37CF7}" dt="2022-06-26T19:23:54.538" v="1626" actId="26606"/>
          <ac:spMkLst>
            <pc:docMk/>
            <pc:sldMk cId="3992654028" sldId="265"/>
            <ac:spMk id="2" creationId="{FB77DF32-EEE8-4CE3-B061-A0FE3A5C67AD}"/>
          </ac:spMkLst>
        </pc:spChg>
        <pc:spChg chg="add del mod">
          <ac:chgData name="Nola Gum" userId="6ed7e2d0-2401-41a6-b096-86b62ebd8337" providerId="ADAL" clId="{3D8F3FC7-235A-4704-9836-5518C6C37CF7}" dt="2022-06-26T19:23:54.538" v="1626" actId="26606"/>
          <ac:spMkLst>
            <pc:docMk/>
            <pc:sldMk cId="3992654028" sldId="265"/>
            <ac:spMk id="3" creationId="{2E3E342A-BC08-401E-A6D0-A38C0D07BCB2}"/>
          </ac:spMkLst>
        </pc:spChg>
        <pc:spChg chg="add del">
          <ac:chgData name="Nola Gum" userId="6ed7e2d0-2401-41a6-b096-86b62ebd8337" providerId="ADAL" clId="{3D8F3FC7-235A-4704-9836-5518C6C37CF7}" dt="2022-06-26T19:24:16.745" v="1628" actId="26606"/>
          <ac:spMkLst>
            <pc:docMk/>
            <pc:sldMk cId="3992654028" sldId="265"/>
            <ac:spMk id="6" creationId="{6DF0E016-7AAA-4021-8283-4541B060B23F}"/>
          </ac:spMkLst>
        </pc:spChg>
        <pc:spChg chg="add del">
          <ac:chgData name="Nola Gum" userId="6ed7e2d0-2401-41a6-b096-86b62ebd8337" providerId="ADAL" clId="{3D8F3FC7-235A-4704-9836-5518C6C37CF7}" dt="2022-06-26T19:22:19.961" v="1613" actId="26606"/>
          <ac:spMkLst>
            <pc:docMk/>
            <pc:sldMk cId="3992654028" sldId="265"/>
            <ac:spMk id="8" creationId="{3741B58E-3B65-4A01-A276-975AB2CF8A08}"/>
          </ac:spMkLst>
        </pc:spChg>
        <pc:spChg chg="add del">
          <ac:chgData name="Nola Gum" userId="6ed7e2d0-2401-41a6-b096-86b62ebd8337" providerId="ADAL" clId="{3D8F3FC7-235A-4704-9836-5518C6C37CF7}" dt="2022-06-26T19:22:09.520" v="1607" actId="26606"/>
          <ac:spMkLst>
            <pc:docMk/>
            <pc:sldMk cId="3992654028" sldId="265"/>
            <ac:spMk id="9" creationId="{6DF0E016-7AAA-4021-8283-4541B060B23F}"/>
          </ac:spMkLst>
        </pc:spChg>
        <pc:spChg chg="add del">
          <ac:chgData name="Nola Gum" userId="6ed7e2d0-2401-41a6-b096-86b62ebd8337" providerId="ADAL" clId="{3D8F3FC7-235A-4704-9836-5518C6C37CF7}" dt="2022-06-26T19:22:19.961" v="1613" actId="26606"/>
          <ac:spMkLst>
            <pc:docMk/>
            <pc:sldMk cId="3992654028" sldId="265"/>
            <ac:spMk id="10" creationId="{7AAC67C3-831B-4AB1-A259-DFB839CAFAFC}"/>
          </ac:spMkLst>
        </pc:spChg>
        <pc:spChg chg="add del">
          <ac:chgData name="Nola Gum" userId="6ed7e2d0-2401-41a6-b096-86b62ebd8337" providerId="ADAL" clId="{3D8F3FC7-235A-4704-9836-5518C6C37CF7}" dt="2022-06-26T19:22:19.961" v="1613" actId="26606"/>
          <ac:spMkLst>
            <pc:docMk/>
            <pc:sldMk cId="3992654028" sldId="265"/>
            <ac:spMk id="12" creationId="{054B3F04-9EAC-45C0-B3CE-0387EEA10A0C}"/>
          </ac:spMkLst>
        </pc:spChg>
        <pc:spChg chg="add del">
          <ac:chgData name="Nola Gum" userId="6ed7e2d0-2401-41a6-b096-86b62ebd8337" providerId="ADAL" clId="{3D8F3FC7-235A-4704-9836-5518C6C37CF7}" dt="2022-06-26T19:22:09.520" v="1607" actId="26606"/>
          <ac:spMkLst>
            <pc:docMk/>
            <pc:sldMk cId="3992654028" sldId="265"/>
            <ac:spMk id="13" creationId="{C1548FC5-3294-4768-A652-ADA82AE2244B}"/>
          </ac:spMkLst>
        </pc:spChg>
        <pc:spChg chg="add del">
          <ac:chgData name="Nola Gum" userId="6ed7e2d0-2401-41a6-b096-86b62ebd8337" providerId="ADAL" clId="{3D8F3FC7-235A-4704-9836-5518C6C37CF7}" dt="2022-06-26T19:24:16.745" v="1628" actId="26606"/>
          <ac:spMkLst>
            <pc:docMk/>
            <pc:sldMk cId="3992654028" sldId="265"/>
            <ac:spMk id="14" creationId="{C1548FC5-3294-4768-A652-ADA82AE2244B}"/>
          </ac:spMkLst>
        </pc:spChg>
        <pc:spChg chg="add del">
          <ac:chgData name="Nola Gum" userId="6ed7e2d0-2401-41a6-b096-86b62ebd8337" providerId="ADAL" clId="{3D8F3FC7-235A-4704-9836-5518C6C37CF7}" dt="2022-06-26T19:22:09.520" v="1607" actId="26606"/>
          <ac:spMkLst>
            <pc:docMk/>
            <pc:sldMk cId="3992654028" sldId="265"/>
            <ac:spMk id="15" creationId="{3D3A9120-D290-43FB-863E-28A45D2D3585}"/>
          </ac:spMkLst>
        </pc:spChg>
        <pc:spChg chg="add del">
          <ac:chgData name="Nola Gum" userId="6ed7e2d0-2401-41a6-b096-86b62ebd8337" providerId="ADAL" clId="{3D8F3FC7-235A-4704-9836-5518C6C37CF7}" dt="2022-06-26T19:24:16.745" v="1628" actId="26606"/>
          <ac:spMkLst>
            <pc:docMk/>
            <pc:sldMk cId="3992654028" sldId="265"/>
            <ac:spMk id="16" creationId="{3D3A9120-D290-43FB-863E-28A45D2D3585}"/>
          </ac:spMkLst>
        </pc:spChg>
        <pc:spChg chg="add del">
          <ac:chgData name="Nola Gum" userId="6ed7e2d0-2401-41a6-b096-86b62ebd8337" providerId="ADAL" clId="{3D8F3FC7-235A-4704-9836-5518C6C37CF7}" dt="2022-06-26T19:22:19.961" v="1613" actId="26606"/>
          <ac:spMkLst>
            <pc:docMk/>
            <pc:sldMk cId="3992654028" sldId="265"/>
            <ac:spMk id="21" creationId="{2E3E342A-BC08-401E-A6D0-A38C0D07BCB2}"/>
          </ac:spMkLst>
        </pc:spChg>
        <pc:spChg chg="add">
          <ac:chgData name="Nola Gum" userId="6ed7e2d0-2401-41a6-b096-86b62ebd8337" providerId="ADAL" clId="{3D8F3FC7-235A-4704-9836-5518C6C37CF7}" dt="2022-06-26T19:24:16.745" v="1628" actId="26606"/>
          <ac:spMkLst>
            <pc:docMk/>
            <pc:sldMk cId="3992654028" sldId="265"/>
            <ac:spMk id="23" creationId="{6DF0E016-7AAA-4021-8283-4541B060B23F}"/>
          </ac:spMkLst>
        </pc:spChg>
        <pc:spChg chg="add">
          <ac:chgData name="Nola Gum" userId="6ed7e2d0-2401-41a6-b096-86b62ebd8337" providerId="ADAL" clId="{3D8F3FC7-235A-4704-9836-5518C6C37CF7}" dt="2022-06-26T19:24:16.745" v="1628" actId="26606"/>
          <ac:spMkLst>
            <pc:docMk/>
            <pc:sldMk cId="3992654028" sldId="265"/>
            <ac:spMk id="27" creationId="{C1548FC5-3294-4768-A652-ADA82AE2244B}"/>
          </ac:spMkLst>
        </pc:spChg>
        <pc:spChg chg="add">
          <ac:chgData name="Nola Gum" userId="6ed7e2d0-2401-41a6-b096-86b62ebd8337" providerId="ADAL" clId="{3D8F3FC7-235A-4704-9836-5518C6C37CF7}" dt="2022-06-26T19:24:16.745" v="1628" actId="26606"/>
          <ac:spMkLst>
            <pc:docMk/>
            <pc:sldMk cId="3992654028" sldId="265"/>
            <ac:spMk id="29" creationId="{3D3A9120-D290-43FB-863E-28A45D2D3585}"/>
          </ac:spMkLst>
        </pc:spChg>
        <pc:graphicFrameChg chg="add del">
          <ac:chgData name="Nola Gum" userId="6ed7e2d0-2401-41a6-b096-86b62ebd8337" providerId="ADAL" clId="{3D8F3FC7-235A-4704-9836-5518C6C37CF7}" dt="2022-06-26T19:22:09.520" v="1607" actId="26606"/>
          <ac:graphicFrameMkLst>
            <pc:docMk/>
            <pc:sldMk cId="3992654028" sldId="265"/>
            <ac:graphicFrameMk id="5" creationId="{90C455D1-09B3-816B-B3E7-2B65601F2747}"/>
          </ac:graphicFrameMkLst>
        </pc:graphicFrameChg>
        <pc:graphicFrameChg chg="add del">
          <ac:chgData name="Nola Gum" userId="6ed7e2d0-2401-41a6-b096-86b62ebd8337" providerId="ADAL" clId="{3D8F3FC7-235A-4704-9836-5518C6C37CF7}" dt="2022-06-26T19:22:10.838" v="1609" actId="26606"/>
          <ac:graphicFrameMkLst>
            <pc:docMk/>
            <pc:sldMk cId="3992654028" sldId="265"/>
            <ac:graphicFrameMk id="17" creationId="{843032DC-EAC4-1A5C-F888-F2895EF80EC3}"/>
          </ac:graphicFrameMkLst>
        </pc:graphicFrameChg>
        <pc:graphicFrameChg chg="add mod modGraphic">
          <ac:chgData name="Nola Gum" userId="6ed7e2d0-2401-41a6-b096-86b62ebd8337" providerId="ADAL" clId="{3D8F3FC7-235A-4704-9836-5518C6C37CF7}" dt="2022-06-26T19:24:16.745" v="1628" actId="26606"/>
          <ac:graphicFrameMkLst>
            <pc:docMk/>
            <pc:sldMk cId="3992654028" sldId="265"/>
            <ac:graphicFrameMk id="18" creationId="{4347548A-F5D1-9755-2909-4430BD3015C6}"/>
          </ac:graphicFrameMkLst>
        </pc:graphicFrameChg>
        <pc:graphicFrameChg chg="add del">
          <ac:chgData name="Nola Gum" userId="6ed7e2d0-2401-41a6-b096-86b62ebd8337" providerId="ADAL" clId="{3D8F3FC7-235A-4704-9836-5518C6C37CF7}" dt="2022-06-26T19:22:13.541" v="1611" actId="26606"/>
          <ac:graphicFrameMkLst>
            <pc:docMk/>
            <pc:sldMk cId="3992654028" sldId="265"/>
            <ac:graphicFrameMk id="19" creationId="{04D37995-DF91-EC33-C81C-904829C00349}"/>
          </ac:graphicFrameMkLst>
        </pc:graphicFrameChg>
        <pc:cxnChg chg="add del">
          <ac:chgData name="Nola Gum" userId="6ed7e2d0-2401-41a6-b096-86b62ebd8337" providerId="ADAL" clId="{3D8F3FC7-235A-4704-9836-5518C6C37CF7}" dt="2022-06-26T19:24:16.745" v="1628" actId="26606"/>
          <ac:cxnSpMkLst>
            <pc:docMk/>
            <pc:sldMk cId="3992654028" sldId="265"/>
            <ac:cxnSpMk id="7" creationId="{1ED7C93A-082F-4C56-B282-DBEA4A168B74}"/>
          </ac:cxnSpMkLst>
        </pc:cxnChg>
        <pc:cxnChg chg="add del">
          <ac:chgData name="Nola Gum" userId="6ed7e2d0-2401-41a6-b096-86b62ebd8337" providerId="ADAL" clId="{3D8F3FC7-235A-4704-9836-5518C6C37CF7}" dt="2022-06-26T19:22:09.520" v="1607" actId="26606"/>
          <ac:cxnSpMkLst>
            <pc:docMk/>
            <pc:sldMk cId="3992654028" sldId="265"/>
            <ac:cxnSpMk id="11" creationId="{1ED7C93A-082F-4C56-B282-DBEA4A168B74}"/>
          </ac:cxnSpMkLst>
        </pc:cxnChg>
        <pc:cxnChg chg="add">
          <ac:chgData name="Nola Gum" userId="6ed7e2d0-2401-41a6-b096-86b62ebd8337" providerId="ADAL" clId="{3D8F3FC7-235A-4704-9836-5518C6C37CF7}" dt="2022-06-26T19:24:16.745" v="1628" actId="26606"/>
          <ac:cxnSpMkLst>
            <pc:docMk/>
            <pc:sldMk cId="3992654028" sldId="265"/>
            <ac:cxnSpMk id="25" creationId="{1ED7C93A-082F-4C56-B282-DBEA4A168B74}"/>
          </ac:cxnSpMkLst>
        </pc:cxnChg>
      </pc:sldChg>
      <pc:sldChg chg="addSp delSp modSp mod setBg setClrOvrMap modNotesTx">
        <pc:chgData name="Nola Gum" userId="6ed7e2d0-2401-41a6-b096-86b62ebd8337" providerId="ADAL" clId="{3D8F3FC7-235A-4704-9836-5518C6C37CF7}" dt="2022-06-26T19:27:39.248" v="1719" actId="20577"/>
        <pc:sldMkLst>
          <pc:docMk/>
          <pc:sldMk cId="864977996" sldId="266"/>
        </pc:sldMkLst>
        <pc:spChg chg="mod ord">
          <ac:chgData name="Nola Gum" userId="6ed7e2d0-2401-41a6-b096-86b62ebd8337" providerId="ADAL" clId="{3D8F3FC7-235A-4704-9836-5518C6C37CF7}" dt="2022-06-26T19:27:21.207" v="1717" actId="26606"/>
          <ac:spMkLst>
            <pc:docMk/>
            <pc:sldMk cId="864977996" sldId="266"/>
            <ac:spMk id="2" creationId="{639E6365-E95A-4FD8-A8A7-518F92A439DC}"/>
          </ac:spMkLst>
        </pc:spChg>
        <pc:spChg chg="del mod">
          <ac:chgData name="Nola Gum" userId="6ed7e2d0-2401-41a6-b096-86b62ebd8337" providerId="ADAL" clId="{3D8F3FC7-235A-4704-9836-5518C6C37CF7}" dt="2022-06-26T19:27:07.049" v="1714" actId="26606"/>
          <ac:spMkLst>
            <pc:docMk/>
            <pc:sldMk cId="864977996" sldId="266"/>
            <ac:spMk id="3" creationId="{B9692FFE-40E0-413E-B4B6-8421F94AF70B}"/>
          </ac:spMkLst>
        </pc:spChg>
        <pc:spChg chg="add">
          <ac:chgData name="Nola Gum" userId="6ed7e2d0-2401-41a6-b096-86b62ebd8337" providerId="ADAL" clId="{3D8F3FC7-235A-4704-9836-5518C6C37CF7}" dt="2022-06-26T19:27:21.207" v="1717" actId="26606"/>
          <ac:spMkLst>
            <pc:docMk/>
            <pc:sldMk cId="864977996" sldId="266"/>
            <ac:spMk id="8" creationId="{9A1CAADC-AC8B-4550-B2E1-847A54D9E2BC}"/>
          </ac:spMkLst>
        </pc:spChg>
        <pc:spChg chg="add del">
          <ac:chgData name="Nola Gum" userId="6ed7e2d0-2401-41a6-b096-86b62ebd8337" providerId="ADAL" clId="{3D8F3FC7-235A-4704-9836-5518C6C37CF7}" dt="2022-06-26T19:26:15.229" v="1676" actId="26606"/>
          <ac:spMkLst>
            <pc:docMk/>
            <pc:sldMk cId="864977996" sldId="266"/>
            <ac:spMk id="9" creationId="{311973C2-EB8B-452A-A698-4A252FD3AE28}"/>
          </ac:spMkLst>
        </pc:spChg>
        <pc:spChg chg="add">
          <ac:chgData name="Nola Gum" userId="6ed7e2d0-2401-41a6-b096-86b62ebd8337" providerId="ADAL" clId="{3D8F3FC7-235A-4704-9836-5518C6C37CF7}" dt="2022-06-26T19:27:21.207" v="1717" actId="26606"/>
          <ac:spMkLst>
            <pc:docMk/>
            <pc:sldMk cId="864977996" sldId="266"/>
            <ac:spMk id="10" creationId="{1DDB2DC4-BAFB-4971-AFCF-776F33B8A97D}"/>
          </ac:spMkLst>
        </pc:spChg>
        <pc:spChg chg="add del">
          <ac:chgData name="Nola Gum" userId="6ed7e2d0-2401-41a6-b096-86b62ebd8337" providerId="ADAL" clId="{3D8F3FC7-235A-4704-9836-5518C6C37CF7}" dt="2022-06-26T19:26:15.229" v="1676" actId="26606"/>
          <ac:spMkLst>
            <pc:docMk/>
            <pc:sldMk cId="864977996" sldId="266"/>
            <ac:spMk id="11" creationId="{10162E77-11AD-44A7-84EC-40C59EEFBD2E}"/>
          </ac:spMkLst>
        </pc:spChg>
        <pc:spChg chg="add">
          <ac:chgData name="Nola Gum" userId="6ed7e2d0-2401-41a6-b096-86b62ebd8337" providerId="ADAL" clId="{3D8F3FC7-235A-4704-9836-5518C6C37CF7}" dt="2022-06-26T19:27:21.207" v="1717" actId="26606"/>
          <ac:spMkLst>
            <pc:docMk/>
            <pc:sldMk cId="864977996" sldId="266"/>
            <ac:spMk id="15" creationId="{F251E3E9-2E8C-4862-96EB-46BF28945E57}"/>
          </ac:spMkLst>
        </pc:spChg>
        <pc:spChg chg="add del">
          <ac:chgData name="Nola Gum" userId="6ed7e2d0-2401-41a6-b096-86b62ebd8337" providerId="ADAL" clId="{3D8F3FC7-235A-4704-9836-5518C6C37CF7}" dt="2022-06-26T19:26:03.942" v="1673" actId="26606"/>
          <ac:spMkLst>
            <pc:docMk/>
            <pc:sldMk cId="864977996" sldId="266"/>
            <ac:spMk id="18" creationId="{06FBB15C-8B07-4AE9-BACF-E3D80B5DF83E}"/>
          </ac:spMkLst>
        </pc:spChg>
        <pc:spChg chg="add del">
          <ac:chgData name="Nola Gum" userId="6ed7e2d0-2401-41a6-b096-86b62ebd8337" providerId="ADAL" clId="{3D8F3FC7-235A-4704-9836-5518C6C37CF7}" dt="2022-06-26T19:26:03.942" v="1673" actId="26606"/>
          <ac:spMkLst>
            <pc:docMk/>
            <pc:sldMk cId="864977996" sldId="266"/>
            <ac:spMk id="20" creationId="{49CA1D86-D2D2-4E1C-A9C9-7F4335038A61}"/>
          </ac:spMkLst>
        </pc:spChg>
        <pc:spChg chg="add del">
          <ac:chgData name="Nola Gum" userId="6ed7e2d0-2401-41a6-b096-86b62ebd8337" providerId="ADAL" clId="{3D8F3FC7-235A-4704-9836-5518C6C37CF7}" dt="2022-06-26T19:26:03.942" v="1673" actId="26606"/>
          <ac:spMkLst>
            <pc:docMk/>
            <pc:sldMk cId="864977996" sldId="266"/>
            <ac:spMk id="22" creationId="{157817B6-7967-4218-AAC1-8373C4678490}"/>
          </ac:spMkLst>
        </pc:spChg>
        <pc:spChg chg="add del">
          <ac:chgData name="Nola Gum" userId="6ed7e2d0-2401-41a6-b096-86b62ebd8337" providerId="ADAL" clId="{3D8F3FC7-235A-4704-9836-5518C6C37CF7}" dt="2022-06-26T19:26:14.470" v="1675" actId="26606"/>
          <ac:spMkLst>
            <pc:docMk/>
            <pc:sldMk cId="864977996" sldId="266"/>
            <ac:spMk id="25" creationId="{AD52542E-30A7-43FD-9F65-FD522D0605A2}"/>
          </ac:spMkLst>
        </pc:spChg>
        <pc:spChg chg="add del">
          <ac:chgData name="Nola Gum" userId="6ed7e2d0-2401-41a6-b096-86b62ebd8337" providerId="ADAL" clId="{3D8F3FC7-235A-4704-9836-5518C6C37CF7}" dt="2022-06-26T19:26:14.470" v="1675" actId="26606"/>
          <ac:spMkLst>
            <pc:docMk/>
            <pc:sldMk cId="864977996" sldId="266"/>
            <ac:spMk id="26" creationId="{F28B5D4C-132A-430E-A5FE-B441DBACD64B}"/>
          </ac:spMkLst>
        </pc:spChg>
        <pc:graphicFrameChg chg="add mod modGraphic">
          <ac:chgData name="Nola Gum" userId="6ed7e2d0-2401-41a6-b096-86b62ebd8337" providerId="ADAL" clId="{3D8F3FC7-235A-4704-9836-5518C6C37CF7}" dt="2022-06-26T19:27:21.207" v="1717" actId="26606"/>
          <ac:graphicFrameMkLst>
            <pc:docMk/>
            <pc:sldMk cId="864977996" sldId="266"/>
            <ac:graphicFrameMk id="6" creationId="{AA051516-9333-9363-F9D2-3578359C34C4}"/>
          </ac:graphicFrameMkLst>
        </pc:graphicFrameChg>
        <pc:picChg chg="add del mod">
          <ac:chgData name="Nola Gum" userId="6ed7e2d0-2401-41a6-b096-86b62ebd8337" providerId="ADAL" clId="{3D8F3FC7-235A-4704-9836-5518C6C37CF7}" dt="2022-06-26T19:26:15.229" v="1676" actId="26606"/>
          <ac:picMkLst>
            <pc:docMk/>
            <pc:sldMk cId="864977996" sldId="266"/>
            <ac:picMk id="5" creationId="{FF907738-D011-A62A-138D-7296BA6E7C26}"/>
          </ac:picMkLst>
        </pc:picChg>
        <pc:cxnChg chg="add del">
          <ac:chgData name="Nola Gum" userId="6ed7e2d0-2401-41a6-b096-86b62ebd8337" providerId="ADAL" clId="{3D8F3FC7-235A-4704-9836-5518C6C37CF7}" dt="2022-06-26T19:26:15.229" v="1676" actId="26606"/>
          <ac:cxnSpMkLst>
            <pc:docMk/>
            <pc:sldMk cId="864977996" sldId="266"/>
            <ac:cxnSpMk id="13" creationId="{5AB158E9-1B40-4CD6-95F0-95CA11DF7B7A}"/>
          </ac:cxnSpMkLst>
        </pc:cxnChg>
        <pc:cxnChg chg="add del">
          <ac:chgData name="Nola Gum" userId="6ed7e2d0-2401-41a6-b096-86b62ebd8337" providerId="ADAL" clId="{3D8F3FC7-235A-4704-9836-5518C6C37CF7}" dt="2022-06-26T19:26:14.470" v="1675" actId="26606"/>
          <ac:cxnSpMkLst>
            <pc:docMk/>
            <pc:sldMk cId="864977996" sldId="266"/>
            <ac:cxnSpMk id="24" creationId="{0CE376FE-E0BB-4B36-AE34-C42401212E16}"/>
          </ac:cxnSpMkLst>
        </pc:cxnChg>
      </pc:sldChg>
      <pc:sldChg chg="addSp delSp modSp mod setBg modNotesTx">
        <pc:chgData name="Nola Gum" userId="6ed7e2d0-2401-41a6-b096-86b62ebd8337" providerId="ADAL" clId="{3D8F3FC7-235A-4704-9836-5518C6C37CF7}" dt="2022-06-26T19:37:10.747" v="1944" actId="26606"/>
        <pc:sldMkLst>
          <pc:docMk/>
          <pc:sldMk cId="1007357771" sldId="267"/>
        </pc:sldMkLst>
        <pc:spChg chg="mod">
          <ac:chgData name="Nola Gum" userId="6ed7e2d0-2401-41a6-b096-86b62ebd8337" providerId="ADAL" clId="{3D8F3FC7-235A-4704-9836-5518C6C37CF7}" dt="2022-06-26T19:37:10.747" v="1944" actId="26606"/>
          <ac:spMkLst>
            <pc:docMk/>
            <pc:sldMk cId="1007357771" sldId="267"/>
            <ac:spMk id="2" creationId="{9CF2D8D5-081D-4109-B8A3-884B39DFD1AB}"/>
          </ac:spMkLst>
        </pc:spChg>
        <pc:spChg chg="del mod">
          <ac:chgData name="Nola Gum" userId="6ed7e2d0-2401-41a6-b096-86b62ebd8337" providerId="ADAL" clId="{3D8F3FC7-235A-4704-9836-5518C6C37CF7}" dt="2022-06-26T19:37:10.747" v="1944" actId="26606"/>
          <ac:spMkLst>
            <pc:docMk/>
            <pc:sldMk cId="1007357771" sldId="267"/>
            <ac:spMk id="3" creationId="{7D62349C-1811-4D61-BB25-1781A2B2A592}"/>
          </ac:spMkLst>
        </pc:spChg>
        <pc:spChg chg="add">
          <ac:chgData name="Nola Gum" userId="6ed7e2d0-2401-41a6-b096-86b62ebd8337" providerId="ADAL" clId="{3D8F3FC7-235A-4704-9836-5518C6C37CF7}" dt="2022-06-26T19:37:10.747" v="1944" actId="26606"/>
          <ac:spMkLst>
            <pc:docMk/>
            <pc:sldMk cId="1007357771" sldId="267"/>
            <ac:spMk id="9" creationId="{83529AFD-5A84-4419-9390-0E9584F35DC8}"/>
          </ac:spMkLst>
        </pc:spChg>
        <pc:spChg chg="add">
          <ac:chgData name="Nola Gum" userId="6ed7e2d0-2401-41a6-b096-86b62ebd8337" providerId="ADAL" clId="{3D8F3FC7-235A-4704-9836-5518C6C37CF7}" dt="2022-06-26T19:37:10.747" v="1944" actId="26606"/>
          <ac:spMkLst>
            <pc:docMk/>
            <pc:sldMk cId="1007357771" sldId="267"/>
            <ac:spMk id="11" creationId="{D1FFD9C4-5E6D-4E44-8CCD-24EF7B6FF149}"/>
          </ac:spMkLst>
        </pc:spChg>
        <pc:spChg chg="add">
          <ac:chgData name="Nola Gum" userId="6ed7e2d0-2401-41a6-b096-86b62ebd8337" providerId="ADAL" clId="{3D8F3FC7-235A-4704-9836-5518C6C37CF7}" dt="2022-06-26T19:37:10.747" v="1944" actId="26606"/>
          <ac:spMkLst>
            <pc:docMk/>
            <pc:sldMk cId="1007357771" sldId="267"/>
            <ac:spMk id="13" creationId="{6B3B2DB5-1B01-4A7A-B79B-E180757E6145}"/>
          </ac:spMkLst>
        </pc:spChg>
        <pc:graphicFrameChg chg="add">
          <ac:chgData name="Nola Gum" userId="6ed7e2d0-2401-41a6-b096-86b62ebd8337" providerId="ADAL" clId="{3D8F3FC7-235A-4704-9836-5518C6C37CF7}" dt="2022-06-26T19:37:10.747" v="1944" actId="26606"/>
          <ac:graphicFrameMkLst>
            <pc:docMk/>
            <pc:sldMk cId="1007357771" sldId="267"/>
            <ac:graphicFrameMk id="5" creationId="{DF855C53-1FCF-6E8B-4ABE-555E19922C8B}"/>
          </ac:graphicFrameMkLst>
        </pc:graphicFrameChg>
      </pc:sldChg>
      <pc:sldChg chg="addSp delSp modSp mod setBg addAnim delAnim setClrOvrMap modNotesTx">
        <pc:chgData name="Nola Gum" userId="6ed7e2d0-2401-41a6-b096-86b62ebd8337" providerId="ADAL" clId="{3D8F3FC7-235A-4704-9836-5518C6C37CF7}" dt="2022-06-26T19:46:10.512" v="2288" actId="115"/>
        <pc:sldMkLst>
          <pc:docMk/>
          <pc:sldMk cId="506426052" sldId="268"/>
        </pc:sldMkLst>
        <pc:spChg chg="mod">
          <ac:chgData name="Nola Gum" userId="6ed7e2d0-2401-41a6-b096-86b62ebd8337" providerId="ADAL" clId="{3D8F3FC7-235A-4704-9836-5518C6C37CF7}" dt="2022-06-26T19:45:59.758" v="2287" actId="20577"/>
          <ac:spMkLst>
            <pc:docMk/>
            <pc:sldMk cId="506426052" sldId="268"/>
            <ac:spMk id="2" creationId="{1A75C0B7-D03E-4909-AC67-B83FD4CD71D6}"/>
          </ac:spMkLst>
        </pc:spChg>
        <pc:spChg chg="add del mod">
          <ac:chgData name="Nola Gum" userId="6ed7e2d0-2401-41a6-b096-86b62ebd8337" providerId="ADAL" clId="{3D8F3FC7-235A-4704-9836-5518C6C37CF7}" dt="2022-06-26T19:45:14.061" v="2269" actId="26606"/>
          <ac:spMkLst>
            <pc:docMk/>
            <pc:sldMk cId="506426052" sldId="268"/>
            <ac:spMk id="3" creationId="{BD94ABAF-9549-43F5-8BC3-CD0BBD7ABDF4}"/>
          </ac:spMkLst>
        </pc:spChg>
        <pc:spChg chg="add">
          <ac:chgData name="Nola Gum" userId="6ed7e2d0-2401-41a6-b096-86b62ebd8337" providerId="ADAL" clId="{3D8F3FC7-235A-4704-9836-5518C6C37CF7}" dt="2022-06-26T19:45:14.061" v="2269" actId="26606"/>
          <ac:spMkLst>
            <pc:docMk/>
            <pc:sldMk cId="506426052" sldId="268"/>
            <ac:spMk id="6" creationId="{83529AFD-5A84-4419-9390-0E9584F35DC8}"/>
          </ac:spMkLst>
        </pc:spChg>
        <pc:spChg chg="add">
          <ac:chgData name="Nola Gum" userId="6ed7e2d0-2401-41a6-b096-86b62ebd8337" providerId="ADAL" clId="{3D8F3FC7-235A-4704-9836-5518C6C37CF7}" dt="2022-06-26T19:45:14.061" v="2269" actId="26606"/>
          <ac:spMkLst>
            <pc:docMk/>
            <pc:sldMk cId="506426052" sldId="268"/>
            <ac:spMk id="7" creationId="{D1FFD9C4-5E6D-4E44-8CCD-24EF7B6FF149}"/>
          </ac:spMkLst>
        </pc:spChg>
        <pc:spChg chg="add del">
          <ac:chgData name="Nola Gum" userId="6ed7e2d0-2401-41a6-b096-86b62ebd8337" providerId="ADAL" clId="{3D8F3FC7-235A-4704-9836-5518C6C37CF7}" dt="2022-06-26T19:43:15.192" v="2225" actId="26606"/>
          <ac:spMkLst>
            <pc:docMk/>
            <pc:sldMk cId="506426052" sldId="268"/>
            <ac:spMk id="8" creationId="{C8DD82D3-D002-45B0-B16A-82B3DA4EFDDB}"/>
          </ac:spMkLst>
        </pc:spChg>
        <pc:spChg chg="add del">
          <ac:chgData name="Nola Gum" userId="6ed7e2d0-2401-41a6-b096-86b62ebd8337" providerId="ADAL" clId="{3D8F3FC7-235A-4704-9836-5518C6C37CF7}" dt="2022-06-26T19:38:39.191" v="1969" actId="26606"/>
          <ac:spMkLst>
            <pc:docMk/>
            <pc:sldMk cId="506426052" sldId="268"/>
            <ac:spMk id="9" creationId="{329F45E3-C125-49F5-863F-3F771273B79A}"/>
          </ac:spMkLst>
        </pc:spChg>
        <pc:spChg chg="add del">
          <ac:chgData name="Nola Gum" userId="6ed7e2d0-2401-41a6-b096-86b62ebd8337" providerId="ADAL" clId="{3D8F3FC7-235A-4704-9836-5518C6C37CF7}" dt="2022-06-26T19:38:39.191" v="1969" actId="26606"/>
          <ac:spMkLst>
            <pc:docMk/>
            <pc:sldMk cId="506426052" sldId="268"/>
            <ac:spMk id="11" creationId="{F23C6175-7110-4DB0-BEA4-FC1D293020BC}"/>
          </ac:spMkLst>
        </pc:spChg>
        <pc:spChg chg="add del">
          <ac:chgData name="Nola Gum" userId="6ed7e2d0-2401-41a6-b096-86b62ebd8337" providerId="ADAL" clId="{3D8F3FC7-235A-4704-9836-5518C6C37CF7}" dt="2022-06-26T19:43:15.192" v="2225" actId="26606"/>
          <ac:spMkLst>
            <pc:docMk/>
            <pc:sldMk cId="506426052" sldId="268"/>
            <ac:spMk id="12" creationId="{4C15B19B-E7BB-4060-B12F-3CDA8EF16A52}"/>
          </ac:spMkLst>
        </pc:spChg>
        <pc:spChg chg="add del">
          <ac:chgData name="Nola Gum" userId="6ed7e2d0-2401-41a6-b096-86b62ebd8337" providerId="ADAL" clId="{3D8F3FC7-235A-4704-9836-5518C6C37CF7}" dt="2022-06-26T19:44:30.126" v="2244" actId="26606"/>
          <ac:spMkLst>
            <pc:docMk/>
            <pc:sldMk cId="506426052" sldId="268"/>
            <ac:spMk id="14" creationId="{83529AFD-5A84-4419-9390-0E9584F35DC8}"/>
          </ac:spMkLst>
        </pc:spChg>
        <pc:spChg chg="add del">
          <ac:chgData name="Nola Gum" userId="6ed7e2d0-2401-41a6-b096-86b62ebd8337" providerId="ADAL" clId="{3D8F3FC7-235A-4704-9836-5518C6C37CF7}" dt="2022-06-26T19:44:30.126" v="2244" actId="26606"/>
          <ac:spMkLst>
            <pc:docMk/>
            <pc:sldMk cId="506426052" sldId="268"/>
            <ac:spMk id="16" creationId="{D1FFD9C4-5E6D-4E44-8CCD-24EF7B6FF149}"/>
          </ac:spMkLst>
        </pc:spChg>
        <pc:spChg chg="add del">
          <ac:chgData name="Nola Gum" userId="6ed7e2d0-2401-41a6-b096-86b62ebd8337" providerId="ADAL" clId="{3D8F3FC7-235A-4704-9836-5518C6C37CF7}" dt="2022-06-26T19:38:39.191" v="1969" actId="26606"/>
          <ac:spMkLst>
            <pc:docMk/>
            <pc:sldMk cId="506426052" sldId="268"/>
            <ac:spMk id="17" creationId="{14A69E81-40C1-4C29-85AB-788C974AEA35}"/>
          </ac:spMkLst>
        </pc:spChg>
        <pc:spChg chg="add del">
          <ac:chgData name="Nola Gum" userId="6ed7e2d0-2401-41a6-b096-86b62ebd8337" providerId="ADAL" clId="{3D8F3FC7-235A-4704-9836-5518C6C37CF7}" dt="2022-06-26T19:44:30.126" v="2244" actId="26606"/>
          <ac:spMkLst>
            <pc:docMk/>
            <pc:sldMk cId="506426052" sldId="268"/>
            <ac:spMk id="18" creationId="{6B3B2DB5-1B01-4A7A-B79B-E180757E6145}"/>
          </ac:spMkLst>
        </pc:spChg>
        <pc:spChg chg="add del">
          <ac:chgData name="Nola Gum" userId="6ed7e2d0-2401-41a6-b096-86b62ebd8337" providerId="ADAL" clId="{3D8F3FC7-235A-4704-9836-5518C6C37CF7}" dt="2022-06-26T19:38:39.191" v="1969" actId="26606"/>
          <ac:spMkLst>
            <pc:docMk/>
            <pc:sldMk cId="506426052" sldId="268"/>
            <ac:spMk id="19" creationId="{63354FDC-AD2B-4C53-819C-6ABAD42EA48A}"/>
          </ac:spMkLst>
        </pc:spChg>
        <pc:spChg chg="add del">
          <ac:chgData name="Nola Gum" userId="6ed7e2d0-2401-41a6-b096-86b62ebd8337" providerId="ADAL" clId="{3D8F3FC7-235A-4704-9836-5518C6C37CF7}" dt="2022-06-26T19:38:46.320" v="1971" actId="26606"/>
          <ac:spMkLst>
            <pc:docMk/>
            <pc:sldMk cId="506426052" sldId="268"/>
            <ac:spMk id="21" creationId="{329F45E3-C125-49F5-863F-3F771273B79A}"/>
          </ac:spMkLst>
        </pc:spChg>
        <pc:spChg chg="add del">
          <ac:chgData name="Nola Gum" userId="6ed7e2d0-2401-41a6-b096-86b62ebd8337" providerId="ADAL" clId="{3D8F3FC7-235A-4704-9836-5518C6C37CF7}" dt="2022-06-26T19:38:46.320" v="1971" actId="26606"/>
          <ac:spMkLst>
            <pc:docMk/>
            <pc:sldMk cId="506426052" sldId="268"/>
            <ac:spMk id="22" creationId="{F23C6175-7110-4DB0-BEA4-FC1D293020BC}"/>
          </ac:spMkLst>
        </pc:spChg>
        <pc:spChg chg="add del">
          <ac:chgData name="Nola Gum" userId="6ed7e2d0-2401-41a6-b096-86b62ebd8337" providerId="ADAL" clId="{3D8F3FC7-235A-4704-9836-5518C6C37CF7}" dt="2022-06-26T19:38:46.320" v="1971" actId="26606"/>
          <ac:spMkLst>
            <pc:docMk/>
            <pc:sldMk cId="506426052" sldId="268"/>
            <ac:spMk id="26" creationId="{B0DD4D4C-0A16-4FBA-9931-1F0FCE92E2AA}"/>
          </ac:spMkLst>
        </pc:spChg>
        <pc:spChg chg="add del">
          <ac:chgData name="Nola Gum" userId="6ed7e2d0-2401-41a6-b096-86b62ebd8337" providerId="ADAL" clId="{3D8F3FC7-235A-4704-9836-5518C6C37CF7}" dt="2022-06-26T19:38:46.320" v="1971" actId="26606"/>
          <ac:spMkLst>
            <pc:docMk/>
            <pc:sldMk cId="506426052" sldId="268"/>
            <ac:spMk id="27" creationId="{10E8F221-2C17-451E-A781-791A48BDA1DD}"/>
          </ac:spMkLst>
        </pc:spChg>
        <pc:spChg chg="add del">
          <ac:chgData name="Nola Gum" userId="6ed7e2d0-2401-41a6-b096-86b62ebd8337" providerId="ADAL" clId="{3D8F3FC7-235A-4704-9836-5518C6C37CF7}" dt="2022-06-26T19:44:25.232" v="2237" actId="26606"/>
          <ac:spMkLst>
            <pc:docMk/>
            <pc:sldMk cId="506426052" sldId="268"/>
            <ac:spMk id="28" creationId="{83529AFD-5A84-4419-9390-0E9584F35DC8}"/>
          </ac:spMkLst>
        </pc:spChg>
        <pc:spChg chg="add del">
          <ac:chgData name="Nola Gum" userId="6ed7e2d0-2401-41a6-b096-86b62ebd8337" providerId="ADAL" clId="{3D8F3FC7-235A-4704-9836-5518C6C37CF7}" dt="2022-06-26T19:40:03.909" v="2005" actId="26606"/>
          <ac:spMkLst>
            <pc:docMk/>
            <pc:sldMk cId="506426052" sldId="268"/>
            <ac:spMk id="29" creationId="{329F45E3-C125-49F5-863F-3F771273B79A}"/>
          </ac:spMkLst>
        </pc:spChg>
        <pc:spChg chg="add del">
          <ac:chgData name="Nola Gum" userId="6ed7e2d0-2401-41a6-b096-86b62ebd8337" providerId="ADAL" clId="{3D8F3FC7-235A-4704-9836-5518C6C37CF7}" dt="2022-06-26T19:40:03.909" v="2005" actId="26606"/>
          <ac:spMkLst>
            <pc:docMk/>
            <pc:sldMk cId="506426052" sldId="268"/>
            <ac:spMk id="30" creationId="{F23C6175-7110-4DB0-BEA4-FC1D293020BC}"/>
          </ac:spMkLst>
        </pc:spChg>
        <pc:spChg chg="add del">
          <ac:chgData name="Nola Gum" userId="6ed7e2d0-2401-41a6-b096-86b62ebd8337" providerId="ADAL" clId="{3D8F3FC7-235A-4704-9836-5518C6C37CF7}" dt="2022-06-26T19:40:03.909" v="2005" actId="26606"/>
          <ac:spMkLst>
            <pc:docMk/>
            <pc:sldMk cId="506426052" sldId="268"/>
            <ac:spMk id="32" creationId="{F452A527-3631-41ED-858D-3777A7D1496A}"/>
          </ac:spMkLst>
        </pc:spChg>
        <pc:spChg chg="add del">
          <ac:chgData name="Nola Gum" userId="6ed7e2d0-2401-41a6-b096-86b62ebd8337" providerId="ADAL" clId="{3D8F3FC7-235A-4704-9836-5518C6C37CF7}" dt="2022-06-26T19:44:25.232" v="2237" actId="26606"/>
          <ac:spMkLst>
            <pc:docMk/>
            <pc:sldMk cId="506426052" sldId="268"/>
            <ac:spMk id="35" creationId="{D1FFD9C4-5E6D-4E44-8CCD-24EF7B6FF149}"/>
          </ac:spMkLst>
        </pc:spChg>
        <pc:spChg chg="add del">
          <ac:chgData name="Nola Gum" userId="6ed7e2d0-2401-41a6-b096-86b62ebd8337" providerId="ADAL" clId="{3D8F3FC7-235A-4704-9836-5518C6C37CF7}" dt="2022-06-26T19:44:25.232" v="2237" actId="26606"/>
          <ac:spMkLst>
            <pc:docMk/>
            <pc:sldMk cId="506426052" sldId="268"/>
            <ac:spMk id="36" creationId="{6B3B2DB5-1B01-4A7A-B79B-E180757E6145}"/>
          </ac:spMkLst>
        </pc:spChg>
        <pc:spChg chg="add">
          <ac:chgData name="Nola Gum" userId="6ed7e2d0-2401-41a6-b096-86b62ebd8337" providerId="ADAL" clId="{3D8F3FC7-235A-4704-9836-5518C6C37CF7}" dt="2022-06-26T19:45:14.061" v="2269" actId="26606"/>
          <ac:spMkLst>
            <pc:docMk/>
            <pc:sldMk cId="506426052" sldId="268"/>
            <ac:spMk id="37" creationId="{6B3B2DB5-1B01-4A7A-B79B-E180757E6145}"/>
          </ac:spMkLst>
        </pc:spChg>
        <pc:graphicFrameChg chg="add del mod modGraphic">
          <ac:chgData name="Nola Gum" userId="6ed7e2d0-2401-41a6-b096-86b62ebd8337" providerId="ADAL" clId="{3D8F3FC7-235A-4704-9836-5518C6C37CF7}" dt="2022-06-26T19:44:30.126" v="2244" actId="26606"/>
          <ac:graphicFrameMkLst>
            <pc:docMk/>
            <pc:sldMk cId="506426052" sldId="268"/>
            <ac:graphicFrameMk id="20" creationId="{A4DD9DFB-A1FE-CD2B-6111-DDD3DF6A58BA}"/>
          </ac:graphicFrameMkLst>
        </pc:graphicFrameChg>
        <pc:graphicFrameChg chg="add mod">
          <ac:chgData name="Nola Gum" userId="6ed7e2d0-2401-41a6-b096-86b62ebd8337" providerId="ADAL" clId="{3D8F3FC7-235A-4704-9836-5518C6C37CF7}" dt="2022-06-26T19:46:10.512" v="2288" actId="115"/>
          <ac:graphicFrameMkLst>
            <pc:docMk/>
            <pc:sldMk cId="506426052" sldId="268"/>
            <ac:graphicFrameMk id="38" creationId="{D69A5348-3907-483F-CCC3-7BB76BE5ACA7}"/>
          </ac:graphicFrameMkLst>
        </pc:graphicFrameChg>
        <pc:picChg chg="add del">
          <ac:chgData name="Nola Gum" userId="6ed7e2d0-2401-41a6-b096-86b62ebd8337" providerId="ADAL" clId="{3D8F3FC7-235A-4704-9836-5518C6C37CF7}" dt="2022-06-26T19:38:39.191" v="1969" actId="26606"/>
          <ac:picMkLst>
            <pc:docMk/>
            <pc:sldMk cId="506426052" sldId="268"/>
            <ac:picMk id="5" creationId="{5271D7B5-9D3E-241B-79E8-E16403D1C397}"/>
          </ac:picMkLst>
        </pc:picChg>
        <pc:picChg chg="add del">
          <ac:chgData name="Nola Gum" userId="6ed7e2d0-2401-41a6-b096-86b62ebd8337" providerId="ADAL" clId="{3D8F3FC7-235A-4704-9836-5518C6C37CF7}" dt="2022-06-26T19:38:46.320" v="1971" actId="26606"/>
          <ac:picMkLst>
            <pc:docMk/>
            <pc:sldMk cId="506426052" sldId="268"/>
            <ac:picMk id="24" creationId="{5190EE86-8AE0-6277-3AB3-8A7334D9B48B}"/>
          </ac:picMkLst>
        </pc:picChg>
        <pc:picChg chg="add del">
          <ac:chgData name="Nola Gum" userId="6ed7e2d0-2401-41a6-b096-86b62ebd8337" providerId="ADAL" clId="{3D8F3FC7-235A-4704-9836-5518C6C37CF7}" dt="2022-06-26T19:40:03.909" v="2005" actId="26606"/>
          <ac:picMkLst>
            <pc:docMk/>
            <pc:sldMk cId="506426052" sldId="268"/>
            <ac:picMk id="33" creationId="{D41039D9-C045-DAAC-49E8-AEE13671FD2E}"/>
          </ac:picMkLst>
        </pc:picChg>
        <pc:cxnChg chg="add del">
          <ac:chgData name="Nola Gum" userId="6ed7e2d0-2401-41a6-b096-86b62ebd8337" providerId="ADAL" clId="{3D8F3FC7-235A-4704-9836-5518C6C37CF7}" dt="2022-06-26T19:43:15.192" v="2225" actId="26606"/>
          <ac:cxnSpMkLst>
            <pc:docMk/>
            <pc:sldMk cId="506426052" sldId="268"/>
            <ac:cxnSpMk id="10" creationId="{9F09C252-16FE-4557-AD6D-BB5CA773496C}"/>
          </ac:cxnSpMkLst>
        </pc:cxnChg>
        <pc:cxnChg chg="add del">
          <ac:chgData name="Nola Gum" userId="6ed7e2d0-2401-41a6-b096-86b62ebd8337" providerId="ADAL" clId="{3D8F3FC7-235A-4704-9836-5518C6C37CF7}" dt="2022-06-26T19:38:39.191" v="1969" actId="26606"/>
          <ac:cxnSpMkLst>
            <pc:docMk/>
            <pc:sldMk cId="506426052" sldId="268"/>
            <ac:cxnSpMk id="13" creationId="{044DF19B-511F-4F07-A7AD-1A010C6BFCB2}"/>
          </ac:cxnSpMkLst>
        </pc:cxnChg>
        <pc:cxnChg chg="add del">
          <ac:chgData name="Nola Gum" userId="6ed7e2d0-2401-41a6-b096-86b62ebd8337" providerId="ADAL" clId="{3D8F3FC7-235A-4704-9836-5518C6C37CF7}" dt="2022-06-26T19:38:39.191" v="1969" actId="26606"/>
          <ac:cxnSpMkLst>
            <pc:docMk/>
            <pc:sldMk cId="506426052" sldId="268"/>
            <ac:cxnSpMk id="15" creationId="{E68A34FC-388E-4048-A995-C05C6EA9757A}"/>
          </ac:cxnSpMkLst>
        </pc:cxnChg>
        <pc:cxnChg chg="add del">
          <ac:chgData name="Nola Gum" userId="6ed7e2d0-2401-41a6-b096-86b62ebd8337" providerId="ADAL" clId="{3D8F3FC7-235A-4704-9836-5518C6C37CF7}" dt="2022-06-26T19:38:46.320" v="1971" actId="26606"/>
          <ac:cxnSpMkLst>
            <pc:docMk/>
            <pc:sldMk cId="506426052" sldId="268"/>
            <ac:cxnSpMk id="23" creationId="{044DF19B-511F-4F07-A7AD-1A010C6BFCB2}"/>
          </ac:cxnSpMkLst>
        </pc:cxnChg>
        <pc:cxnChg chg="add del">
          <ac:chgData name="Nola Gum" userId="6ed7e2d0-2401-41a6-b096-86b62ebd8337" providerId="ADAL" clId="{3D8F3FC7-235A-4704-9836-5518C6C37CF7}" dt="2022-06-26T19:38:46.320" v="1971" actId="26606"/>
          <ac:cxnSpMkLst>
            <pc:docMk/>
            <pc:sldMk cId="506426052" sldId="268"/>
            <ac:cxnSpMk id="25" creationId="{ED26D631-71B1-41FC-8183-9A37F884E4EA}"/>
          </ac:cxnSpMkLst>
        </pc:cxnChg>
        <pc:cxnChg chg="add del">
          <ac:chgData name="Nola Gum" userId="6ed7e2d0-2401-41a6-b096-86b62ebd8337" providerId="ADAL" clId="{3D8F3FC7-235A-4704-9836-5518C6C37CF7}" dt="2022-06-26T19:40:03.909" v="2005" actId="26606"/>
          <ac:cxnSpMkLst>
            <pc:docMk/>
            <pc:sldMk cId="506426052" sldId="268"/>
            <ac:cxnSpMk id="31" creationId="{044DF19B-511F-4F07-A7AD-1A010C6BFCB2}"/>
          </ac:cxnSpMkLst>
        </pc:cxnChg>
        <pc:cxnChg chg="add del">
          <ac:chgData name="Nola Gum" userId="6ed7e2d0-2401-41a6-b096-86b62ebd8337" providerId="ADAL" clId="{3D8F3FC7-235A-4704-9836-5518C6C37CF7}" dt="2022-06-26T19:40:03.909" v="2005" actId="26606"/>
          <ac:cxnSpMkLst>
            <pc:docMk/>
            <pc:sldMk cId="506426052" sldId="268"/>
            <ac:cxnSpMk id="34" creationId="{D28A9C89-B313-458F-9C85-515930A51A93}"/>
          </ac:cxnSpMkLst>
        </pc:cxnChg>
      </pc:sldChg>
      <pc:sldChg chg="addSp delSp modSp mod setBg setClrOvrMap">
        <pc:chgData name="Nola Gum" userId="6ed7e2d0-2401-41a6-b096-86b62ebd8337" providerId="ADAL" clId="{3D8F3FC7-235A-4704-9836-5518C6C37CF7}" dt="2022-06-20T14:22:06.690" v="11" actId="14100"/>
        <pc:sldMkLst>
          <pc:docMk/>
          <pc:sldMk cId="4111003757" sldId="269"/>
        </pc:sldMkLst>
        <pc:spChg chg="mod ord">
          <ac:chgData name="Nola Gum" userId="6ed7e2d0-2401-41a6-b096-86b62ebd8337" providerId="ADAL" clId="{3D8F3FC7-235A-4704-9836-5518C6C37CF7}" dt="2022-06-20T14:22:06.690" v="11" actId="14100"/>
          <ac:spMkLst>
            <pc:docMk/>
            <pc:sldMk cId="4111003757" sldId="269"/>
            <ac:spMk id="2" creationId="{7BD8913E-4C3B-4F83-967C-E90B1B654587}"/>
          </ac:spMkLst>
        </pc:spChg>
        <pc:spChg chg="add del">
          <ac:chgData name="Nola Gum" userId="6ed7e2d0-2401-41a6-b096-86b62ebd8337" providerId="ADAL" clId="{3D8F3FC7-235A-4704-9836-5518C6C37CF7}" dt="2022-06-20T14:21:51.467" v="6" actId="26606"/>
          <ac:spMkLst>
            <pc:docMk/>
            <pc:sldMk cId="4111003757" sldId="269"/>
            <ac:spMk id="10" creationId="{329F45E3-C125-49F5-863F-3F771273B79A}"/>
          </ac:spMkLst>
        </pc:spChg>
        <pc:spChg chg="add del">
          <ac:chgData name="Nola Gum" userId="6ed7e2d0-2401-41a6-b096-86b62ebd8337" providerId="ADAL" clId="{3D8F3FC7-235A-4704-9836-5518C6C37CF7}" dt="2022-06-20T14:21:51.467" v="6" actId="26606"/>
          <ac:spMkLst>
            <pc:docMk/>
            <pc:sldMk cId="4111003757" sldId="269"/>
            <ac:spMk id="12" creationId="{F23C6175-7110-4DB0-BEA4-FC1D293020BC}"/>
          </ac:spMkLst>
        </pc:spChg>
        <pc:spChg chg="add del">
          <ac:chgData name="Nola Gum" userId="6ed7e2d0-2401-41a6-b096-86b62ebd8337" providerId="ADAL" clId="{3D8F3FC7-235A-4704-9836-5518C6C37CF7}" dt="2022-06-20T14:21:51.467" v="6" actId="26606"/>
          <ac:spMkLst>
            <pc:docMk/>
            <pc:sldMk cId="4111003757" sldId="269"/>
            <ac:spMk id="18" creationId="{B0DD4D4C-0A16-4FBA-9931-1F0FCE92E2AA}"/>
          </ac:spMkLst>
        </pc:spChg>
        <pc:spChg chg="add del">
          <ac:chgData name="Nola Gum" userId="6ed7e2d0-2401-41a6-b096-86b62ebd8337" providerId="ADAL" clId="{3D8F3FC7-235A-4704-9836-5518C6C37CF7}" dt="2022-06-20T14:21:51.467" v="6" actId="26606"/>
          <ac:spMkLst>
            <pc:docMk/>
            <pc:sldMk cId="4111003757" sldId="269"/>
            <ac:spMk id="20" creationId="{10E8F221-2C17-451E-A781-791A48BDA1DD}"/>
          </ac:spMkLst>
        </pc:spChg>
        <pc:spChg chg="add">
          <ac:chgData name="Nola Gum" userId="6ed7e2d0-2401-41a6-b096-86b62ebd8337" providerId="ADAL" clId="{3D8F3FC7-235A-4704-9836-5518C6C37CF7}" dt="2022-06-20T14:21:51.467" v="6" actId="26606"/>
          <ac:spMkLst>
            <pc:docMk/>
            <pc:sldMk cId="4111003757" sldId="269"/>
            <ac:spMk id="25" creationId="{329F45E3-C125-49F5-863F-3F771273B79A}"/>
          </ac:spMkLst>
        </pc:spChg>
        <pc:spChg chg="add">
          <ac:chgData name="Nola Gum" userId="6ed7e2d0-2401-41a6-b096-86b62ebd8337" providerId="ADAL" clId="{3D8F3FC7-235A-4704-9836-5518C6C37CF7}" dt="2022-06-20T14:21:51.467" v="6" actId="26606"/>
          <ac:spMkLst>
            <pc:docMk/>
            <pc:sldMk cId="4111003757" sldId="269"/>
            <ac:spMk id="27" creationId="{F23C6175-7110-4DB0-BEA4-FC1D293020BC}"/>
          </ac:spMkLst>
        </pc:spChg>
        <pc:spChg chg="add">
          <ac:chgData name="Nola Gum" userId="6ed7e2d0-2401-41a6-b096-86b62ebd8337" providerId="ADAL" clId="{3D8F3FC7-235A-4704-9836-5518C6C37CF7}" dt="2022-06-20T14:21:51.467" v="6" actId="26606"/>
          <ac:spMkLst>
            <pc:docMk/>
            <pc:sldMk cId="4111003757" sldId="269"/>
            <ac:spMk id="33" creationId="{B0DD4D4C-0A16-4FBA-9931-1F0FCE92E2AA}"/>
          </ac:spMkLst>
        </pc:spChg>
        <pc:spChg chg="add">
          <ac:chgData name="Nola Gum" userId="6ed7e2d0-2401-41a6-b096-86b62ebd8337" providerId="ADAL" clId="{3D8F3FC7-235A-4704-9836-5518C6C37CF7}" dt="2022-06-20T14:21:51.467" v="6" actId="26606"/>
          <ac:spMkLst>
            <pc:docMk/>
            <pc:sldMk cId="4111003757" sldId="269"/>
            <ac:spMk id="35" creationId="{10E8F221-2C17-451E-A781-791A48BDA1DD}"/>
          </ac:spMkLst>
        </pc:spChg>
        <pc:picChg chg="mod">
          <ac:chgData name="Nola Gum" userId="6ed7e2d0-2401-41a6-b096-86b62ebd8337" providerId="ADAL" clId="{3D8F3FC7-235A-4704-9836-5518C6C37CF7}" dt="2022-06-20T14:21:13.992" v="0" actId="26606"/>
          <ac:picMkLst>
            <pc:docMk/>
            <pc:sldMk cId="4111003757" sldId="269"/>
            <ac:picMk id="5" creationId="{A25FC598-94F5-434E-99E9-C6FA318052BF}"/>
          </ac:picMkLst>
        </pc:picChg>
        <pc:cxnChg chg="add del">
          <ac:chgData name="Nola Gum" userId="6ed7e2d0-2401-41a6-b096-86b62ebd8337" providerId="ADAL" clId="{3D8F3FC7-235A-4704-9836-5518C6C37CF7}" dt="2022-06-20T14:21:51.467" v="6" actId="26606"/>
          <ac:cxnSpMkLst>
            <pc:docMk/>
            <pc:sldMk cId="4111003757" sldId="269"/>
            <ac:cxnSpMk id="14" creationId="{044DF19B-511F-4F07-A7AD-1A010C6BFCB2}"/>
          </ac:cxnSpMkLst>
        </pc:cxnChg>
        <pc:cxnChg chg="add del">
          <ac:chgData name="Nola Gum" userId="6ed7e2d0-2401-41a6-b096-86b62ebd8337" providerId="ADAL" clId="{3D8F3FC7-235A-4704-9836-5518C6C37CF7}" dt="2022-06-20T14:21:51.467" v="6" actId="26606"/>
          <ac:cxnSpMkLst>
            <pc:docMk/>
            <pc:sldMk cId="4111003757" sldId="269"/>
            <ac:cxnSpMk id="16" creationId="{ED26D631-71B1-41FC-8183-9A37F884E4EA}"/>
          </ac:cxnSpMkLst>
        </pc:cxnChg>
        <pc:cxnChg chg="add">
          <ac:chgData name="Nola Gum" userId="6ed7e2d0-2401-41a6-b096-86b62ebd8337" providerId="ADAL" clId="{3D8F3FC7-235A-4704-9836-5518C6C37CF7}" dt="2022-06-20T14:21:51.467" v="6" actId="26606"/>
          <ac:cxnSpMkLst>
            <pc:docMk/>
            <pc:sldMk cId="4111003757" sldId="269"/>
            <ac:cxnSpMk id="29" creationId="{044DF19B-511F-4F07-A7AD-1A010C6BFCB2}"/>
          </ac:cxnSpMkLst>
        </pc:cxnChg>
        <pc:cxnChg chg="add">
          <ac:chgData name="Nola Gum" userId="6ed7e2d0-2401-41a6-b096-86b62ebd8337" providerId="ADAL" clId="{3D8F3FC7-235A-4704-9836-5518C6C37CF7}" dt="2022-06-20T14:21:51.467" v="6" actId="26606"/>
          <ac:cxnSpMkLst>
            <pc:docMk/>
            <pc:sldMk cId="4111003757" sldId="269"/>
            <ac:cxnSpMk id="31" creationId="{ED26D631-71B1-41FC-8183-9A37F884E4EA}"/>
          </ac:cxnSpMkLst>
        </pc:cxnChg>
      </pc:sldChg>
      <pc:sldChg chg="addSp delSp modSp mod setBg">
        <pc:chgData name="Nola Gum" userId="6ed7e2d0-2401-41a6-b096-86b62ebd8337" providerId="ADAL" clId="{3D8F3FC7-235A-4704-9836-5518C6C37CF7}" dt="2022-06-20T14:24:39.032" v="72" actId="114"/>
        <pc:sldMkLst>
          <pc:docMk/>
          <pc:sldMk cId="559610484" sldId="270"/>
        </pc:sldMkLst>
        <pc:spChg chg="mod">
          <ac:chgData name="Nola Gum" userId="6ed7e2d0-2401-41a6-b096-86b62ebd8337" providerId="ADAL" clId="{3D8F3FC7-235A-4704-9836-5518C6C37CF7}" dt="2022-06-20T14:23:57.791" v="48" actId="26606"/>
          <ac:spMkLst>
            <pc:docMk/>
            <pc:sldMk cId="559610484" sldId="270"/>
            <ac:spMk id="2" creationId="{C7F10A55-74FD-4A52-937A-1B4586429285}"/>
          </ac:spMkLst>
        </pc:spChg>
        <pc:spChg chg="mod">
          <ac:chgData name="Nola Gum" userId="6ed7e2d0-2401-41a6-b096-86b62ebd8337" providerId="ADAL" clId="{3D8F3FC7-235A-4704-9836-5518C6C37CF7}" dt="2022-06-20T14:24:39.032" v="72" actId="114"/>
          <ac:spMkLst>
            <pc:docMk/>
            <pc:sldMk cId="559610484" sldId="270"/>
            <ac:spMk id="3" creationId="{8C02BACA-55AA-4A36-80E9-30F83D6E01FA}"/>
          </ac:spMkLst>
        </pc:spChg>
        <pc:spChg chg="add">
          <ac:chgData name="Nola Gum" userId="6ed7e2d0-2401-41a6-b096-86b62ebd8337" providerId="ADAL" clId="{3D8F3FC7-235A-4704-9836-5518C6C37CF7}" dt="2022-06-20T14:23:57.791" v="48" actId="26606"/>
          <ac:spMkLst>
            <pc:docMk/>
            <pc:sldMk cId="559610484" sldId="270"/>
            <ac:spMk id="9" creationId="{311973C2-EB8B-452A-A698-4A252FD3AE28}"/>
          </ac:spMkLst>
        </pc:spChg>
        <pc:spChg chg="add">
          <ac:chgData name="Nola Gum" userId="6ed7e2d0-2401-41a6-b096-86b62ebd8337" providerId="ADAL" clId="{3D8F3FC7-235A-4704-9836-5518C6C37CF7}" dt="2022-06-20T14:23:57.791" v="48" actId="26606"/>
          <ac:spMkLst>
            <pc:docMk/>
            <pc:sldMk cId="559610484" sldId="270"/>
            <ac:spMk id="11" creationId="{10162E77-11AD-44A7-84EC-40C59EEFBD2E}"/>
          </ac:spMkLst>
        </pc:spChg>
        <pc:picChg chg="add">
          <ac:chgData name="Nola Gum" userId="6ed7e2d0-2401-41a6-b096-86b62ebd8337" providerId="ADAL" clId="{3D8F3FC7-235A-4704-9836-5518C6C37CF7}" dt="2022-06-20T14:23:57.791" v="48" actId="26606"/>
          <ac:picMkLst>
            <pc:docMk/>
            <pc:sldMk cId="559610484" sldId="270"/>
            <ac:picMk id="5" creationId="{0795C655-5E95-7B09-0BC4-C3D04EA02307}"/>
          </ac:picMkLst>
        </pc:picChg>
        <pc:picChg chg="add del">
          <ac:chgData name="Nola Gum" userId="6ed7e2d0-2401-41a6-b096-86b62ebd8337" providerId="ADAL" clId="{3D8F3FC7-235A-4704-9836-5518C6C37CF7}" dt="2022-06-20T14:23:57.754" v="47" actId="26606"/>
          <ac:picMkLst>
            <pc:docMk/>
            <pc:sldMk cId="559610484" sldId="270"/>
            <ac:picMk id="7" creationId="{3D573A7B-19B7-8780-832A-C3B30D6B94B8}"/>
          </ac:picMkLst>
        </pc:picChg>
        <pc:cxnChg chg="add">
          <ac:chgData name="Nola Gum" userId="6ed7e2d0-2401-41a6-b096-86b62ebd8337" providerId="ADAL" clId="{3D8F3FC7-235A-4704-9836-5518C6C37CF7}" dt="2022-06-20T14:23:57.791" v="48" actId="26606"/>
          <ac:cxnSpMkLst>
            <pc:docMk/>
            <pc:sldMk cId="559610484" sldId="270"/>
            <ac:cxnSpMk id="13" creationId="{5AB158E9-1B40-4CD6-95F0-95CA11DF7B7A}"/>
          </ac:cxnSpMkLst>
        </pc:cxnChg>
      </pc:sldChg>
      <pc:sldChg chg="addSp modSp mod setBg">
        <pc:chgData name="Nola Gum" userId="6ed7e2d0-2401-41a6-b096-86b62ebd8337" providerId="ADAL" clId="{3D8F3FC7-235A-4704-9836-5518C6C37CF7}" dt="2022-06-20T14:26:07.787" v="121" actId="114"/>
        <pc:sldMkLst>
          <pc:docMk/>
          <pc:sldMk cId="1273217757" sldId="271"/>
        </pc:sldMkLst>
        <pc:spChg chg="mod">
          <ac:chgData name="Nola Gum" userId="6ed7e2d0-2401-41a6-b096-86b62ebd8337" providerId="ADAL" clId="{3D8F3FC7-235A-4704-9836-5518C6C37CF7}" dt="2022-06-20T14:25:57.960" v="115" actId="26606"/>
          <ac:spMkLst>
            <pc:docMk/>
            <pc:sldMk cId="1273217757" sldId="271"/>
            <ac:spMk id="2" creationId="{91178B90-0695-499D-8298-D570A4D3031C}"/>
          </ac:spMkLst>
        </pc:spChg>
        <pc:spChg chg="mod">
          <ac:chgData name="Nola Gum" userId="6ed7e2d0-2401-41a6-b096-86b62ebd8337" providerId="ADAL" clId="{3D8F3FC7-235A-4704-9836-5518C6C37CF7}" dt="2022-06-20T14:26:07.787" v="121" actId="114"/>
          <ac:spMkLst>
            <pc:docMk/>
            <pc:sldMk cId="1273217757" sldId="271"/>
            <ac:spMk id="3" creationId="{EC7542F1-B0E0-4E0A-94B5-6C122D24EAF6}"/>
          </ac:spMkLst>
        </pc:spChg>
        <pc:spChg chg="add">
          <ac:chgData name="Nola Gum" userId="6ed7e2d0-2401-41a6-b096-86b62ebd8337" providerId="ADAL" clId="{3D8F3FC7-235A-4704-9836-5518C6C37CF7}" dt="2022-06-20T14:25:57.960" v="115" actId="26606"/>
          <ac:spMkLst>
            <pc:docMk/>
            <pc:sldMk cId="1273217757" sldId="271"/>
            <ac:spMk id="8" creationId="{35230A27-1553-42F8-99D7-829868E13715}"/>
          </ac:spMkLst>
        </pc:spChg>
        <pc:spChg chg="add">
          <ac:chgData name="Nola Gum" userId="6ed7e2d0-2401-41a6-b096-86b62ebd8337" providerId="ADAL" clId="{3D8F3FC7-235A-4704-9836-5518C6C37CF7}" dt="2022-06-20T14:25:57.960" v="115" actId="26606"/>
          <ac:spMkLst>
            <pc:docMk/>
            <pc:sldMk cId="1273217757" sldId="271"/>
            <ac:spMk id="10" creationId="{A772232D-B4D6-429F-B3D1-2D9891B85E08}"/>
          </ac:spMkLst>
        </pc:spChg>
        <pc:cxnChg chg="add">
          <ac:chgData name="Nola Gum" userId="6ed7e2d0-2401-41a6-b096-86b62ebd8337" providerId="ADAL" clId="{3D8F3FC7-235A-4704-9836-5518C6C37CF7}" dt="2022-06-20T14:25:57.960" v="115" actId="26606"/>
          <ac:cxnSpMkLst>
            <pc:docMk/>
            <pc:sldMk cId="1273217757" sldId="271"/>
            <ac:cxnSpMk id="12" creationId="{02CC3441-26B3-4381-B3DF-8AE3C288BC0D}"/>
          </ac:cxnSpMkLst>
        </pc:cxnChg>
      </pc:sldChg>
      <pc:sldChg chg="addSp delSp modSp mod setBg modNotesTx">
        <pc:chgData name="Nola Gum" userId="6ed7e2d0-2401-41a6-b096-86b62ebd8337" providerId="ADAL" clId="{3D8F3FC7-235A-4704-9836-5518C6C37CF7}" dt="2022-06-20T14:31:22.162" v="266" actId="20577"/>
        <pc:sldMkLst>
          <pc:docMk/>
          <pc:sldMk cId="4263517911" sldId="272"/>
        </pc:sldMkLst>
        <pc:spChg chg="mod">
          <ac:chgData name="Nola Gum" userId="6ed7e2d0-2401-41a6-b096-86b62ebd8337" providerId="ADAL" clId="{3D8F3FC7-235A-4704-9836-5518C6C37CF7}" dt="2022-06-20T14:30:51.333" v="255" actId="26606"/>
          <ac:spMkLst>
            <pc:docMk/>
            <pc:sldMk cId="4263517911" sldId="272"/>
            <ac:spMk id="2" creationId="{EA52D960-B76B-4BC6-A9A9-F2745FC6899B}"/>
          </ac:spMkLst>
        </pc:spChg>
        <pc:spChg chg="del mod">
          <ac:chgData name="Nola Gum" userId="6ed7e2d0-2401-41a6-b096-86b62ebd8337" providerId="ADAL" clId="{3D8F3FC7-235A-4704-9836-5518C6C37CF7}" dt="2022-06-20T14:30:51.333" v="255" actId="26606"/>
          <ac:spMkLst>
            <pc:docMk/>
            <pc:sldMk cId="4263517911" sldId="272"/>
            <ac:spMk id="3" creationId="{1F387A15-1CB9-4C24-BE5C-3BA2D699C646}"/>
          </ac:spMkLst>
        </pc:spChg>
        <pc:graphicFrameChg chg="add mod">
          <ac:chgData name="Nola Gum" userId="6ed7e2d0-2401-41a6-b096-86b62ebd8337" providerId="ADAL" clId="{3D8F3FC7-235A-4704-9836-5518C6C37CF7}" dt="2022-06-20T14:31:22.162" v="266" actId="20577"/>
          <ac:graphicFrameMkLst>
            <pc:docMk/>
            <pc:sldMk cId="4263517911" sldId="272"/>
            <ac:graphicFrameMk id="5" creationId="{18380E56-E3B9-D9ED-EAA3-8BD5F91C7193}"/>
          </ac:graphicFrameMkLst>
        </pc:graphicFrameChg>
      </pc:sldChg>
      <pc:sldChg chg="addSp delSp modSp mod setBg modNotesTx">
        <pc:chgData name="Nola Gum" userId="6ed7e2d0-2401-41a6-b096-86b62ebd8337" providerId="ADAL" clId="{3D8F3FC7-235A-4704-9836-5518C6C37CF7}" dt="2022-06-20T14:34:16.868" v="342" actId="113"/>
        <pc:sldMkLst>
          <pc:docMk/>
          <pc:sldMk cId="168501241" sldId="273"/>
        </pc:sldMkLst>
        <pc:spChg chg="mod">
          <ac:chgData name="Nola Gum" userId="6ed7e2d0-2401-41a6-b096-86b62ebd8337" providerId="ADAL" clId="{3D8F3FC7-235A-4704-9836-5518C6C37CF7}" dt="2022-06-20T14:32:25.322" v="314" actId="26606"/>
          <ac:spMkLst>
            <pc:docMk/>
            <pc:sldMk cId="168501241" sldId="273"/>
            <ac:spMk id="2" creationId="{95D6084B-9CD0-484C-AB2A-6B5EFEB840E3}"/>
          </ac:spMkLst>
        </pc:spChg>
        <pc:spChg chg="add del mod">
          <ac:chgData name="Nola Gum" userId="6ed7e2d0-2401-41a6-b096-86b62ebd8337" providerId="ADAL" clId="{3D8F3FC7-235A-4704-9836-5518C6C37CF7}" dt="2022-06-20T14:32:25.322" v="314" actId="26606"/>
          <ac:spMkLst>
            <pc:docMk/>
            <pc:sldMk cId="168501241" sldId="273"/>
            <ac:spMk id="3" creationId="{F0D3D215-81FF-4F2B-B36F-15A278937F47}"/>
          </ac:spMkLst>
        </pc:spChg>
        <pc:spChg chg="add del">
          <ac:chgData name="Nola Gum" userId="6ed7e2d0-2401-41a6-b096-86b62ebd8337" providerId="ADAL" clId="{3D8F3FC7-235A-4704-9836-5518C6C37CF7}" dt="2022-06-20T14:32:25.313" v="313" actId="26606"/>
          <ac:spMkLst>
            <pc:docMk/>
            <pc:sldMk cId="168501241" sldId="273"/>
            <ac:spMk id="9" creationId="{6DF0E016-7AAA-4021-8283-4541B060B23F}"/>
          </ac:spMkLst>
        </pc:spChg>
        <pc:spChg chg="add del">
          <ac:chgData name="Nola Gum" userId="6ed7e2d0-2401-41a6-b096-86b62ebd8337" providerId="ADAL" clId="{3D8F3FC7-235A-4704-9836-5518C6C37CF7}" dt="2022-06-20T14:32:25.313" v="313" actId="26606"/>
          <ac:spMkLst>
            <pc:docMk/>
            <pc:sldMk cId="168501241" sldId="273"/>
            <ac:spMk id="13" creationId="{C1548FC5-3294-4768-A652-ADA82AE2244B}"/>
          </ac:spMkLst>
        </pc:spChg>
        <pc:spChg chg="add del">
          <ac:chgData name="Nola Gum" userId="6ed7e2d0-2401-41a6-b096-86b62ebd8337" providerId="ADAL" clId="{3D8F3FC7-235A-4704-9836-5518C6C37CF7}" dt="2022-06-20T14:32:25.313" v="313" actId="26606"/>
          <ac:spMkLst>
            <pc:docMk/>
            <pc:sldMk cId="168501241" sldId="273"/>
            <ac:spMk id="15" creationId="{3D3A9120-D290-43FB-863E-28A45D2D3585}"/>
          </ac:spMkLst>
        </pc:spChg>
        <pc:spChg chg="add mod">
          <ac:chgData name="Nola Gum" userId="6ed7e2d0-2401-41a6-b096-86b62ebd8337" providerId="ADAL" clId="{3D8F3FC7-235A-4704-9836-5518C6C37CF7}" dt="2022-06-20T14:34:16.868" v="342" actId="113"/>
          <ac:spMkLst>
            <pc:docMk/>
            <pc:sldMk cId="168501241" sldId="273"/>
            <ac:spMk id="17" creationId="{F0D3D215-81FF-4F2B-B36F-15A278937F47}"/>
          </ac:spMkLst>
        </pc:spChg>
        <pc:graphicFrameChg chg="add del">
          <ac:chgData name="Nola Gum" userId="6ed7e2d0-2401-41a6-b096-86b62ebd8337" providerId="ADAL" clId="{3D8F3FC7-235A-4704-9836-5518C6C37CF7}" dt="2022-06-20T14:32:25.313" v="313" actId="26606"/>
          <ac:graphicFrameMkLst>
            <pc:docMk/>
            <pc:sldMk cId="168501241" sldId="273"/>
            <ac:graphicFrameMk id="5" creationId="{65B912AA-10DC-628F-3112-D4074A00A4BC}"/>
          </ac:graphicFrameMkLst>
        </pc:graphicFrameChg>
        <pc:picChg chg="add mod">
          <ac:chgData name="Nola Gum" userId="6ed7e2d0-2401-41a6-b096-86b62ebd8337" providerId="ADAL" clId="{3D8F3FC7-235A-4704-9836-5518C6C37CF7}" dt="2022-06-20T14:33:57.824" v="338" actId="1076"/>
          <ac:picMkLst>
            <pc:docMk/>
            <pc:sldMk cId="168501241" sldId="273"/>
            <ac:picMk id="7" creationId="{A408B352-0738-AE8A-77A4-4B6017F4116F}"/>
          </ac:picMkLst>
        </pc:picChg>
        <pc:cxnChg chg="add del">
          <ac:chgData name="Nola Gum" userId="6ed7e2d0-2401-41a6-b096-86b62ebd8337" providerId="ADAL" clId="{3D8F3FC7-235A-4704-9836-5518C6C37CF7}" dt="2022-06-20T14:32:25.313" v="313" actId="26606"/>
          <ac:cxnSpMkLst>
            <pc:docMk/>
            <pc:sldMk cId="168501241" sldId="273"/>
            <ac:cxnSpMk id="11" creationId="{1ED7C93A-082F-4C56-B282-DBEA4A168B74}"/>
          </ac:cxnSpMkLst>
        </pc:cxnChg>
      </pc:sldChg>
      <pc:sldChg chg="addSp delSp modSp mod setBg modNotesTx">
        <pc:chgData name="Nola Gum" userId="6ed7e2d0-2401-41a6-b096-86b62ebd8337" providerId="ADAL" clId="{3D8F3FC7-235A-4704-9836-5518C6C37CF7}" dt="2022-06-26T19:58:31.873" v="2890" actId="20577"/>
        <pc:sldMkLst>
          <pc:docMk/>
          <pc:sldMk cId="4286481678" sldId="274"/>
        </pc:sldMkLst>
        <pc:spChg chg="mod">
          <ac:chgData name="Nola Gum" userId="6ed7e2d0-2401-41a6-b096-86b62ebd8337" providerId="ADAL" clId="{3D8F3FC7-235A-4704-9836-5518C6C37CF7}" dt="2022-06-26T19:04:30.442" v="1200" actId="26606"/>
          <ac:spMkLst>
            <pc:docMk/>
            <pc:sldMk cId="4286481678" sldId="274"/>
            <ac:spMk id="2" creationId="{A00ED56D-2BC7-43C8-B16E-F6B2083C34F1}"/>
          </ac:spMkLst>
        </pc:spChg>
        <pc:spChg chg="add del mod">
          <ac:chgData name="Nola Gum" userId="6ed7e2d0-2401-41a6-b096-86b62ebd8337" providerId="ADAL" clId="{3D8F3FC7-235A-4704-9836-5518C6C37CF7}" dt="2022-06-26T18:48:14.413" v="1041"/>
          <ac:spMkLst>
            <pc:docMk/>
            <pc:sldMk cId="4286481678" sldId="274"/>
            <ac:spMk id="5" creationId="{9502B1FA-9210-B087-D23D-666585BC5091}"/>
          </ac:spMkLst>
        </pc:spChg>
        <pc:spChg chg="add del">
          <ac:chgData name="Nola Gum" userId="6ed7e2d0-2401-41a6-b096-86b62ebd8337" providerId="ADAL" clId="{3D8F3FC7-235A-4704-9836-5518C6C37CF7}" dt="2022-06-26T19:04:30.442" v="1200" actId="26606"/>
          <ac:spMkLst>
            <pc:docMk/>
            <pc:sldMk cId="4286481678" sldId="274"/>
            <ac:spMk id="8" creationId="{8A42F71D-F14E-A207-7CA9-4E2DAB5D705E}"/>
          </ac:spMkLst>
        </pc:spChg>
        <pc:spChg chg="add del">
          <ac:chgData name="Nola Gum" userId="6ed7e2d0-2401-41a6-b096-86b62ebd8337" providerId="ADAL" clId="{3D8F3FC7-235A-4704-9836-5518C6C37CF7}" dt="2022-06-26T18:48:30.559" v="1045" actId="26606"/>
          <ac:spMkLst>
            <pc:docMk/>
            <pc:sldMk cId="4286481678" sldId="274"/>
            <ac:spMk id="11" creationId="{A9D068DB-E7E7-4102-9402-EAA049E13118}"/>
          </ac:spMkLst>
        </pc:spChg>
        <pc:spChg chg="add del">
          <ac:chgData name="Nola Gum" userId="6ed7e2d0-2401-41a6-b096-86b62ebd8337" providerId="ADAL" clId="{3D8F3FC7-235A-4704-9836-5518C6C37CF7}" dt="2022-06-26T18:48:30.559" v="1045" actId="26606"/>
          <ac:spMkLst>
            <pc:docMk/>
            <pc:sldMk cId="4286481678" sldId="274"/>
            <ac:spMk id="13" creationId="{96C8906C-CCD9-4F71-B3DD-BC1331E1A9E8}"/>
          </ac:spMkLst>
        </pc:spChg>
        <pc:spChg chg="add del">
          <ac:chgData name="Nola Gum" userId="6ed7e2d0-2401-41a6-b096-86b62ebd8337" providerId="ADAL" clId="{3D8F3FC7-235A-4704-9836-5518C6C37CF7}" dt="2022-06-26T19:04:30.442" v="1200" actId="26606"/>
          <ac:spMkLst>
            <pc:docMk/>
            <pc:sldMk cId="4286481678" sldId="274"/>
            <ac:spMk id="14" creationId="{35A52B12-0826-4A26-ABA2-386F7211134E}"/>
          </ac:spMkLst>
        </pc:spChg>
        <pc:spChg chg="add del">
          <ac:chgData name="Nola Gum" userId="6ed7e2d0-2401-41a6-b096-86b62ebd8337" providerId="ADAL" clId="{3D8F3FC7-235A-4704-9836-5518C6C37CF7}" dt="2022-06-26T19:04:30.442" v="1200" actId="26606"/>
          <ac:spMkLst>
            <pc:docMk/>
            <pc:sldMk cId="4286481678" sldId="274"/>
            <ac:spMk id="16" creationId="{3DD0DA68-F652-496F-B8B5-9A66255CA0CA}"/>
          </ac:spMkLst>
        </pc:spChg>
        <pc:spChg chg="add del">
          <ac:chgData name="Nola Gum" userId="6ed7e2d0-2401-41a6-b096-86b62ebd8337" providerId="ADAL" clId="{3D8F3FC7-235A-4704-9836-5518C6C37CF7}" dt="2022-06-26T18:48:30.559" v="1045" actId="26606"/>
          <ac:spMkLst>
            <pc:docMk/>
            <pc:sldMk cId="4286481678" sldId="274"/>
            <ac:spMk id="17" creationId="{D7730C1E-9F8B-4D0C-A8A2-BB5275723DC0}"/>
          </ac:spMkLst>
        </pc:spChg>
        <pc:spChg chg="add del">
          <ac:chgData name="Nola Gum" userId="6ed7e2d0-2401-41a6-b096-86b62ebd8337" providerId="ADAL" clId="{3D8F3FC7-235A-4704-9836-5518C6C37CF7}" dt="2022-06-26T19:04:30.442" v="1200" actId="26606"/>
          <ac:spMkLst>
            <pc:docMk/>
            <pc:sldMk cId="4286481678" sldId="274"/>
            <ac:spMk id="18" creationId="{DDF50AF6-4E23-4BD9-92C7-45A3E16E4120}"/>
          </ac:spMkLst>
        </pc:spChg>
        <pc:spChg chg="add del">
          <ac:chgData name="Nola Gum" userId="6ed7e2d0-2401-41a6-b096-86b62ebd8337" providerId="ADAL" clId="{3D8F3FC7-235A-4704-9836-5518C6C37CF7}" dt="2022-06-26T18:48:30.559" v="1045" actId="26606"/>
          <ac:spMkLst>
            <pc:docMk/>
            <pc:sldMk cId="4286481678" sldId="274"/>
            <ac:spMk id="21" creationId="{495F48F9-D570-45CC-825D-5BBB79C52BDB}"/>
          </ac:spMkLst>
        </pc:spChg>
        <pc:spChg chg="add del">
          <ac:chgData name="Nola Gum" userId="6ed7e2d0-2401-41a6-b096-86b62ebd8337" providerId="ADAL" clId="{3D8F3FC7-235A-4704-9836-5518C6C37CF7}" dt="2022-06-26T18:48:30.559" v="1045" actId="26606"/>
          <ac:spMkLst>
            <pc:docMk/>
            <pc:sldMk cId="4286481678" sldId="274"/>
            <ac:spMk id="23" creationId="{4AD93E48-101C-49B1-90F1-3F431679BA45}"/>
          </ac:spMkLst>
        </pc:spChg>
        <pc:graphicFrameChg chg="add del mod modGraphic">
          <ac:chgData name="Nola Gum" userId="6ed7e2d0-2401-41a6-b096-86b62ebd8337" providerId="ADAL" clId="{3D8F3FC7-235A-4704-9836-5518C6C37CF7}" dt="2022-06-26T19:04:21.392" v="1199" actId="26606"/>
          <ac:graphicFrameMkLst>
            <pc:docMk/>
            <pc:sldMk cId="4286481678" sldId="274"/>
            <ac:graphicFrameMk id="6" creationId="{E81B85EE-FCE0-594E-1106-4D747135FA5A}"/>
          </ac:graphicFrameMkLst>
        </pc:graphicFrameChg>
        <pc:graphicFrameChg chg="add del">
          <ac:chgData name="Nola Gum" userId="6ed7e2d0-2401-41a6-b096-86b62ebd8337" providerId="ADAL" clId="{3D8F3FC7-235A-4704-9836-5518C6C37CF7}" dt="2022-06-26T19:04:30.442" v="1200" actId="26606"/>
          <ac:graphicFrameMkLst>
            <pc:docMk/>
            <pc:sldMk cId="4286481678" sldId="274"/>
            <ac:graphicFrameMk id="9" creationId="{E81B85EE-FCE0-594E-1106-4D747135FA5A}"/>
          </ac:graphicFrameMkLst>
        </pc:graphicFrameChg>
        <pc:graphicFrameChg chg="add modGraphic">
          <ac:chgData name="Nola Gum" userId="6ed7e2d0-2401-41a6-b096-86b62ebd8337" providerId="ADAL" clId="{3D8F3FC7-235A-4704-9836-5518C6C37CF7}" dt="2022-06-26T19:06:42.646" v="1239" actId="20577"/>
          <ac:graphicFrameMkLst>
            <pc:docMk/>
            <pc:sldMk cId="4286481678" sldId="274"/>
            <ac:graphicFrameMk id="20" creationId="{E81B85EE-FCE0-594E-1106-4D747135FA5A}"/>
          </ac:graphicFrameMkLst>
        </pc:graphicFrameChg>
        <pc:picChg chg="del">
          <ac:chgData name="Nola Gum" userId="6ed7e2d0-2401-41a6-b096-86b62ebd8337" providerId="ADAL" clId="{3D8F3FC7-235A-4704-9836-5518C6C37CF7}" dt="2022-06-26T18:48:12.667" v="1040" actId="478"/>
          <ac:picMkLst>
            <pc:docMk/>
            <pc:sldMk cId="4286481678" sldId="274"/>
            <ac:picMk id="4" creationId="{F1E7F894-50DD-414E-92D9-EE3BB10365D5}"/>
          </ac:picMkLst>
        </pc:picChg>
        <pc:cxnChg chg="add del">
          <ac:chgData name="Nola Gum" userId="6ed7e2d0-2401-41a6-b096-86b62ebd8337" providerId="ADAL" clId="{3D8F3FC7-235A-4704-9836-5518C6C37CF7}" dt="2022-06-26T18:48:30.559" v="1045" actId="26606"/>
          <ac:cxnSpMkLst>
            <pc:docMk/>
            <pc:sldMk cId="4286481678" sldId="274"/>
            <ac:cxnSpMk id="15" creationId="{CA0D6F13-628B-4FC4-AD48-A2B64677D017}"/>
          </ac:cxnSpMkLst>
        </pc:cxnChg>
        <pc:cxnChg chg="add del">
          <ac:chgData name="Nola Gum" userId="6ed7e2d0-2401-41a6-b096-86b62ebd8337" providerId="ADAL" clId="{3D8F3FC7-235A-4704-9836-5518C6C37CF7}" dt="2022-06-26T18:48:30.559" v="1045" actId="26606"/>
          <ac:cxnSpMkLst>
            <pc:docMk/>
            <pc:sldMk cId="4286481678" sldId="274"/>
            <ac:cxnSpMk id="19" creationId="{6DE349CF-DE2F-4D85-839D-70911995EAF6}"/>
          </ac:cxnSpMkLst>
        </pc:cxnChg>
      </pc:sldChg>
      <pc:sldChg chg="addSp delSp modSp mod setBg modNotesTx">
        <pc:chgData name="Nola Gum" userId="6ed7e2d0-2401-41a6-b096-86b62ebd8337" providerId="ADAL" clId="{3D8F3FC7-235A-4704-9836-5518C6C37CF7}" dt="2022-06-26T19:59:04.400" v="2989" actId="20577"/>
        <pc:sldMkLst>
          <pc:docMk/>
          <pc:sldMk cId="1248734025" sldId="275"/>
        </pc:sldMkLst>
        <pc:spChg chg="mod">
          <ac:chgData name="Nola Gum" userId="6ed7e2d0-2401-41a6-b096-86b62ebd8337" providerId="ADAL" clId="{3D8F3FC7-235A-4704-9836-5518C6C37CF7}" dt="2022-06-26T19:05:25.111" v="1214" actId="26606"/>
          <ac:spMkLst>
            <pc:docMk/>
            <pc:sldMk cId="1248734025" sldId="275"/>
            <ac:spMk id="2" creationId="{1A1C521F-1EFF-4E5E-9BBB-4CE0597C33A9}"/>
          </ac:spMkLst>
        </pc:spChg>
        <pc:spChg chg="add del mod">
          <ac:chgData name="Nola Gum" userId="6ed7e2d0-2401-41a6-b096-86b62ebd8337" providerId="ADAL" clId="{3D8F3FC7-235A-4704-9836-5518C6C37CF7}" dt="2022-06-26T18:57:07.431" v="1058"/>
          <ac:spMkLst>
            <pc:docMk/>
            <pc:sldMk cId="1248734025" sldId="275"/>
            <ac:spMk id="5" creationId="{6295797B-2B74-D4A4-2956-910103B116A4}"/>
          </ac:spMkLst>
        </pc:spChg>
        <pc:graphicFrameChg chg="add mod modGraphic">
          <ac:chgData name="Nola Gum" userId="6ed7e2d0-2401-41a6-b096-86b62ebd8337" providerId="ADAL" clId="{3D8F3FC7-235A-4704-9836-5518C6C37CF7}" dt="2022-06-26T19:05:46.633" v="1219" actId="113"/>
          <ac:graphicFrameMkLst>
            <pc:docMk/>
            <pc:sldMk cId="1248734025" sldId="275"/>
            <ac:graphicFrameMk id="6" creationId="{F6DCEC0E-25F9-171B-1C9A-1A19845B9135}"/>
          </ac:graphicFrameMkLst>
        </pc:graphicFrameChg>
        <pc:picChg chg="del">
          <ac:chgData name="Nola Gum" userId="6ed7e2d0-2401-41a6-b096-86b62ebd8337" providerId="ADAL" clId="{3D8F3FC7-235A-4704-9836-5518C6C37CF7}" dt="2022-06-26T18:57:06.243" v="1057" actId="478"/>
          <ac:picMkLst>
            <pc:docMk/>
            <pc:sldMk cId="1248734025" sldId="275"/>
            <ac:picMk id="4" creationId="{781C431A-4E28-41DB-A31D-0E43DD4DF098}"/>
          </ac:picMkLst>
        </pc:picChg>
      </pc:sldChg>
      <pc:sldChg chg="addSp delSp modSp mod setBg modNotesTx">
        <pc:chgData name="Nola Gum" userId="6ed7e2d0-2401-41a6-b096-86b62ebd8337" providerId="ADAL" clId="{3D8F3FC7-235A-4704-9836-5518C6C37CF7}" dt="2022-06-26T19:58:36.324" v="2891"/>
        <pc:sldMkLst>
          <pc:docMk/>
          <pc:sldMk cId="4245972844" sldId="276"/>
        </pc:sldMkLst>
        <pc:spChg chg="mod">
          <ac:chgData name="Nola Gum" userId="6ed7e2d0-2401-41a6-b096-86b62ebd8337" providerId="ADAL" clId="{3D8F3FC7-235A-4704-9836-5518C6C37CF7}" dt="2022-06-26T19:04:37.236" v="1201" actId="26606"/>
          <ac:spMkLst>
            <pc:docMk/>
            <pc:sldMk cId="4245972844" sldId="276"/>
            <ac:spMk id="2" creationId="{3E208226-6C8F-42F4-8841-C814A4D88857}"/>
          </ac:spMkLst>
        </pc:spChg>
        <pc:spChg chg="del">
          <ac:chgData name="Nola Gum" userId="6ed7e2d0-2401-41a6-b096-86b62ebd8337" providerId="ADAL" clId="{3D8F3FC7-235A-4704-9836-5518C6C37CF7}" dt="2022-06-26T18:50:27.076" v="1048"/>
          <ac:spMkLst>
            <pc:docMk/>
            <pc:sldMk cId="4245972844" sldId="276"/>
            <ac:spMk id="3" creationId="{95CFA5E2-6078-4C21-82EE-7119B2E0F609}"/>
          </ac:spMkLst>
        </pc:spChg>
        <pc:graphicFrameChg chg="add mod modGraphic">
          <ac:chgData name="Nola Gum" userId="6ed7e2d0-2401-41a6-b096-86b62ebd8337" providerId="ADAL" clId="{3D8F3FC7-235A-4704-9836-5518C6C37CF7}" dt="2022-06-26T19:06:36.833" v="1237" actId="20577"/>
          <ac:graphicFrameMkLst>
            <pc:docMk/>
            <pc:sldMk cId="4245972844" sldId="276"/>
            <ac:graphicFrameMk id="5" creationId="{88D97607-C8A9-6476-73F6-AA0E71091842}"/>
          </ac:graphicFrameMkLst>
        </pc:graphicFrameChg>
        <pc:picChg chg="del">
          <ac:chgData name="Nola Gum" userId="6ed7e2d0-2401-41a6-b096-86b62ebd8337" providerId="ADAL" clId="{3D8F3FC7-235A-4704-9836-5518C6C37CF7}" dt="2022-06-26T18:50:25.868" v="1047" actId="478"/>
          <ac:picMkLst>
            <pc:docMk/>
            <pc:sldMk cId="4245972844" sldId="276"/>
            <ac:picMk id="4" creationId="{E359791E-A51F-4F54-9F0E-7B5DB7168440}"/>
          </ac:picMkLst>
        </pc:picChg>
      </pc:sldChg>
      <pc:sldChg chg="addSp delSp modSp mod setBg modNotesTx">
        <pc:chgData name="Nola Gum" userId="6ed7e2d0-2401-41a6-b096-86b62ebd8337" providerId="ADAL" clId="{3D8F3FC7-235A-4704-9836-5518C6C37CF7}" dt="2022-06-26T19:58:38.313" v="2892"/>
        <pc:sldMkLst>
          <pc:docMk/>
          <pc:sldMk cId="3814380068" sldId="277"/>
        </pc:sldMkLst>
        <pc:spChg chg="mod">
          <ac:chgData name="Nola Gum" userId="6ed7e2d0-2401-41a6-b096-86b62ebd8337" providerId="ADAL" clId="{3D8F3FC7-235A-4704-9836-5518C6C37CF7}" dt="2022-06-26T19:04:58.016" v="1205" actId="26606"/>
          <ac:spMkLst>
            <pc:docMk/>
            <pc:sldMk cId="3814380068" sldId="277"/>
            <ac:spMk id="2" creationId="{27CD3D28-B6DF-45B5-A862-49FA2CB54AEF}"/>
          </ac:spMkLst>
        </pc:spChg>
        <pc:spChg chg="add del mod">
          <ac:chgData name="Nola Gum" userId="6ed7e2d0-2401-41a6-b096-86b62ebd8337" providerId="ADAL" clId="{3D8F3FC7-235A-4704-9836-5518C6C37CF7}" dt="2022-06-26T18:52:33.683" v="1050"/>
          <ac:spMkLst>
            <pc:docMk/>
            <pc:sldMk cId="3814380068" sldId="277"/>
            <ac:spMk id="5" creationId="{CA0E1435-7178-BF81-1024-34715EDB21EE}"/>
          </ac:spMkLst>
        </pc:spChg>
        <pc:graphicFrameChg chg="add mod modGraphic">
          <ac:chgData name="Nola Gum" userId="6ed7e2d0-2401-41a6-b096-86b62ebd8337" providerId="ADAL" clId="{3D8F3FC7-235A-4704-9836-5518C6C37CF7}" dt="2022-06-26T19:06:32.257" v="1235" actId="20577"/>
          <ac:graphicFrameMkLst>
            <pc:docMk/>
            <pc:sldMk cId="3814380068" sldId="277"/>
            <ac:graphicFrameMk id="6" creationId="{86EE26F4-C204-A784-AB87-AC7D517A348F}"/>
          </ac:graphicFrameMkLst>
        </pc:graphicFrameChg>
        <pc:picChg chg="del">
          <ac:chgData name="Nola Gum" userId="6ed7e2d0-2401-41a6-b096-86b62ebd8337" providerId="ADAL" clId="{3D8F3FC7-235A-4704-9836-5518C6C37CF7}" dt="2022-06-26T18:52:32.276" v="1049" actId="478"/>
          <ac:picMkLst>
            <pc:docMk/>
            <pc:sldMk cId="3814380068" sldId="277"/>
            <ac:picMk id="4" creationId="{ABDF08C8-300D-42DA-B94A-B857FD8950B7}"/>
          </ac:picMkLst>
        </pc:picChg>
      </pc:sldChg>
      <pc:sldChg chg="addSp delSp modSp mod setBg">
        <pc:chgData name="Nola Gum" userId="6ed7e2d0-2401-41a6-b096-86b62ebd8337" providerId="ADAL" clId="{3D8F3FC7-235A-4704-9836-5518C6C37CF7}" dt="2022-06-26T19:06:27.130" v="1233" actId="20577"/>
        <pc:sldMkLst>
          <pc:docMk/>
          <pc:sldMk cId="2842213661" sldId="278"/>
        </pc:sldMkLst>
        <pc:spChg chg="mod">
          <ac:chgData name="Nola Gum" userId="6ed7e2d0-2401-41a6-b096-86b62ebd8337" providerId="ADAL" clId="{3D8F3FC7-235A-4704-9836-5518C6C37CF7}" dt="2022-06-26T19:05:06.899" v="1209" actId="26606"/>
          <ac:spMkLst>
            <pc:docMk/>
            <pc:sldMk cId="2842213661" sldId="278"/>
            <ac:spMk id="2" creationId="{B1BDD2AC-02CA-42F3-B102-04CF83FB8DA1}"/>
          </ac:spMkLst>
        </pc:spChg>
        <pc:spChg chg="add del mod">
          <ac:chgData name="Nola Gum" userId="6ed7e2d0-2401-41a6-b096-86b62ebd8337" providerId="ADAL" clId="{3D8F3FC7-235A-4704-9836-5518C6C37CF7}" dt="2022-06-26T18:54:36.666" v="1053" actId="478"/>
          <ac:spMkLst>
            <pc:docMk/>
            <pc:sldMk cId="2842213661" sldId="278"/>
            <ac:spMk id="6" creationId="{32DB1976-08B1-485E-6A57-A57895E05E2C}"/>
          </ac:spMkLst>
        </pc:spChg>
        <pc:spChg chg="add del mod">
          <ac:chgData name="Nola Gum" userId="6ed7e2d0-2401-41a6-b096-86b62ebd8337" providerId="ADAL" clId="{3D8F3FC7-235A-4704-9836-5518C6C37CF7}" dt="2022-06-26T18:54:40.264" v="1056"/>
          <ac:spMkLst>
            <pc:docMk/>
            <pc:sldMk cId="2842213661" sldId="278"/>
            <ac:spMk id="8" creationId="{EB2EC59A-9A3A-C99A-0EFE-7876068755FA}"/>
          </ac:spMkLst>
        </pc:spChg>
        <pc:graphicFrameChg chg="add del mod">
          <ac:chgData name="Nola Gum" userId="6ed7e2d0-2401-41a6-b096-86b62ebd8337" providerId="ADAL" clId="{3D8F3FC7-235A-4704-9836-5518C6C37CF7}" dt="2022-06-26T18:54:37.314" v="1054"/>
          <ac:graphicFrameMkLst>
            <pc:docMk/>
            <pc:sldMk cId="2842213661" sldId="278"/>
            <ac:graphicFrameMk id="3" creationId="{060F35E1-3A26-75BD-C731-9B004F5027D8}"/>
          </ac:graphicFrameMkLst>
        </pc:graphicFrameChg>
        <pc:graphicFrameChg chg="add mod modGraphic">
          <ac:chgData name="Nola Gum" userId="6ed7e2d0-2401-41a6-b096-86b62ebd8337" providerId="ADAL" clId="{3D8F3FC7-235A-4704-9836-5518C6C37CF7}" dt="2022-06-26T19:06:27.130" v="1233" actId="20577"/>
          <ac:graphicFrameMkLst>
            <pc:docMk/>
            <pc:sldMk cId="2842213661" sldId="278"/>
            <ac:graphicFrameMk id="9" creationId="{E6AF9045-4CF0-0BB0-A1EA-E216F58C04ED}"/>
          </ac:graphicFrameMkLst>
        </pc:graphicFrameChg>
        <pc:picChg chg="add del">
          <ac:chgData name="Nola Gum" userId="6ed7e2d0-2401-41a6-b096-86b62ebd8337" providerId="ADAL" clId="{3D8F3FC7-235A-4704-9836-5518C6C37CF7}" dt="2022-06-26T18:54:38.991" v="1055" actId="478"/>
          <ac:picMkLst>
            <pc:docMk/>
            <pc:sldMk cId="2842213661" sldId="278"/>
            <ac:picMk id="4" creationId="{CF8E658B-0591-4E65-8ABC-FD2CEC5060BC}"/>
          </ac:picMkLst>
        </pc:picChg>
      </pc:sldChg>
      <pc:sldChg chg="addSp delSp modSp mod setBg modNotesTx">
        <pc:chgData name="Nola Gum" userId="6ed7e2d0-2401-41a6-b096-86b62ebd8337" providerId="ADAL" clId="{3D8F3FC7-235A-4704-9836-5518C6C37CF7}" dt="2022-06-26T19:59:09.233" v="2990"/>
        <pc:sldMkLst>
          <pc:docMk/>
          <pc:sldMk cId="1605035653" sldId="279"/>
        </pc:sldMkLst>
        <pc:spChg chg="mod">
          <ac:chgData name="Nola Gum" userId="6ed7e2d0-2401-41a6-b096-86b62ebd8337" providerId="ADAL" clId="{3D8F3FC7-235A-4704-9836-5518C6C37CF7}" dt="2022-06-26T19:05:51.776" v="1220" actId="26606"/>
          <ac:spMkLst>
            <pc:docMk/>
            <pc:sldMk cId="1605035653" sldId="279"/>
            <ac:spMk id="2" creationId="{05083AA6-D03E-4796-88A8-5BDC52FFA7AE}"/>
          </ac:spMkLst>
        </pc:spChg>
        <pc:spChg chg="add del mod">
          <ac:chgData name="Nola Gum" userId="6ed7e2d0-2401-41a6-b096-86b62ebd8337" providerId="ADAL" clId="{3D8F3FC7-235A-4704-9836-5518C6C37CF7}" dt="2022-06-26T18:58:40.942" v="1060"/>
          <ac:spMkLst>
            <pc:docMk/>
            <pc:sldMk cId="1605035653" sldId="279"/>
            <ac:spMk id="5" creationId="{8501DE0D-BCFF-5925-0F27-FA8B4C51A905}"/>
          </ac:spMkLst>
        </pc:spChg>
        <pc:graphicFrameChg chg="add mod modGraphic">
          <ac:chgData name="Nola Gum" userId="6ed7e2d0-2401-41a6-b096-86b62ebd8337" providerId="ADAL" clId="{3D8F3FC7-235A-4704-9836-5518C6C37CF7}" dt="2022-06-26T19:05:59.247" v="1223" actId="113"/>
          <ac:graphicFrameMkLst>
            <pc:docMk/>
            <pc:sldMk cId="1605035653" sldId="279"/>
            <ac:graphicFrameMk id="6" creationId="{95863BF4-1AC0-D3DF-33AB-496B00D02C27}"/>
          </ac:graphicFrameMkLst>
        </pc:graphicFrameChg>
        <pc:picChg chg="del">
          <ac:chgData name="Nola Gum" userId="6ed7e2d0-2401-41a6-b096-86b62ebd8337" providerId="ADAL" clId="{3D8F3FC7-235A-4704-9836-5518C6C37CF7}" dt="2022-06-26T18:58:39.727" v="1059" actId="478"/>
          <ac:picMkLst>
            <pc:docMk/>
            <pc:sldMk cId="1605035653" sldId="279"/>
            <ac:picMk id="4" creationId="{34597A72-6122-4C31-86CC-1B3452CBE803}"/>
          </ac:picMkLst>
        </pc:picChg>
      </pc:sldChg>
      <pc:sldChg chg="addSp delSp modSp mod setBg modNotesTx">
        <pc:chgData name="Nola Gum" userId="6ed7e2d0-2401-41a6-b096-86b62ebd8337" providerId="ADAL" clId="{3D8F3FC7-235A-4704-9836-5518C6C37CF7}" dt="2022-06-26T19:59:11.512" v="2991"/>
        <pc:sldMkLst>
          <pc:docMk/>
          <pc:sldMk cId="2368410064" sldId="280"/>
        </pc:sldMkLst>
        <pc:spChg chg="mod">
          <ac:chgData name="Nola Gum" userId="6ed7e2d0-2401-41a6-b096-86b62ebd8337" providerId="ADAL" clId="{3D8F3FC7-235A-4704-9836-5518C6C37CF7}" dt="2022-06-26T19:06:01.542" v="1224" actId="26606"/>
          <ac:spMkLst>
            <pc:docMk/>
            <pc:sldMk cId="2368410064" sldId="280"/>
            <ac:spMk id="2" creationId="{2A045939-B5C4-4AC9-A926-DE1B47470DA8}"/>
          </ac:spMkLst>
        </pc:spChg>
        <pc:spChg chg="add del mod">
          <ac:chgData name="Nola Gum" userId="6ed7e2d0-2401-41a6-b096-86b62ebd8337" providerId="ADAL" clId="{3D8F3FC7-235A-4704-9836-5518C6C37CF7}" dt="2022-06-26T19:00:05.824" v="1062"/>
          <ac:spMkLst>
            <pc:docMk/>
            <pc:sldMk cId="2368410064" sldId="280"/>
            <ac:spMk id="5" creationId="{08008D87-A271-8871-BA2F-8E974267F876}"/>
          </ac:spMkLst>
        </pc:spChg>
        <pc:graphicFrameChg chg="add mod modGraphic">
          <ac:chgData name="Nola Gum" userId="6ed7e2d0-2401-41a6-b096-86b62ebd8337" providerId="ADAL" clId="{3D8F3FC7-235A-4704-9836-5518C6C37CF7}" dt="2022-06-26T19:06:08.420" v="1227" actId="113"/>
          <ac:graphicFrameMkLst>
            <pc:docMk/>
            <pc:sldMk cId="2368410064" sldId="280"/>
            <ac:graphicFrameMk id="6" creationId="{06C4CECE-04E5-6B7B-E908-92D77D038D92}"/>
          </ac:graphicFrameMkLst>
        </pc:graphicFrameChg>
        <pc:picChg chg="del">
          <ac:chgData name="Nola Gum" userId="6ed7e2d0-2401-41a6-b096-86b62ebd8337" providerId="ADAL" clId="{3D8F3FC7-235A-4704-9836-5518C6C37CF7}" dt="2022-06-26T19:00:04.527" v="1061" actId="478"/>
          <ac:picMkLst>
            <pc:docMk/>
            <pc:sldMk cId="2368410064" sldId="280"/>
            <ac:picMk id="4" creationId="{9AFFA442-EC0A-4584-A4A1-CFEA91ADC94D}"/>
          </ac:picMkLst>
        </pc:picChg>
      </pc:sldChg>
      <pc:sldChg chg="addSp delSp modSp mod setBg modNotesTx">
        <pc:chgData name="Nola Gum" userId="6ed7e2d0-2401-41a6-b096-86b62ebd8337" providerId="ADAL" clId="{3D8F3FC7-235A-4704-9836-5518C6C37CF7}" dt="2022-06-26T19:59:15.661" v="2992"/>
        <pc:sldMkLst>
          <pc:docMk/>
          <pc:sldMk cId="328933745" sldId="281"/>
        </pc:sldMkLst>
        <pc:spChg chg="mod">
          <ac:chgData name="Nola Gum" userId="6ed7e2d0-2401-41a6-b096-86b62ebd8337" providerId="ADAL" clId="{3D8F3FC7-235A-4704-9836-5518C6C37CF7}" dt="2022-06-26T19:06:11.660" v="1228" actId="26606"/>
          <ac:spMkLst>
            <pc:docMk/>
            <pc:sldMk cId="328933745" sldId="281"/>
            <ac:spMk id="2" creationId="{8D6C2FA0-E774-419B-B0D8-00DFE52CE533}"/>
          </ac:spMkLst>
        </pc:spChg>
        <pc:spChg chg="add del mod">
          <ac:chgData name="Nola Gum" userId="6ed7e2d0-2401-41a6-b096-86b62ebd8337" providerId="ADAL" clId="{3D8F3FC7-235A-4704-9836-5518C6C37CF7}" dt="2022-06-26T19:01:36.950" v="1064"/>
          <ac:spMkLst>
            <pc:docMk/>
            <pc:sldMk cId="328933745" sldId="281"/>
            <ac:spMk id="5" creationId="{F2C0DF07-A4F8-701F-7FC2-FD84ECD8C683}"/>
          </ac:spMkLst>
        </pc:spChg>
        <pc:graphicFrameChg chg="add mod modGraphic">
          <ac:chgData name="Nola Gum" userId="6ed7e2d0-2401-41a6-b096-86b62ebd8337" providerId="ADAL" clId="{3D8F3FC7-235A-4704-9836-5518C6C37CF7}" dt="2022-06-26T19:06:17.953" v="1231" actId="113"/>
          <ac:graphicFrameMkLst>
            <pc:docMk/>
            <pc:sldMk cId="328933745" sldId="281"/>
            <ac:graphicFrameMk id="6" creationId="{57943F78-CAF3-D615-6C2A-DDF7E26883AE}"/>
          </ac:graphicFrameMkLst>
        </pc:graphicFrameChg>
        <pc:picChg chg="del">
          <ac:chgData name="Nola Gum" userId="6ed7e2d0-2401-41a6-b096-86b62ebd8337" providerId="ADAL" clId="{3D8F3FC7-235A-4704-9836-5518C6C37CF7}" dt="2022-06-26T19:01:35.715" v="1063" actId="478"/>
          <ac:picMkLst>
            <pc:docMk/>
            <pc:sldMk cId="328933745" sldId="281"/>
            <ac:picMk id="4" creationId="{7D3BB2EF-F55E-461B-8E1B-8D6ED3D69475}"/>
          </ac:picMkLst>
        </pc:picChg>
      </pc:sldChg>
      <pc:sldChg chg="addSp delSp modSp mod setBg modNotesTx">
        <pc:chgData name="Nola Gum" userId="6ed7e2d0-2401-41a6-b096-86b62ebd8337" providerId="ADAL" clId="{3D8F3FC7-235A-4704-9836-5518C6C37CF7}" dt="2022-06-20T14:38:24.760" v="416" actId="20577"/>
        <pc:sldMkLst>
          <pc:docMk/>
          <pc:sldMk cId="1878285889" sldId="282"/>
        </pc:sldMkLst>
        <pc:spChg chg="mod">
          <ac:chgData name="Nola Gum" userId="6ed7e2d0-2401-41a6-b096-86b62ebd8337" providerId="ADAL" clId="{3D8F3FC7-235A-4704-9836-5518C6C37CF7}" dt="2022-06-20T14:38:07.799" v="412" actId="26606"/>
          <ac:spMkLst>
            <pc:docMk/>
            <pc:sldMk cId="1878285889" sldId="282"/>
            <ac:spMk id="2" creationId="{AC780C41-54F6-4906-87F1-F5837D996433}"/>
          </ac:spMkLst>
        </pc:spChg>
        <pc:spChg chg="del mod">
          <ac:chgData name="Nola Gum" userId="6ed7e2d0-2401-41a6-b096-86b62ebd8337" providerId="ADAL" clId="{3D8F3FC7-235A-4704-9836-5518C6C37CF7}" dt="2022-06-20T14:37:33.985" v="408" actId="26606"/>
          <ac:spMkLst>
            <pc:docMk/>
            <pc:sldMk cId="1878285889" sldId="282"/>
            <ac:spMk id="3" creationId="{E5156081-C347-4AAA-8431-A5EDACEFD3C8}"/>
          </ac:spMkLst>
        </pc:spChg>
        <pc:spChg chg="add">
          <ac:chgData name="Nola Gum" userId="6ed7e2d0-2401-41a6-b096-86b62ebd8337" providerId="ADAL" clId="{3D8F3FC7-235A-4704-9836-5518C6C37CF7}" dt="2022-06-20T14:38:07.799" v="412" actId="26606"/>
          <ac:spMkLst>
            <pc:docMk/>
            <pc:sldMk cId="1878285889" sldId="282"/>
            <ac:spMk id="10" creationId="{83529AFD-5A84-4419-9390-0E9584F35DC8}"/>
          </ac:spMkLst>
        </pc:spChg>
        <pc:spChg chg="add">
          <ac:chgData name="Nola Gum" userId="6ed7e2d0-2401-41a6-b096-86b62ebd8337" providerId="ADAL" clId="{3D8F3FC7-235A-4704-9836-5518C6C37CF7}" dt="2022-06-20T14:38:07.799" v="412" actId="26606"/>
          <ac:spMkLst>
            <pc:docMk/>
            <pc:sldMk cId="1878285889" sldId="282"/>
            <ac:spMk id="12" creationId="{D1FFD9C4-5E6D-4E44-8CCD-24EF7B6FF149}"/>
          </ac:spMkLst>
        </pc:spChg>
        <pc:spChg chg="add">
          <ac:chgData name="Nola Gum" userId="6ed7e2d0-2401-41a6-b096-86b62ebd8337" providerId="ADAL" clId="{3D8F3FC7-235A-4704-9836-5518C6C37CF7}" dt="2022-06-20T14:38:07.799" v="412" actId="26606"/>
          <ac:spMkLst>
            <pc:docMk/>
            <pc:sldMk cId="1878285889" sldId="282"/>
            <ac:spMk id="14" creationId="{6B3B2DB5-1B01-4A7A-B79B-E180757E6145}"/>
          </ac:spMkLst>
        </pc:spChg>
        <pc:graphicFrameChg chg="add mod modGraphic">
          <ac:chgData name="Nola Gum" userId="6ed7e2d0-2401-41a6-b096-86b62ebd8337" providerId="ADAL" clId="{3D8F3FC7-235A-4704-9836-5518C6C37CF7}" dt="2022-06-20T14:38:24.760" v="416" actId="20577"/>
          <ac:graphicFrameMkLst>
            <pc:docMk/>
            <pc:sldMk cId="1878285889" sldId="282"/>
            <ac:graphicFrameMk id="5" creationId="{6ADAF49A-E221-12B3-6234-89CE072C3A69}"/>
          </ac:graphicFrameMkLst>
        </pc:graphicFrameChg>
      </pc:sldChg>
      <pc:sldChg chg="addSp delSp modSp mod setBg modNotesTx">
        <pc:chgData name="Nola Gum" userId="6ed7e2d0-2401-41a6-b096-86b62ebd8337" providerId="ADAL" clId="{3D8F3FC7-235A-4704-9836-5518C6C37CF7}" dt="2022-06-20T14:36:38.405" v="395"/>
        <pc:sldMkLst>
          <pc:docMk/>
          <pc:sldMk cId="3598843526" sldId="283"/>
        </pc:sldMkLst>
        <pc:spChg chg="mod">
          <ac:chgData name="Nola Gum" userId="6ed7e2d0-2401-41a6-b096-86b62ebd8337" providerId="ADAL" clId="{3D8F3FC7-235A-4704-9836-5518C6C37CF7}" dt="2022-06-20T14:34:42.077" v="343" actId="26606"/>
          <ac:spMkLst>
            <pc:docMk/>
            <pc:sldMk cId="3598843526" sldId="283"/>
            <ac:spMk id="2" creationId="{A6928124-005D-4D76-AB9C-0A5C3AB02CCC}"/>
          </ac:spMkLst>
        </pc:spChg>
        <pc:spChg chg="del">
          <ac:chgData name="Nola Gum" userId="6ed7e2d0-2401-41a6-b096-86b62ebd8337" providerId="ADAL" clId="{3D8F3FC7-235A-4704-9836-5518C6C37CF7}" dt="2022-06-20T14:34:42.077" v="343" actId="26606"/>
          <ac:spMkLst>
            <pc:docMk/>
            <pc:sldMk cId="3598843526" sldId="283"/>
            <ac:spMk id="3" creationId="{888C7732-22EB-4E44-A924-6685FD2222D5}"/>
          </ac:spMkLst>
        </pc:spChg>
        <pc:graphicFrameChg chg="add mod modGraphic">
          <ac:chgData name="Nola Gum" userId="6ed7e2d0-2401-41a6-b096-86b62ebd8337" providerId="ADAL" clId="{3D8F3FC7-235A-4704-9836-5518C6C37CF7}" dt="2022-06-20T14:34:59.090" v="348" actId="255"/>
          <ac:graphicFrameMkLst>
            <pc:docMk/>
            <pc:sldMk cId="3598843526" sldId="283"/>
            <ac:graphicFrameMk id="5" creationId="{521BB6BB-EA85-4FE4-8693-152F6340E33A}"/>
          </ac:graphicFrameMkLst>
        </pc:graphicFrameChg>
      </pc:sldChg>
      <pc:sldChg chg="addSp delSp modSp mod setBg modNotesTx">
        <pc:chgData name="Nola Gum" userId="6ed7e2d0-2401-41a6-b096-86b62ebd8337" providerId="ADAL" clId="{3D8F3FC7-235A-4704-9836-5518C6C37CF7}" dt="2022-06-20T15:00:18.409" v="552" actId="20577"/>
        <pc:sldMkLst>
          <pc:docMk/>
          <pc:sldMk cId="2540304456" sldId="284"/>
        </pc:sldMkLst>
        <pc:spChg chg="mod">
          <ac:chgData name="Nola Gum" userId="6ed7e2d0-2401-41a6-b096-86b62ebd8337" providerId="ADAL" clId="{3D8F3FC7-235A-4704-9836-5518C6C37CF7}" dt="2022-06-20T14:59:31.092" v="540" actId="26606"/>
          <ac:spMkLst>
            <pc:docMk/>
            <pc:sldMk cId="2540304456" sldId="284"/>
            <ac:spMk id="2" creationId="{20217274-D693-4E49-92A4-BDAD02286777}"/>
          </ac:spMkLst>
        </pc:spChg>
        <pc:spChg chg="del mod">
          <ac:chgData name="Nola Gum" userId="6ed7e2d0-2401-41a6-b096-86b62ebd8337" providerId="ADAL" clId="{3D8F3FC7-235A-4704-9836-5518C6C37CF7}" dt="2022-06-20T14:59:31.092" v="540" actId="26606"/>
          <ac:spMkLst>
            <pc:docMk/>
            <pc:sldMk cId="2540304456" sldId="284"/>
            <ac:spMk id="3" creationId="{672FF7AD-2EED-4CB2-A34A-4FEA8348F4DA}"/>
          </ac:spMkLst>
        </pc:spChg>
        <pc:spChg chg="add">
          <ac:chgData name="Nola Gum" userId="6ed7e2d0-2401-41a6-b096-86b62ebd8337" providerId="ADAL" clId="{3D8F3FC7-235A-4704-9836-5518C6C37CF7}" dt="2022-06-20T14:59:31.092" v="540" actId="26606"/>
          <ac:spMkLst>
            <pc:docMk/>
            <pc:sldMk cId="2540304456" sldId="284"/>
            <ac:spMk id="9" creationId="{83529AFD-5A84-4419-9390-0E9584F35DC8}"/>
          </ac:spMkLst>
        </pc:spChg>
        <pc:spChg chg="add">
          <ac:chgData name="Nola Gum" userId="6ed7e2d0-2401-41a6-b096-86b62ebd8337" providerId="ADAL" clId="{3D8F3FC7-235A-4704-9836-5518C6C37CF7}" dt="2022-06-20T14:59:31.092" v="540" actId="26606"/>
          <ac:spMkLst>
            <pc:docMk/>
            <pc:sldMk cId="2540304456" sldId="284"/>
            <ac:spMk id="11" creationId="{D1FFD9C4-5E6D-4E44-8CCD-24EF7B6FF149}"/>
          </ac:spMkLst>
        </pc:spChg>
        <pc:spChg chg="add">
          <ac:chgData name="Nola Gum" userId="6ed7e2d0-2401-41a6-b096-86b62ebd8337" providerId="ADAL" clId="{3D8F3FC7-235A-4704-9836-5518C6C37CF7}" dt="2022-06-20T14:59:31.092" v="540" actId="26606"/>
          <ac:spMkLst>
            <pc:docMk/>
            <pc:sldMk cId="2540304456" sldId="284"/>
            <ac:spMk id="13" creationId="{6B3B2DB5-1B01-4A7A-B79B-E180757E6145}"/>
          </ac:spMkLst>
        </pc:spChg>
        <pc:graphicFrameChg chg="add mod modGraphic">
          <ac:chgData name="Nola Gum" userId="6ed7e2d0-2401-41a6-b096-86b62ebd8337" providerId="ADAL" clId="{3D8F3FC7-235A-4704-9836-5518C6C37CF7}" dt="2022-06-20T15:00:18.409" v="552" actId="20577"/>
          <ac:graphicFrameMkLst>
            <pc:docMk/>
            <pc:sldMk cId="2540304456" sldId="284"/>
            <ac:graphicFrameMk id="5" creationId="{ACC8AC52-D80A-5D5B-0AEC-67C0B1C3D898}"/>
          </ac:graphicFrameMkLst>
        </pc:graphicFrameChg>
      </pc:sldChg>
      <pc:sldChg chg="addSp delSp modSp mod setBg">
        <pc:chgData name="Nola Gum" userId="6ed7e2d0-2401-41a6-b096-86b62ebd8337" providerId="ADAL" clId="{3D8F3FC7-235A-4704-9836-5518C6C37CF7}" dt="2022-06-20T15:08:28.911" v="681" actId="14100"/>
        <pc:sldMkLst>
          <pc:docMk/>
          <pc:sldMk cId="3626152162" sldId="285"/>
        </pc:sldMkLst>
        <pc:spChg chg="mod">
          <ac:chgData name="Nola Gum" userId="6ed7e2d0-2401-41a6-b096-86b62ebd8337" providerId="ADAL" clId="{3D8F3FC7-235A-4704-9836-5518C6C37CF7}" dt="2022-06-20T15:04:19.405" v="615" actId="26606"/>
          <ac:spMkLst>
            <pc:docMk/>
            <pc:sldMk cId="3626152162" sldId="285"/>
            <ac:spMk id="2" creationId="{1ED52287-A366-4F43-9817-585B19FAB850}"/>
          </ac:spMkLst>
        </pc:spChg>
        <pc:spChg chg="mod ord">
          <ac:chgData name="Nola Gum" userId="6ed7e2d0-2401-41a6-b096-86b62ebd8337" providerId="ADAL" clId="{3D8F3FC7-235A-4704-9836-5518C6C37CF7}" dt="2022-06-20T15:08:28.911" v="681" actId="14100"/>
          <ac:spMkLst>
            <pc:docMk/>
            <pc:sldMk cId="3626152162" sldId="285"/>
            <ac:spMk id="3" creationId="{D9F19925-8476-42C8-865E-92B676827812}"/>
          </ac:spMkLst>
        </pc:spChg>
        <pc:spChg chg="add del">
          <ac:chgData name="Nola Gum" userId="6ed7e2d0-2401-41a6-b096-86b62ebd8337" providerId="ADAL" clId="{3D8F3FC7-235A-4704-9836-5518C6C37CF7}" dt="2022-06-20T15:04:19.396" v="614" actId="26606"/>
          <ac:spMkLst>
            <pc:docMk/>
            <pc:sldMk cId="3626152162" sldId="285"/>
            <ac:spMk id="10" creationId="{4B019A08-55AD-4038-B865-37DA596B8CE3}"/>
          </ac:spMkLst>
        </pc:spChg>
        <pc:spChg chg="add del">
          <ac:chgData name="Nola Gum" userId="6ed7e2d0-2401-41a6-b096-86b62ebd8337" providerId="ADAL" clId="{3D8F3FC7-235A-4704-9836-5518C6C37CF7}" dt="2022-06-20T15:04:19.396" v="614" actId="26606"/>
          <ac:spMkLst>
            <pc:docMk/>
            <pc:sldMk cId="3626152162" sldId="285"/>
            <ac:spMk id="14" creationId="{1627C7B9-FD35-4E35-B741-E4A9A5F416ED}"/>
          </ac:spMkLst>
        </pc:spChg>
        <pc:spChg chg="add del">
          <ac:chgData name="Nola Gum" userId="6ed7e2d0-2401-41a6-b096-86b62ebd8337" providerId="ADAL" clId="{3D8F3FC7-235A-4704-9836-5518C6C37CF7}" dt="2022-06-20T15:04:19.396" v="614" actId="26606"/>
          <ac:spMkLst>
            <pc:docMk/>
            <pc:sldMk cId="3626152162" sldId="285"/>
            <ac:spMk id="16" creationId="{476B7131-2035-43F9-84E8-2B4749D333B9}"/>
          </ac:spMkLst>
        </pc:spChg>
        <pc:picChg chg="add mod">
          <ac:chgData name="Nola Gum" userId="6ed7e2d0-2401-41a6-b096-86b62ebd8337" providerId="ADAL" clId="{3D8F3FC7-235A-4704-9836-5518C6C37CF7}" dt="2022-06-20T15:07:16.703" v="643" actId="1076"/>
          <ac:picMkLst>
            <pc:docMk/>
            <pc:sldMk cId="3626152162" sldId="285"/>
            <ac:picMk id="5" creationId="{78BBE2B3-1436-E5B4-462D-A001F851951C}"/>
          </ac:picMkLst>
        </pc:picChg>
        <pc:cxnChg chg="add del">
          <ac:chgData name="Nola Gum" userId="6ed7e2d0-2401-41a6-b096-86b62ebd8337" providerId="ADAL" clId="{3D8F3FC7-235A-4704-9836-5518C6C37CF7}" dt="2022-06-20T15:04:19.396" v="614" actId="26606"/>
          <ac:cxnSpMkLst>
            <pc:docMk/>
            <pc:sldMk cId="3626152162" sldId="285"/>
            <ac:cxnSpMk id="12" creationId="{2BA067F2-7FAF-4758-9BC4-F7C88ED9044B}"/>
          </ac:cxnSpMkLst>
        </pc:cxnChg>
      </pc:sldChg>
      <pc:sldChg chg="addSp modSp mod setBg">
        <pc:chgData name="Nola Gum" userId="6ed7e2d0-2401-41a6-b096-86b62ebd8337" providerId="ADAL" clId="{3D8F3FC7-235A-4704-9836-5518C6C37CF7}" dt="2022-06-20T15:09:48.316" v="702" actId="27636"/>
        <pc:sldMkLst>
          <pc:docMk/>
          <pc:sldMk cId="2196923545" sldId="286"/>
        </pc:sldMkLst>
        <pc:spChg chg="mod">
          <ac:chgData name="Nola Gum" userId="6ed7e2d0-2401-41a6-b096-86b62ebd8337" providerId="ADAL" clId="{3D8F3FC7-235A-4704-9836-5518C6C37CF7}" dt="2022-06-20T15:08:50.517" v="683" actId="26606"/>
          <ac:spMkLst>
            <pc:docMk/>
            <pc:sldMk cId="2196923545" sldId="286"/>
            <ac:spMk id="2" creationId="{AA9EC2CF-1B76-412B-9FCD-DC5116AE8F52}"/>
          </ac:spMkLst>
        </pc:spChg>
        <pc:spChg chg="mod">
          <ac:chgData name="Nola Gum" userId="6ed7e2d0-2401-41a6-b096-86b62ebd8337" providerId="ADAL" clId="{3D8F3FC7-235A-4704-9836-5518C6C37CF7}" dt="2022-06-20T15:09:48.316" v="702" actId="27636"/>
          <ac:spMkLst>
            <pc:docMk/>
            <pc:sldMk cId="2196923545" sldId="286"/>
            <ac:spMk id="3" creationId="{63FBA3BD-6D3F-49BD-BD19-C5C03CE2106A}"/>
          </ac:spMkLst>
        </pc:spChg>
        <pc:picChg chg="add">
          <ac:chgData name="Nola Gum" userId="6ed7e2d0-2401-41a6-b096-86b62ebd8337" providerId="ADAL" clId="{3D8F3FC7-235A-4704-9836-5518C6C37CF7}" dt="2022-06-20T15:08:50.517" v="683" actId="26606"/>
          <ac:picMkLst>
            <pc:docMk/>
            <pc:sldMk cId="2196923545" sldId="286"/>
            <ac:picMk id="7" creationId="{96FA727C-5EC5-F5A4-CCAE-57062163487A}"/>
          </ac:picMkLst>
        </pc:picChg>
      </pc:sldChg>
      <pc:sldChg chg="addSp delSp modSp mod modNotesTx">
        <pc:chgData name="Nola Gum" userId="6ed7e2d0-2401-41a6-b096-86b62ebd8337" providerId="ADAL" clId="{3D8F3FC7-235A-4704-9836-5518C6C37CF7}" dt="2022-06-20T15:16:37.315" v="747" actId="20577"/>
        <pc:sldMkLst>
          <pc:docMk/>
          <pc:sldMk cId="507662056" sldId="287"/>
        </pc:sldMkLst>
        <pc:spChg chg="add del mod">
          <ac:chgData name="Nola Gum" userId="6ed7e2d0-2401-41a6-b096-86b62ebd8337" providerId="ADAL" clId="{3D8F3FC7-235A-4704-9836-5518C6C37CF7}" dt="2022-06-20T15:15:49.325" v="736" actId="26606"/>
          <ac:spMkLst>
            <pc:docMk/>
            <pc:sldMk cId="507662056" sldId="287"/>
            <ac:spMk id="3" creationId="{972E7D52-8171-4E1B-A134-D5F877A43E1C}"/>
          </ac:spMkLst>
        </pc:spChg>
        <pc:graphicFrameChg chg="add del">
          <ac:chgData name="Nola Gum" userId="6ed7e2d0-2401-41a6-b096-86b62ebd8337" providerId="ADAL" clId="{3D8F3FC7-235A-4704-9836-5518C6C37CF7}" dt="2022-06-20T15:15:43.689" v="731" actId="26606"/>
          <ac:graphicFrameMkLst>
            <pc:docMk/>
            <pc:sldMk cId="507662056" sldId="287"/>
            <ac:graphicFrameMk id="5" creationId="{0982CC9B-0F4A-8577-10FF-9469941CE3E7}"/>
          </ac:graphicFrameMkLst>
        </pc:graphicFrameChg>
        <pc:graphicFrameChg chg="add del">
          <ac:chgData name="Nola Gum" userId="6ed7e2d0-2401-41a6-b096-86b62ebd8337" providerId="ADAL" clId="{3D8F3FC7-235A-4704-9836-5518C6C37CF7}" dt="2022-06-20T15:15:46.451" v="733" actId="26606"/>
          <ac:graphicFrameMkLst>
            <pc:docMk/>
            <pc:sldMk cId="507662056" sldId="287"/>
            <ac:graphicFrameMk id="7" creationId="{B938168C-193A-AD97-819E-1018FCEB9E48}"/>
          </ac:graphicFrameMkLst>
        </pc:graphicFrameChg>
        <pc:graphicFrameChg chg="add del">
          <ac:chgData name="Nola Gum" userId="6ed7e2d0-2401-41a6-b096-86b62ebd8337" providerId="ADAL" clId="{3D8F3FC7-235A-4704-9836-5518C6C37CF7}" dt="2022-06-20T15:15:49.233" v="735" actId="26606"/>
          <ac:graphicFrameMkLst>
            <pc:docMk/>
            <pc:sldMk cId="507662056" sldId="287"/>
            <ac:graphicFrameMk id="9" creationId="{0982CC9B-0F4A-8577-10FF-9469941CE3E7}"/>
          </ac:graphicFrameMkLst>
        </pc:graphicFrameChg>
        <pc:graphicFrameChg chg="add mod modGraphic">
          <ac:chgData name="Nola Gum" userId="6ed7e2d0-2401-41a6-b096-86b62ebd8337" providerId="ADAL" clId="{3D8F3FC7-235A-4704-9836-5518C6C37CF7}" dt="2022-06-20T15:16:37.315" v="747" actId="20577"/>
          <ac:graphicFrameMkLst>
            <pc:docMk/>
            <pc:sldMk cId="507662056" sldId="287"/>
            <ac:graphicFrameMk id="11" creationId="{FDF54F62-409D-FB8E-D2D9-A5B097D5FBA2}"/>
          </ac:graphicFrameMkLst>
        </pc:graphicFrameChg>
      </pc:sldChg>
      <pc:sldChg chg="addSp delSp modSp mod setBg modNotesTx">
        <pc:chgData name="Nola Gum" userId="6ed7e2d0-2401-41a6-b096-86b62ebd8337" providerId="ADAL" clId="{3D8F3FC7-235A-4704-9836-5518C6C37CF7}" dt="2022-06-20T15:17:54.786" v="761" actId="26606"/>
        <pc:sldMkLst>
          <pc:docMk/>
          <pc:sldMk cId="3668594656" sldId="288"/>
        </pc:sldMkLst>
        <pc:spChg chg="mod">
          <ac:chgData name="Nola Gum" userId="6ed7e2d0-2401-41a6-b096-86b62ebd8337" providerId="ADAL" clId="{3D8F3FC7-235A-4704-9836-5518C6C37CF7}" dt="2022-06-20T15:17:54.786" v="761" actId="26606"/>
          <ac:spMkLst>
            <pc:docMk/>
            <pc:sldMk cId="3668594656" sldId="288"/>
            <ac:spMk id="2" creationId="{D3DEBD22-311C-41C6-BA06-4F574406E979}"/>
          </ac:spMkLst>
        </pc:spChg>
        <pc:spChg chg="del mod">
          <ac:chgData name="Nola Gum" userId="6ed7e2d0-2401-41a6-b096-86b62ebd8337" providerId="ADAL" clId="{3D8F3FC7-235A-4704-9836-5518C6C37CF7}" dt="2022-06-20T15:17:54.786" v="761" actId="26606"/>
          <ac:spMkLst>
            <pc:docMk/>
            <pc:sldMk cId="3668594656" sldId="288"/>
            <ac:spMk id="3" creationId="{46E9EED8-E0D2-4DBE-AC94-AF36827F3756}"/>
          </ac:spMkLst>
        </pc:spChg>
        <pc:spChg chg="add">
          <ac:chgData name="Nola Gum" userId="6ed7e2d0-2401-41a6-b096-86b62ebd8337" providerId="ADAL" clId="{3D8F3FC7-235A-4704-9836-5518C6C37CF7}" dt="2022-06-20T15:17:54.786" v="761" actId="26606"/>
          <ac:spMkLst>
            <pc:docMk/>
            <pc:sldMk cId="3668594656" sldId="288"/>
            <ac:spMk id="9" creationId="{83529AFD-5A84-4419-9390-0E9584F35DC8}"/>
          </ac:spMkLst>
        </pc:spChg>
        <pc:spChg chg="add">
          <ac:chgData name="Nola Gum" userId="6ed7e2d0-2401-41a6-b096-86b62ebd8337" providerId="ADAL" clId="{3D8F3FC7-235A-4704-9836-5518C6C37CF7}" dt="2022-06-20T15:17:54.786" v="761" actId="26606"/>
          <ac:spMkLst>
            <pc:docMk/>
            <pc:sldMk cId="3668594656" sldId="288"/>
            <ac:spMk id="11" creationId="{D1FFD9C4-5E6D-4E44-8CCD-24EF7B6FF149}"/>
          </ac:spMkLst>
        </pc:spChg>
        <pc:spChg chg="add">
          <ac:chgData name="Nola Gum" userId="6ed7e2d0-2401-41a6-b096-86b62ebd8337" providerId="ADAL" clId="{3D8F3FC7-235A-4704-9836-5518C6C37CF7}" dt="2022-06-20T15:17:54.786" v="761" actId="26606"/>
          <ac:spMkLst>
            <pc:docMk/>
            <pc:sldMk cId="3668594656" sldId="288"/>
            <ac:spMk id="13" creationId="{6B3B2DB5-1B01-4A7A-B79B-E180757E6145}"/>
          </ac:spMkLst>
        </pc:spChg>
        <pc:graphicFrameChg chg="add">
          <ac:chgData name="Nola Gum" userId="6ed7e2d0-2401-41a6-b096-86b62ebd8337" providerId="ADAL" clId="{3D8F3FC7-235A-4704-9836-5518C6C37CF7}" dt="2022-06-20T15:17:54.786" v="761" actId="26606"/>
          <ac:graphicFrameMkLst>
            <pc:docMk/>
            <pc:sldMk cId="3668594656" sldId="288"/>
            <ac:graphicFrameMk id="5" creationId="{8EE29CB4-5CF2-B432-9B92-BD6A2B343BE5}"/>
          </ac:graphicFrameMkLst>
        </pc:graphicFrameChg>
      </pc:sldChg>
      <pc:sldChg chg="del">
        <pc:chgData name="Nola Gum" userId="6ed7e2d0-2401-41a6-b096-86b62ebd8337" providerId="ADAL" clId="{3D8F3FC7-235A-4704-9836-5518C6C37CF7}" dt="2022-06-20T16:11:01.758" v="982" actId="47"/>
        <pc:sldMkLst>
          <pc:docMk/>
          <pc:sldMk cId="1081891844" sldId="289"/>
        </pc:sldMkLst>
      </pc:sldChg>
      <pc:sldChg chg="del">
        <pc:chgData name="Nola Gum" userId="6ed7e2d0-2401-41a6-b096-86b62ebd8337" providerId="ADAL" clId="{3D8F3FC7-235A-4704-9836-5518C6C37CF7}" dt="2022-06-20T16:11:03.181" v="983" actId="47"/>
        <pc:sldMkLst>
          <pc:docMk/>
          <pc:sldMk cId="1827813488" sldId="290"/>
        </pc:sldMkLst>
      </pc:sldChg>
      <pc:sldChg chg="addSp delSp modSp mod setBg setClrOvrMap">
        <pc:chgData name="Nola Gum" userId="6ed7e2d0-2401-41a6-b096-86b62ebd8337" providerId="ADAL" clId="{3D8F3FC7-235A-4704-9836-5518C6C37CF7}" dt="2022-06-20T16:01:14.462" v="829" actId="113"/>
        <pc:sldMkLst>
          <pc:docMk/>
          <pc:sldMk cId="3997438909" sldId="291"/>
        </pc:sldMkLst>
        <pc:spChg chg="mod">
          <ac:chgData name="Nola Gum" userId="6ed7e2d0-2401-41a6-b096-86b62ebd8337" providerId="ADAL" clId="{3D8F3FC7-235A-4704-9836-5518C6C37CF7}" dt="2022-06-20T16:00:14.555" v="795" actId="26606"/>
          <ac:spMkLst>
            <pc:docMk/>
            <pc:sldMk cId="3997438909" sldId="291"/>
            <ac:spMk id="2" creationId="{9F302B81-0F96-4718-9219-8A7B96F3C03C}"/>
          </ac:spMkLst>
        </pc:spChg>
        <pc:spChg chg="mod">
          <ac:chgData name="Nola Gum" userId="6ed7e2d0-2401-41a6-b096-86b62ebd8337" providerId="ADAL" clId="{3D8F3FC7-235A-4704-9836-5518C6C37CF7}" dt="2022-06-20T16:01:14.462" v="829" actId="113"/>
          <ac:spMkLst>
            <pc:docMk/>
            <pc:sldMk cId="3997438909" sldId="291"/>
            <ac:spMk id="3" creationId="{90E65215-5EAC-4AE2-9746-A058729DD5BF}"/>
          </ac:spMkLst>
        </pc:spChg>
        <pc:spChg chg="add del">
          <ac:chgData name="Nola Gum" userId="6ed7e2d0-2401-41a6-b096-86b62ebd8337" providerId="ADAL" clId="{3D8F3FC7-235A-4704-9836-5518C6C37CF7}" dt="2022-06-20T16:00:14.555" v="794" actId="26606"/>
          <ac:spMkLst>
            <pc:docMk/>
            <pc:sldMk cId="3997438909" sldId="291"/>
            <ac:spMk id="11" creationId="{AD52542E-30A7-43FD-9F65-FD522D0605A2}"/>
          </ac:spMkLst>
        </pc:spChg>
        <pc:spChg chg="add del">
          <ac:chgData name="Nola Gum" userId="6ed7e2d0-2401-41a6-b096-86b62ebd8337" providerId="ADAL" clId="{3D8F3FC7-235A-4704-9836-5518C6C37CF7}" dt="2022-06-20T16:00:14.555" v="794" actId="26606"/>
          <ac:spMkLst>
            <pc:docMk/>
            <pc:sldMk cId="3997438909" sldId="291"/>
            <ac:spMk id="13" creationId="{F28B5D4C-132A-430E-A5FE-B441DBACD64B}"/>
          </ac:spMkLst>
        </pc:spChg>
        <pc:picChg chg="add del">
          <ac:chgData name="Nola Gum" userId="6ed7e2d0-2401-41a6-b096-86b62ebd8337" providerId="ADAL" clId="{3D8F3FC7-235A-4704-9836-5518C6C37CF7}" dt="2022-06-20T16:00:14.555" v="794" actId="26606"/>
          <ac:picMkLst>
            <pc:docMk/>
            <pc:sldMk cId="3997438909" sldId="291"/>
            <ac:picMk id="5" creationId="{6CF9A722-0E0E-FF14-B451-BB5EE2F0A9F6}"/>
          </ac:picMkLst>
        </pc:picChg>
        <pc:picChg chg="add">
          <ac:chgData name="Nola Gum" userId="6ed7e2d0-2401-41a6-b096-86b62ebd8337" providerId="ADAL" clId="{3D8F3FC7-235A-4704-9836-5518C6C37CF7}" dt="2022-06-20T16:00:14.555" v="795" actId="26606"/>
          <ac:picMkLst>
            <pc:docMk/>
            <pc:sldMk cId="3997438909" sldId="291"/>
            <ac:picMk id="7" creationId="{617E7469-E473-5F9E-8AEC-D4E6AC09B3ED}"/>
          </ac:picMkLst>
        </pc:picChg>
        <pc:cxnChg chg="add del">
          <ac:chgData name="Nola Gum" userId="6ed7e2d0-2401-41a6-b096-86b62ebd8337" providerId="ADAL" clId="{3D8F3FC7-235A-4704-9836-5518C6C37CF7}" dt="2022-06-20T16:00:14.555" v="794" actId="26606"/>
          <ac:cxnSpMkLst>
            <pc:docMk/>
            <pc:sldMk cId="3997438909" sldId="291"/>
            <ac:cxnSpMk id="9" creationId="{0CE376FE-E0BB-4B36-AE34-C42401212E16}"/>
          </ac:cxnSpMkLst>
        </pc:cxnChg>
      </pc:sldChg>
      <pc:sldChg chg="addSp delSp modSp mod">
        <pc:chgData name="Nola Gum" userId="6ed7e2d0-2401-41a6-b096-86b62ebd8337" providerId="ADAL" clId="{3D8F3FC7-235A-4704-9836-5518C6C37CF7}" dt="2022-06-20T16:07:57.694" v="932" actId="26606"/>
        <pc:sldMkLst>
          <pc:docMk/>
          <pc:sldMk cId="3887779606" sldId="292"/>
        </pc:sldMkLst>
        <pc:spChg chg="del mod">
          <ac:chgData name="Nola Gum" userId="6ed7e2d0-2401-41a6-b096-86b62ebd8337" providerId="ADAL" clId="{3D8F3FC7-235A-4704-9836-5518C6C37CF7}" dt="2022-06-20T16:07:57.694" v="932" actId="26606"/>
          <ac:spMkLst>
            <pc:docMk/>
            <pc:sldMk cId="3887779606" sldId="292"/>
            <ac:spMk id="3" creationId="{A246E98C-CE36-4A5D-B6E4-BA722C7D1E98}"/>
          </ac:spMkLst>
        </pc:spChg>
        <pc:graphicFrameChg chg="add">
          <ac:chgData name="Nola Gum" userId="6ed7e2d0-2401-41a6-b096-86b62ebd8337" providerId="ADAL" clId="{3D8F3FC7-235A-4704-9836-5518C6C37CF7}" dt="2022-06-20T16:07:57.694" v="932" actId="26606"/>
          <ac:graphicFrameMkLst>
            <pc:docMk/>
            <pc:sldMk cId="3887779606" sldId="292"/>
            <ac:graphicFrameMk id="5" creationId="{0B068162-CC0A-B002-2F8F-AB02B85E25CE}"/>
          </ac:graphicFrameMkLst>
        </pc:graphicFrameChg>
      </pc:sldChg>
      <pc:sldChg chg="addSp delSp modSp mod setBg">
        <pc:chgData name="Nola Gum" userId="6ed7e2d0-2401-41a6-b096-86b62ebd8337" providerId="ADAL" clId="{3D8F3FC7-235A-4704-9836-5518C6C37CF7}" dt="2022-06-20T16:08:50.914" v="944" actId="20577"/>
        <pc:sldMkLst>
          <pc:docMk/>
          <pc:sldMk cId="3603958734" sldId="293"/>
        </pc:sldMkLst>
        <pc:spChg chg="mod">
          <ac:chgData name="Nola Gum" userId="6ed7e2d0-2401-41a6-b096-86b62ebd8337" providerId="ADAL" clId="{3D8F3FC7-235A-4704-9836-5518C6C37CF7}" dt="2022-06-20T16:08:32.327" v="936" actId="26606"/>
          <ac:spMkLst>
            <pc:docMk/>
            <pc:sldMk cId="3603958734" sldId="293"/>
            <ac:spMk id="2" creationId="{CC88CEEA-4289-4CB4-9307-D2101FF58243}"/>
          </ac:spMkLst>
        </pc:spChg>
        <pc:spChg chg="add del mod">
          <ac:chgData name="Nola Gum" userId="6ed7e2d0-2401-41a6-b096-86b62ebd8337" providerId="ADAL" clId="{3D8F3FC7-235A-4704-9836-5518C6C37CF7}" dt="2022-06-20T16:08:32.343" v="937" actId="26606"/>
          <ac:spMkLst>
            <pc:docMk/>
            <pc:sldMk cId="3603958734" sldId="293"/>
            <ac:spMk id="3" creationId="{D434C76F-ECF8-4A16-97DE-234B77DD7C30}"/>
          </ac:spMkLst>
        </pc:spChg>
        <pc:spChg chg="add del">
          <ac:chgData name="Nola Gum" userId="6ed7e2d0-2401-41a6-b096-86b62ebd8337" providerId="ADAL" clId="{3D8F3FC7-235A-4704-9836-5518C6C37CF7}" dt="2022-06-20T16:08:32.327" v="936" actId="26606"/>
          <ac:spMkLst>
            <pc:docMk/>
            <pc:sldMk cId="3603958734" sldId="293"/>
            <ac:spMk id="9" creationId="{9A1CAADC-AC8B-4550-B2E1-847A54D9E2BC}"/>
          </ac:spMkLst>
        </pc:spChg>
        <pc:spChg chg="add del">
          <ac:chgData name="Nola Gum" userId="6ed7e2d0-2401-41a6-b096-86b62ebd8337" providerId="ADAL" clId="{3D8F3FC7-235A-4704-9836-5518C6C37CF7}" dt="2022-06-20T16:08:32.327" v="936" actId="26606"/>
          <ac:spMkLst>
            <pc:docMk/>
            <pc:sldMk cId="3603958734" sldId="293"/>
            <ac:spMk id="11" creationId="{1DDB2DC4-BAFB-4971-AFCF-776F33B8A97D}"/>
          </ac:spMkLst>
        </pc:spChg>
        <pc:spChg chg="add del">
          <ac:chgData name="Nola Gum" userId="6ed7e2d0-2401-41a6-b096-86b62ebd8337" providerId="ADAL" clId="{3D8F3FC7-235A-4704-9836-5518C6C37CF7}" dt="2022-06-20T16:08:32.327" v="936" actId="26606"/>
          <ac:spMkLst>
            <pc:docMk/>
            <pc:sldMk cId="3603958734" sldId="293"/>
            <ac:spMk id="13" creationId="{F251E3E9-2E8C-4862-96EB-46BF28945E57}"/>
          </ac:spMkLst>
        </pc:spChg>
        <pc:graphicFrameChg chg="add del">
          <ac:chgData name="Nola Gum" userId="6ed7e2d0-2401-41a6-b096-86b62ebd8337" providerId="ADAL" clId="{3D8F3FC7-235A-4704-9836-5518C6C37CF7}" dt="2022-06-20T16:08:32.327" v="936" actId="26606"/>
          <ac:graphicFrameMkLst>
            <pc:docMk/>
            <pc:sldMk cId="3603958734" sldId="293"/>
            <ac:graphicFrameMk id="5" creationId="{D86D6C99-6707-FE33-EC26-06CC7FBA0A0C}"/>
          </ac:graphicFrameMkLst>
        </pc:graphicFrameChg>
        <pc:graphicFrameChg chg="add mod modGraphic">
          <ac:chgData name="Nola Gum" userId="6ed7e2d0-2401-41a6-b096-86b62ebd8337" providerId="ADAL" clId="{3D8F3FC7-235A-4704-9836-5518C6C37CF7}" dt="2022-06-20T16:08:50.914" v="944" actId="20577"/>
          <ac:graphicFrameMkLst>
            <pc:docMk/>
            <pc:sldMk cId="3603958734" sldId="293"/>
            <ac:graphicFrameMk id="15" creationId="{54C45B9C-8D39-12C7-34AE-EE93FB3E7A17}"/>
          </ac:graphicFrameMkLst>
        </pc:graphicFrameChg>
      </pc:sldChg>
      <pc:sldChg chg="addSp delSp modSp mod setBg">
        <pc:chgData name="Nola Gum" userId="6ed7e2d0-2401-41a6-b096-86b62ebd8337" providerId="ADAL" clId="{3D8F3FC7-235A-4704-9836-5518C6C37CF7}" dt="2022-06-20T16:09:49.165" v="960" actId="14100"/>
        <pc:sldMkLst>
          <pc:docMk/>
          <pc:sldMk cId="1250556467" sldId="294"/>
        </pc:sldMkLst>
        <pc:spChg chg="mod">
          <ac:chgData name="Nola Gum" userId="6ed7e2d0-2401-41a6-b096-86b62ebd8337" providerId="ADAL" clId="{3D8F3FC7-235A-4704-9836-5518C6C37CF7}" dt="2022-06-20T16:09:29.487" v="951" actId="26606"/>
          <ac:spMkLst>
            <pc:docMk/>
            <pc:sldMk cId="1250556467" sldId="294"/>
            <ac:spMk id="2" creationId="{1E3F01CE-267A-4585-B73A-3E398FC24A12}"/>
          </ac:spMkLst>
        </pc:spChg>
        <pc:spChg chg="del mod">
          <ac:chgData name="Nola Gum" userId="6ed7e2d0-2401-41a6-b096-86b62ebd8337" providerId="ADAL" clId="{3D8F3FC7-235A-4704-9836-5518C6C37CF7}" dt="2022-06-20T16:09:29.487" v="951" actId="26606"/>
          <ac:spMkLst>
            <pc:docMk/>
            <pc:sldMk cId="1250556467" sldId="294"/>
            <ac:spMk id="3" creationId="{10CAFB21-8E64-4ADA-A9DF-1636A2ACA47E}"/>
          </ac:spMkLst>
        </pc:spChg>
        <pc:spChg chg="add">
          <ac:chgData name="Nola Gum" userId="6ed7e2d0-2401-41a6-b096-86b62ebd8337" providerId="ADAL" clId="{3D8F3FC7-235A-4704-9836-5518C6C37CF7}" dt="2022-06-20T16:09:29.487" v="951" actId="26606"/>
          <ac:spMkLst>
            <pc:docMk/>
            <pc:sldMk cId="1250556467" sldId="294"/>
            <ac:spMk id="9" creationId="{9A1CAADC-AC8B-4550-B2E1-847A54D9E2BC}"/>
          </ac:spMkLst>
        </pc:spChg>
        <pc:spChg chg="add">
          <ac:chgData name="Nola Gum" userId="6ed7e2d0-2401-41a6-b096-86b62ebd8337" providerId="ADAL" clId="{3D8F3FC7-235A-4704-9836-5518C6C37CF7}" dt="2022-06-20T16:09:29.487" v="951" actId="26606"/>
          <ac:spMkLst>
            <pc:docMk/>
            <pc:sldMk cId="1250556467" sldId="294"/>
            <ac:spMk id="11" creationId="{1DDB2DC4-BAFB-4971-AFCF-776F33B8A97D}"/>
          </ac:spMkLst>
        </pc:spChg>
        <pc:spChg chg="add">
          <ac:chgData name="Nola Gum" userId="6ed7e2d0-2401-41a6-b096-86b62ebd8337" providerId="ADAL" clId="{3D8F3FC7-235A-4704-9836-5518C6C37CF7}" dt="2022-06-20T16:09:29.487" v="951" actId="26606"/>
          <ac:spMkLst>
            <pc:docMk/>
            <pc:sldMk cId="1250556467" sldId="294"/>
            <ac:spMk id="13" creationId="{F251E3E9-2E8C-4862-96EB-46BF28945E57}"/>
          </ac:spMkLst>
        </pc:spChg>
        <pc:graphicFrameChg chg="add mod modGraphic">
          <ac:chgData name="Nola Gum" userId="6ed7e2d0-2401-41a6-b096-86b62ebd8337" providerId="ADAL" clId="{3D8F3FC7-235A-4704-9836-5518C6C37CF7}" dt="2022-06-20T16:09:49.165" v="960" actId="14100"/>
          <ac:graphicFrameMkLst>
            <pc:docMk/>
            <pc:sldMk cId="1250556467" sldId="294"/>
            <ac:graphicFrameMk id="5" creationId="{65B8259A-4D5E-02EF-FCA4-A4FB339F56B0}"/>
          </ac:graphicFrameMkLst>
        </pc:graphicFrameChg>
      </pc:sldChg>
      <pc:sldChg chg="addSp delSp modSp mod setBg">
        <pc:chgData name="Nola Gum" userId="6ed7e2d0-2401-41a6-b096-86b62ebd8337" providerId="ADAL" clId="{3D8F3FC7-235A-4704-9836-5518C6C37CF7}" dt="2022-06-20T16:10:47.205" v="981"/>
        <pc:sldMkLst>
          <pc:docMk/>
          <pc:sldMk cId="1060669174" sldId="295"/>
        </pc:sldMkLst>
        <pc:spChg chg="mod">
          <ac:chgData name="Nola Gum" userId="6ed7e2d0-2401-41a6-b096-86b62ebd8337" providerId="ADAL" clId="{3D8F3FC7-235A-4704-9836-5518C6C37CF7}" dt="2022-06-20T16:10:32.253" v="977" actId="26606"/>
          <ac:spMkLst>
            <pc:docMk/>
            <pc:sldMk cId="1060669174" sldId="295"/>
            <ac:spMk id="2" creationId="{983A29C3-62EE-4516-ACE3-974AF8CD16AD}"/>
          </ac:spMkLst>
        </pc:spChg>
        <pc:spChg chg="del mod">
          <ac:chgData name="Nola Gum" userId="6ed7e2d0-2401-41a6-b096-86b62ebd8337" providerId="ADAL" clId="{3D8F3FC7-235A-4704-9836-5518C6C37CF7}" dt="2022-06-20T16:10:32.253" v="977" actId="26606"/>
          <ac:spMkLst>
            <pc:docMk/>
            <pc:sldMk cId="1060669174" sldId="295"/>
            <ac:spMk id="3" creationId="{F428EBFA-2986-434E-AE0F-9A2E502C0A38}"/>
          </ac:spMkLst>
        </pc:spChg>
        <pc:spChg chg="add">
          <ac:chgData name="Nola Gum" userId="6ed7e2d0-2401-41a6-b096-86b62ebd8337" providerId="ADAL" clId="{3D8F3FC7-235A-4704-9836-5518C6C37CF7}" dt="2022-06-20T16:10:32.253" v="977" actId="26606"/>
          <ac:spMkLst>
            <pc:docMk/>
            <pc:sldMk cId="1060669174" sldId="295"/>
            <ac:spMk id="9" creationId="{83529AFD-5A84-4419-9390-0E9584F35DC8}"/>
          </ac:spMkLst>
        </pc:spChg>
        <pc:spChg chg="add">
          <ac:chgData name="Nola Gum" userId="6ed7e2d0-2401-41a6-b096-86b62ebd8337" providerId="ADAL" clId="{3D8F3FC7-235A-4704-9836-5518C6C37CF7}" dt="2022-06-20T16:10:32.253" v="977" actId="26606"/>
          <ac:spMkLst>
            <pc:docMk/>
            <pc:sldMk cId="1060669174" sldId="295"/>
            <ac:spMk id="11" creationId="{D1FFD9C4-5E6D-4E44-8CCD-24EF7B6FF149}"/>
          </ac:spMkLst>
        </pc:spChg>
        <pc:spChg chg="add">
          <ac:chgData name="Nola Gum" userId="6ed7e2d0-2401-41a6-b096-86b62ebd8337" providerId="ADAL" clId="{3D8F3FC7-235A-4704-9836-5518C6C37CF7}" dt="2022-06-20T16:10:32.253" v="977" actId="26606"/>
          <ac:spMkLst>
            <pc:docMk/>
            <pc:sldMk cId="1060669174" sldId="295"/>
            <ac:spMk id="13" creationId="{6B3B2DB5-1B01-4A7A-B79B-E180757E6145}"/>
          </ac:spMkLst>
        </pc:spChg>
        <pc:graphicFrameChg chg="add mod">
          <ac:chgData name="Nola Gum" userId="6ed7e2d0-2401-41a6-b096-86b62ebd8337" providerId="ADAL" clId="{3D8F3FC7-235A-4704-9836-5518C6C37CF7}" dt="2022-06-20T16:10:47.205" v="981"/>
          <ac:graphicFrameMkLst>
            <pc:docMk/>
            <pc:sldMk cId="1060669174" sldId="295"/>
            <ac:graphicFrameMk id="5" creationId="{FB193625-5005-5384-E64B-1C5F1F6A804A}"/>
          </ac:graphicFrameMkLst>
        </pc:graphicFrameChg>
      </pc:sldChg>
      <pc:sldChg chg="addSp delSp modSp mod setBg setClrOvrMap modNotesTx">
        <pc:chgData name="Nola Gum" userId="6ed7e2d0-2401-41a6-b096-86b62ebd8337" providerId="ADAL" clId="{3D8F3FC7-235A-4704-9836-5518C6C37CF7}" dt="2022-06-26T19:34:52.533" v="1836" actId="404"/>
        <pc:sldMkLst>
          <pc:docMk/>
          <pc:sldMk cId="3700643692" sldId="296"/>
        </pc:sldMkLst>
        <pc:spChg chg="mod">
          <ac:chgData name="Nola Gum" userId="6ed7e2d0-2401-41a6-b096-86b62ebd8337" providerId="ADAL" clId="{3D8F3FC7-235A-4704-9836-5518C6C37CF7}" dt="2022-06-26T19:34:39.926" v="1831" actId="26606"/>
          <ac:spMkLst>
            <pc:docMk/>
            <pc:sldMk cId="3700643692" sldId="296"/>
            <ac:spMk id="2" creationId="{2F01925B-5B7C-4EB0-BED4-D37B0F452889}"/>
          </ac:spMkLst>
        </pc:spChg>
        <pc:spChg chg="add del mod">
          <ac:chgData name="Nola Gum" userId="6ed7e2d0-2401-41a6-b096-86b62ebd8337" providerId="ADAL" clId="{3D8F3FC7-235A-4704-9836-5518C6C37CF7}" dt="2022-06-26T19:34:52.533" v="1836" actId="404"/>
          <ac:spMkLst>
            <pc:docMk/>
            <pc:sldMk cId="3700643692" sldId="296"/>
            <ac:spMk id="3" creationId="{6B8D6121-7CFC-45AB-857E-C482E7D393A4}"/>
          </ac:spMkLst>
        </pc:spChg>
        <pc:spChg chg="add">
          <ac:chgData name="Nola Gum" userId="6ed7e2d0-2401-41a6-b096-86b62ebd8337" providerId="ADAL" clId="{3D8F3FC7-235A-4704-9836-5518C6C37CF7}" dt="2022-06-26T19:34:39.926" v="1831" actId="26606"/>
          <ac:spMkLst>
            <pc:docMk/>
            <pc:sldMk cId="3700643692" sldId="296"/>
            <ac:spMk id="13" creationId="{F0023454-C8F8-4D6E-8537-CCFD0CA394B8}"/>
          </ac:spMkLst>
        </pc:spChg>
        <pc:spChg chg="add">
          <ac:chgData name="Nola Gum" userId="6ed7e2d0-2401-41a6-b096-86b62ebd8337" providerId="ADAL" clId="{3D8F3FC7-235A-4704-9836-5518C6C37CF7}" dt="2022-06-26T19:34:39.926" v="1831" actId="26606"/>
          <ac:spMkLst>
            <pc:docMk/>
            <pc:sldMk cId="3700643692" sldId="296"/>
            <ac:spMk id="15" creationId="{7E074050-0E37-4F72-95BE-2439FAD04BCF}"/>
          </ac:spMkLst>
        </pc:spChg>
        <pc:graphicFrameChg chg="add del">
          <ac:chgData name="Nola Gum" userId="6ed7e2d0-2401-41a6-b096-86b62ebd8337" providerId="ADAL" clId="{3D8F3FC7-235A-4704-9836-5518C6C37CF7}" dt="2022-06-26T19:30:52.637" v="1806" actId="26606"/>
          <ac:graphicFrameMkLst>
            <pc:docMk/>
            <pc:sldMk cId="3700643692" sldId="296"/>
            <ac:graphicFrameMk id="5" creationId="{97C3DE43-24E3-2EED-AC97-2D3CD1B0D6FF}"/>
          </ac:graphicFrameMkLst>
        </pc:graphicFrameChg>
        <pc:graphicFrameChg chg="add del">
          <ac:chgData name="Nola Gum" userId="6ed7e2d0-2401-41a6-b096-86b62ebd8337" providerId="ADAL" clId="{3D8F3FC7-235A-4704-9836-5518C6C37CF7}" dt="2022-06-26T19:31:33.711" v="1808" actId="26606"/>
          <ac:graphicFrameMkLst>
            <pc:docMk/>
            <pc:sldMk cId="3700643692" sldId="296"/>
            <ac:graphicFrameMk id="7" creationId="{491C8191-0D5A-EB77-F5B0-AD9A93DEBCDA}"/>
          </ac:graphicFrameMkLst>
        </pc:graphicFrameChg>
        <pc:graphicFrameChg chg="add del">
          <ac:chgData name="Nola Gum" userId="6ed7e2d0-2401-41a6-b096-86b62ebd8337" providerId="ADAL" clId="{3D8F3FC7-235A-4704-9836-5518C6C37CF7}" dt="2022-06-26T19:31:35.612" v="1810" actId="26606"/>
          <ac:graphicFrameMkLst>
            <pc:docMk/>
            <pc:sldMk cId="3700643692" sldId="296"/>
            <ac:graphicFrameMk id="9" creationId="{97C3DE43-24E3-2EED-AC97-2D3CD1B0D6FF}"/>
          </ac:graphicFrameMkLst>
        </pc:graphicFrameChg>
        <pc:picChg chg="add mod ord">
          <ac:chgData name="Nola Gum" userId="6ed7e2d0-2401-41a6-b096-86b62ebd8337" providerId="ADAL" clId="{3D8F3FC7-235A-4704-9836-5518C6C37CF7}" dt="2022-06-26T19:34:39.926" v="1831" actId="26606"/>
          <ac:picMkLst>
            <pc:docMk/>
            <pc:sldMk cId="3700643692" sldId="296"/>
            <ac:picMk id="6" creationId="{33DAD5B1-4B63-638D-485F-C366C50FBB35}"/>
          </ac:picMkLst>
        </pc:picChg>
        <pc:cxnChg chg="add">
          <ac:chgData name="Nola Gum" userId="6ed7e2d0-2401-41a6-b096-86b62ebd8337" providerId="ADAL" clId="{3D8F3FC7-235A-4704-9836-5518C6C37CF7}" dt="2022-06-26T19:34:39.926" v="1831" actId="26606"/>
          <ac:cxnSpMkLst>
            <pc:docMk/>
            <pc:sldMk cId="3700643692" sldId="296"/>
            <ac:cxnSpMk id="11" creationId="{83477320-2176-43A7-964D-F98AFECB20F7}"/>
          </ac:cxnSpMkLst>
        </pc:cxnChg>
      </pc:sldChg>
      <pc:sldChg chg="modSp mod modNotesTx">
        <pc:chgData name="Nola Gum" userId="6ed7e2d0-2401-41a6-b096-86b62ebd8337" providerId="ADAL" clId="{3D8F3FC7-235A-4704-9836-5518C6C37CF7}" dt="2022-06-26T19:48:39.345" v="2402" actId="20577"/>
        <pc:sldMkLst>
          <pc:docMk/>
          <pc:sldMk cId="3086006068" sldId="297"/>
        </pc:sldMkLst>
        <pc:spChg chg="mod">
          <ac:chgData name="Nola Gum" userId="6ed7e2d0-2401-41a6-b096-86b62ebd8337" providerId="ADAL" clId="{3D8F3FC7-235A-4704-9836-5518C6C37CF7}" dt="2022-06-26T19:48:34.454" v="2401" actId="27636"/>
          <ac:spMkLst>
            <pc:docMk/>
            <pc:sldMk cId="3086006068" sldId="297"/>
            <ac:spMk id="3" creationId="{D63864BC-1143-4669-AF33-1BB488644C22}"/>
          </ac:spMkLst>
        </pc:spChg>
      </pc:sldChg>
      <pc:sldChg chg="addSp delSp modSp mod setBg modNotesTx">
        <pc:chgData name="Nola Gum" userId="6ed7e2d0-2401-41a6-b096-86b62ebd8337" providerId="ADAL" clId="{3D8F3FC7-235A-4704-9836-5518C6C37CF7}" dt="2022-06-20T14:44:08.096" v="466" actId="403"/>
        <pc:sldMkLst>
          <pc:docMk/>
          <pc:sldMk cId="2823754716" sldId="298"/>
        </pc:sldMkLst>
        <pc:spChg chg="mod">
          <ac:chgData name="Nola Gum" userId="6ed7e2d0-2401-41a6-b096-86b62ebd8337" providerId="ADAL" clId="{3D8F3FC7-235A-4704-9836-5518C6C37CF7}" dt="2022-06-20T14:44:08.096" v="466" actId="403"/>
          <ac:spMkLst>
            <pc:docMk/>
            <pc:sldMk cId="2823754716" sldId="298"/>
            <ac:spMk id="2" creationId="{DBF487A4-D068-4B41-BD44-B002469A3123}"/>
          </ac:spMkLst>
        </pc:spChg>
        <pc:spChg chg="add del mod">
          <ac:chgData name="Nola Gum" userId="6ed7e2d0-2401-41a6-b096-86b62ebd8337" providerId="ADAL" clId="{3D8F3FC7-235A-4704-9836-5518C6C37CF7}" dt="2022-06-20T14:44:02.574" v="465" actId="26606"/>
          <ac:spMkLst>
            <pc:docMk/>
            <pc:sldMk cId="2823754716" sldId="298"/>
            <ac:spMk id="3" creationId="{7EBB3430-2678-4642-AFA1-DDCAA69B0517}"/>
          </ac:spMkLst>
        </pc:spChg>
        <pc:spChg chg="add del">
          <ac:chgData name="Nola Gum" userId="6ed7e2d0-2401-41a6-b096-86b62ebd8337" providerId="ADAL" clId="{3D8F3FC7-235A-4704-9836-5518C6C37CF7}" dt="2022-06-20T14:44:02.574" v="465" actId="26606"/>
          <ac:spMkLst>
            <pc:docMk/>
            <pc:sldMk cId="2823754716" sldId="298"/>
            <ac:spMk id="8" creationId="{35230A27-1553-42F8-99D7-829868E13715}"/>
          </ac:spMkLst>
        </pc:spChg>
        <pc:spChg chg="add del">
          <ac:chgData name="Nola Gum" userId="6ed7e2d0-2401-41a6-b096-86b62ebd8337" providerId="ADAL" clId="{3D8F3FC7-235A-4704-9836-5518C6C37CF7}" dt="2022-06-20T14:44:02.574" v="465" actId="26606"/>
          <ac:spMkLst>
            <pc:docMk/>
            <pc:sldMk cId="2823754716" sldId="298"/>
            <ac:spMk id="10" creationId="{A772232D-B4D6-429F-B3D1-2D9891B85E08}"/>
          </ac:spMkLst>
        </pc:spChg>
        <pc:spChg chg="add del">
          <ac:chgData name="Nola Gum" userId="6ed7e2d0-2401-41a6-b096-86b62ebd8337" providerId="ADAL" clId="{3D8F3FC7-235A-4704-9836-5518C6C37CF7}" dt="2022-06-20T14:43:52.817" v="462" actId="26606"/>
          <ac:spMkLst>
            <pc:docMk/>
            <pc:sldMk cId="2823754716" sldId="298"/>
            <ac:spMk id="18" creationId="{6DF0E016-7AAA-4021-8283-4541B060B23F}"/>
          </ac:spMkLst>
        </pc:spChg>
        <pc:spChg chg="add del">
          <ac:chgData name="Nola Gum" userId="6ed7e2d0-2401-41a6-b096-86b62ebd8337" providerId="ADAL" clId="{3D8F3FC7-235A-4704-9836-5518C6C37CF7}" dt="2022-06-20T14:43:52.817" v="462" actId="26606"/>
          <ac:spMkLst>
            <pc:docMk/>
            <pc:sldMk cId="2823754716" sldId="298"/>
            <ac:spMk id="22" creationId="{C1548FC5-3294-4768-A652-ADA82AE2244B}"/>
          </ac:spMkLst>
        </pc:spChg>
        <pc:spChg chg="add del">
          <ac:chgData name="Nola Gum" userId="6ed7e2d0-2401-41a6-b096-86b62ebd8337" providerId="ADAL" clId="{3D8F3FC7-235A-4704-9836-5518C6C37CF7}" dt="2022-06-20T14:43:52.817" v="462" actId="26606"/>
          <ac:spMkLst>
            <pc:docMk/>
            <pc:sldMk cId="2823754716" sldId="298"/>
            <ac:spMk id="24" creationId="{3D3A9120-D290-43FB-863E-28A45D2D3585}"/>
          </ac:spMkLst>
        </pc:spChg>
        <pc:spChg chg="add">
          <ac:chgData name="Nola Gum" userId="6ed7e2d0-2401-41a6-b096-86b62ebd8337" providerId="ADAL" clId="{3D8F3FC7-235A-4704-9836-5518C6C37CF7}" dt="2022-06-20T14:44:02.574" v="465" actId="26606"/>
          <ac:spMkLst>
            <pc:docMk/>
            <pc:sldMk cId="2823754716" sldId="298"/>
            <ac:spMk id="28" creationId="{83529AFD-5A84-4419-9390-0E9584F35DC8}"/>
          </ac:spMkLst>
        </pc:spChg>
        <pc:spChg chg="add">
          <ac:chgData name="Nola Gum" userId="6ed7e2d0-2401-41a6-b096-86b62ebd8337" providerId="ADAL" clId="{3D8F3FC7-235A-4704-9836-5518C6C37CF7}" dt="2022-06-20T14:44:02.574" v="465" actId="26606"/>
          <ac:spMkLst>
            <pc:docMk/>
            <pc:sldMk cId="2823754716" sldId="298"/>
            <ac:spMk id="29" creationId="{D1FFD9C4-5E6D-4E44-8CCD-24EF7B6FF149}"/>
          </ac:spMkLst>
        </pc:spChg>
        <pc:spChg chg="add">
          <ac:chgData name="Nola Gum" userId="6ed7e2d0-2401-41a6-b096-86b62ebd8337" providerId="ADAL" clId="{3D8F3FC7-235A-4704-9836-5518C6C37CF7}" dt="2022-06-20T14:44:02.574" v="465" actId="26606"/>
          <ac:spMkLst>
            <pc:docMk/>
            <pc:sldMk cId="2823754716" sldId="298"/>
            <ac:spMk id="30" creationId="{6B3B2DB5-1B01-4A7A-B79B-E180757E6145}"/>
          </ac:spMkLst>
        </pc:spChg>
        <pc:graphicFrameChg chg="add del">
          <ac:chgData name="Nola Gum" userId="6ed7e2d0-2401-41a6-b096-86b62ebd8337" providerId="ADAL" clId="{3D8F3FC7-235A-4704-9836-5518C6C37CF7}" dt="2022-06-20T14:43:52.817" v="462" actId="26606"/>
          <ac:graphicFrameMkLst>
            <pc:docMk/>
            <pc:sldMk cId="2823754716" sldId="298"/>
            <ac:graphicFrameMk id="14" creationId="{82412514-B14A-49F0-4DF9-CB6AB6E19053}"/>
          </ac:graphicFrameMkLst>
        </pc:graphicFrameChg>
        <pc:graphicFrameChg chg="add del">
          <ac:chgData name="Nola Gum" userId="6ed7e2d0-2401-41a6-b096-86b62ebd8337" providerId="ADAL" clId="{3D8F3FC7-235A-4704-9836-5518C6C37CF7}" dt="2022-06-20T14:44:02.507" v="464" actId="26606"/>
          <ac:graphicFrameMkLst>
            <pc:docMk/>
            <pc:sldMk cId="2823754716" sldId="298"/>
            <ac:graphicFrameMk id="26" creationId="{C61F6A24-D1D7-348D-DDD1-BB5E4FAECB18}"/>
          </ac:graphicFrameMkLst>
        </pc:graphicFrameChg>
        <pc:graphicFrameChg chg="add">
          <ac:chgData name="Nola Gum" userId="6ed7e2d0-2401-41a6-b096-86b62ebd8337" providerId="ADAL" clId="{3D8F3FC7-235A-4704-9836-5518C6C37CF7}" dt="2022-06-20T14:44:02.574" v="465" actId="26606"/>
          <ac:graphicFrameMkLst>
            <pc:docMk/>
            <pc:sldMk cId="2823754716" sldId="298"/>
            <ac:graphicFrameMk id="31" creationId="{831EE60E-DD49-18E0-06CE-28D35039E770}"/>
          </ac:graphicFrameMkLst>
        </pc:graphicFrameChg>
        <pc:cxnChg chg="add del">
          <ac:chgData name="Nola Gum" userId="6ed7e2d0-2401-41a6-b096-86b62ebd8337" providerId="ADAL" clId="{3D8F3FC7-235A-4704-9836-5518C6C37CF7}" dt="2022-06-20T14:44:02.574" v="465" actId="26606"/>
          <ac:cxnSpMkLst>
            <pc:docMk/>
            <pc:sldMk cId="2823754716" sldId="298"/>
            <ac:cxnSpMk id="12" creationId="{02CC3441-26B3-4381-B3DF-8AE3C288BC0D}"/>
          </ac:cxnSpMkLst>
        </pc:cxnChg>
        <pc:cxnChg chg="add del">
          <ac:chgData name="Nola Gum" userId="6ed7e2d0-2401-41a6-b096-86b62ebd8337" providerId="ADAL" clId="{3D8F3FC7-235A-4704-9836-5518C6C37CF7}" dt="2022-06-20T14:43:52.817" v="462" actId="26606"/>
          <ac:cxnSpMkLst>
            <pc:docMk/>
            <pc:sldMk cId="2823754716" sldId="298"/>
            <ac:cxnSpMk id="20" creationId="{1ED7C93A-082F-4C56-B282-DBEA4A168B74}"/>
          </ac:cxnSpMkLst>
        </pc:cxnChg>
      </pc:sldChg>
      <pc:sldChg chg="addSp delSp modSp mod setBg modNotesTx">
        <pc:chgData name="Nola Gum" userId="6ed7e2d0-2401-41a6-b096-86b62ebd8337" providerId="ADAL" clId="{3D8F3FC7-235A-4704-9836-5518C6C37CF7}" dt="2022-06-20T14:29:00.079" v="195" actId="20577"/>
        <pc:sldMkLst>
          <pc:docMk/>
          <pc:sldMk cId="1400648039" sldId="299"/>
        </pc:sldMkLst>
        <pc:spChg chg="mod">
          <ac:chgData name="Nola Gum" userId="6ed7e2d0-2401-41a6-b096-86b62ebd8337" providerId="ADAL" clId="{3D8F3FC7-235A-4704-9836-5518C6C37CF7}" dt="2022-06-20T14:28:49.315" v="189" actId="26606"/>
          <ac:spMkLst>
            <pc:docMk/>
            <pc:sldMk cId="1400648039" sldId="299"/>
            <ac:spMk id="2" creationId="{D1590BE8-9185-41AB-920A-C3CBF2602DD9}"/>
          </ac:spMkLst>
        </pc:spChg>
        <pc:spChg chg="del">
          <ac:chgData name="Nola Gum" userId="6ed7e2d0-2401-41a6-b096-86b62ebd8337" providerId="ADAL" clId="{3D8F3FC7-235A-4704-9836-5518C6C37CF7}" dt="2022-06-20T14:28:49.315" v="189" actId="26606"/>
          <ac:spMkLst>
            <pc:docMk/>
            <pc:sldMk cId="1400648039" sldId="299"/>
            <ac:spMk id="3" creationId="{3E892697-1160-43C7-BEE3-F0E2856A0C3E}"/>
          </ac:spMkLst>
        </pc:spChg>
        <pc:graphicFrameChg chg="add mod">
          <ac:chgData name="Nola Gum" userId="6ed7e2d0-2401-41a6-b096-86b62ebd8337" providerId="ADAL" clId="{3D8F3FC7-235A-4704-9836-5518C6C37CF7}" dt="2022-06-20T14:29:00.079" v="195" actId="20577"/>
          <ac:graphicFrameMkLst>
            <pc:docMk/>
            <pc:sldMk cId="1400648039" sldId="299"/>
            <ac:graphicFrameMk id="5" creationId="{E2C5951C-FF7E-8AE8-864B-D27E15B3B38C}"/>
          </ac:graphicFrameMkLst>
        </pc:graphicFrameChg>
      </pc:sldChg>
      <pc:sldChg chg="modSp mod">
        <pc:chgData name="Nola Gum" userId="6ed7e2d0-2401-41a6-b096-86b62ebd8337" providerId="ADAL" clId="{3D8F3FC7-235A-4704-9836-5518C6C37CF7}" dt="2022-06-20T14:53:28.026" v="490" actId="27636"/>
        <pc:sldMkLst>
          <pc:docMk/>
          <pc:sldMk cId="337453901" sldId="300"/>
        </pc:sldMkLst>
        <pc:spChg chg="mod">
          <ac:chgData name="Nola Gum" userId="6ed7e2d0-2401-41a6-b096-86b62ebd8337" providerId="ADAL" clId="{3D8F3FC7-235A-4704-9836-5518C6C37CF7}" dt="2022-06-20T14:53:28.026" v="490" actId="27636"/>
          <ac:spMkLst>
            <pc:docMk/>
            <pc:sldMk cId="337453901" sldId="300"/>
            <ac:spMk id="3" creationId="{32FB9574-538E-4907-A6E3-7584BFC799B8}"/>
          </ac:spMkLst>
        </pc:spChg>
      </pc:sldChg>
      <pc:sldChg chg="modSp add mod">
        <pc:chgData name="Nola Gum" userId="6ed7e2d0-2401-41a6-b096-86b62ebd8337" providerId="ADAL" clId="{3D8F3FC7-235A-4704-9836-5518C6C37CF7}" dt="2022-06-20T14:53:20.664" v="488" actId="27636"/>
        <pc:sldMkLst>
          <pc:docMk/>
          <pc:sldMk cId="3668316991" sldId="301"/>
        </pc:sldMkLst>
        <pc:spChg chg="mod">
          <ac:chgData name="Nola Gum" userId="6ed7e2d0-2401-41a6-b096-86b62ebd8337" providerId="ADAL" clId="{3D8F3FC7-235A-4704-9836-5518C6C37CF7}" dt="2022-06-20T14:52:57.827" v="483" actId="20577"/>
          <ac:spMkLst>
            <pc:docMk/>
            <pc:sldMk cId="3668316991" sldId="301"/>
            <ac:spMk id="2" creationId="{7B88C624-AFE8-4C2C-A892-7BE199D2D02D}"/>
          </ac:spMkLst>
        </pc:spChg>
        <pc:spChg chg="mod">
          <ac:chgData name="Nola Gum" userId="6ed7e2d0-2401-41a6-b096-86b62ebd8337" providerId="ADAL" clId="{3D8F3FC7-235A-4704-9836-5518C6C37CF7}" dt="2022-06-20T14:53:20.664" v="488" actId="27636"/>
          <ac:spMkLst>
            <pc:docMk/>
            <pc:sldMk cId="3668316991" sldId="301"/>
            <ac:spMk id="3" creationId="{32FB9574-538E-4907-A6E3-7584BFC799B8}"/>
          </ac:spMkLst>
        </pc:spChg>
      </pc:sldChg>
      <pc:sldChg chg="addSp delSp modSp new mod setBg">
        <pc:chgData name="Nola Gum" userId="6ed7e2d0-2401-41a6-b096-86b62ebd8337" providerId="ADAL" clId="{3D8F3FC7-235A-4704-9836-5518C6C37CF7}" dt="2022-06-20T16:04:57.567" v="921" actId="27636"/>
        <pc:sldMkLst>
          <pc:docMk/>
          <pc:sldMk cId="267491274" sldId="302"/>
        </pc:sldMkLst>
        <pc:spChg chg="mod">
          <ac:chgData name="Nola Gum" userId="6ed7e2d0-2401-41a6-b096-86b62ebd8337" providerId="ADAL" clId="{3D8F3FC7-235A-4704-9836-5518C6C37CF7}" dt="2022-06-20T16:04:16.874" v="903" actId="26606"/>
          <ac:spMkLst>
            <pc:docMk/>
            <pc:sldMk cId="267491274" sldId="302"/>
            <ac:spMk id="2" creationId="{8DCFD60B-88C1-4267-BFBF-25C24565CF7F}"/>
          </ac:spMkLst>
        </pc:spChg>
        <pc:spChg chg="add del mod">
          <ac:chgData name="Nola Gum" userId="6ed7e2d0-2401-41a6-b096-86b62ebd8337" providerId="ADAL" clId="{3D8F3FC7-235A-4704-9836-5518C6C37CF7}" dt="2022-06-20T16:04:57.567" v="921" actId="27636"/>
          <ac:spMkLst>
            <pc:docMk/>
            <pc:sldMk cId="267491274" sldId="302"/>
            <ac:spMk id="3" creationId="{1435C622-D757-B428-485A-8E07CAB5C081}"/>
          </ac:spMkLst>
        </pc:spChg>
        <pc:spChg chg="add">
          <ac:chgData name="Nola Gum" userId="6ed7e2d0-2401-41a6-b096-86b62ebd8337" providerId="ADAL" clId="{3D8F3FC7-235A-4704-9836-5518C6C37CF7}" dt="2022-06-20T16:04:16.874" v="903" actId="26606"/>
          <ac:spMkLst>
            <pc:docMk/>
            <pc:sldMk cId="267491274" sldId="302"/>
            <ac:spMk id="6" creationId="{3741B58E-3B65-4A01-A276-975AB2CF8A08}"/>
          </ac:spMkLst>
        </pc:spChg>
        <pc:spChg chg="add">
          <ac:chgData name="Nola Gum" userId="6ed7e2d0-2401-41a6-b096-86b62ebd8337" providerId="ADAL" clId="{3D8F3FC7-235A-4704-9836-5518C6C37CF7}" dt="2022-06-20T16:04:16.874" v="903" actId="26606"/>
          <ac:spMkLst>
            <pc:docMk/>
            <pc:sldMk cId="267491274" sldId="302"/>
            <ac:spMk id="7" creationId="{7AAC67C3-831B-4AB1-A259-DFB839CAFAFC}"/>
          </ac:spMkLst>
        </pc:spChg>
        <pc:spChg chg="add del">
          <ac:chgData name="Nola Gum" userId="6ed7e2d0-2401-41a6-b096-86b62ebd8337" providerId="ADAL" clId="{3D8F3FC7-235A-4704-9836-5518C6C37CF7}" dt="2022-06-20T16:03:16.090" v="877" actId="26606"/>
          <ac:spMkLst>
            <pc:docMk/>
            <pc:sldMk cId="267491274" sldId="302"/>
            <ac:spMk id="8" creationId="{3558DB37-9FEE-48A2-8578-ED0401573943}"/>
          </ac:spMkLst>
        </pc:spChg>
        <pc:spChg chg="add del">
          <ac:chgData name="Nola Gum" userId="6ed7e2d0-2401-41a6-b096-86b62ebd8337" providerId="ADAL" clId="{3D8F3FC7-235A-4704-9836-5518C6C37CF7}" dt="2022-06-20T16:02:31.113" v="870" actId="26606"/>
          <ac:spMkLst>
            <pc:docMk/>
            <pc:sldMk cId="267491274" sldId="302"/>
            <ac:spMk id="9" creationId="{83529AFD-5A84-4419-9390-0E9584F35DC8}"/>
          </ac:spMkLst>
        </pc:spChg>
        <pc:spChg chg="add del">
          <ac:chgData name="Nola Gum" userId="6ed7e2d0-2401-41a6-b096-86b62ebd8337" providerId="ADAL" clId="{3D8F3FC7-235A-4704-9836-5518C6C37CF7}" dt="2022-06-20T16:03:16.090" v="877" actId="26606"/>
          <ac:spMkLst>
            <pc:docMk/>
            <pc:sldMk cId="267491274" sldId="302"/>
            <ac:spMk id="10" creationId="{5F7FCCA6-00E2-4F74-A105-0D769872F243}"/>
          </ac:spMkLst>
        </pc:spChg>
        <pc:spChg chg="add del">
          <ac:chgData name="Nola Gum" userId="6ed7e2d0-2401-41a6-b096-86b62ebd8337" providerId="ADAL" clId="{3D8F3FC7-235A-4704-9836-5518C6C37CF7}" dt="2022-06-20T16:02:31.113" v="870" actId="26606"/>
          <ac:spMkLst>
            <pc:docMk/>
            <pc:sldMk cId="267491274" sldId="302"/>
            <ac:spMk id="11" creationId="{D1FFD9C4-5E6D-4E44-8CCD-24EF7B6FF149}"/>
          </ac:spMkLst>
        </pc:spChg>
        <pc:spChg chg="add del">
          <ac:chgData name="Nola Gum" userId="6ed7e2d0-2401-41a6-b096-86b62ebd8337" providerId="ADAL" clId="{3D8F3FC7-235A-4704-9836-5518C6C37CF7}" dt="2022-06-20T16:03:16.090" v="877" actId="26606"/>
          <ac:spMkLst>
            <pc:docMk/>
            <pc:sldMk cId="267491274" sldId="302"/>
            <ac:spMk id="12" creationId="{5E1ED12F-9F06-4B37-87B7-F98F52937F86}"/>
          </ac:spMkLst>
        </pc:spChg>
        <pc:spChg chg="add del">
          <ac:chgData name="Nola Gum" userId="6ed7e2d0-2401-41a6-b096-86b62ebd8337" providerId="ADAL" clId="{3D8F3FC7-235A-4704-9836-5518C6C37CF7}" dt="2022-06-20T16:02:31.113" v="870" actId="26606"/>
          <ac:spMkLst>
            <pc:docMk/>
            <pc:sldMk cId="267491274" sldId="302"/>
            <ac:spMk id="13" creationId="{6B3B2DB5-1B01-4A7A-B79B-E180757E6145}"/>
          </ac:spMkLst>
        </pc:spChg>
        <pc:spChg chg="add del">
          <ac:chgData name="Nola Gum" userId="6ed7e2d0-2401-41a6-b096-86b62ebd8337" providerId="ADAL" clId="{3D8F3FC7-235A-4704-9836-5518C6C37CF7}" dt="2022-06-20T16:03:24.957" v="879" actId="26606"/>
          <ac:spMkLst>
            <pc:docMk/>
            <pc:sldMk cId="267491274" sldId="302"/>
            <ac:spMk id="14" creationId="{3741B58E-3B65-4A01-A276-975AB2CF8A08}"/>
          </ac:spMkLst>
        </pc:spChg>
        <pc:spChg chg="add del">
          <ac:chgData name="Nola Gum" userId="6ed7e2d0-2401-41a6-b096-86b62ebd8337" providerId="ADAL" clId="{3D8F3FC7-235A-4704-9836-5518C6C37CF7}" dt="2022-06-20T16:03:24.957" v="879" actId="26606"/>
          <ac:spMkLst>
            <pc:docMk/>
            <pc:sldMk cId="267491274" sldId="302"/>
            <ac:spMk id="15" creationId="{7AAC67C3-831B-4AB1-A259-DFB839CAFAFC}"/>
          </ac:spMkLst>
        </pc:spChg>
        <pc:spChg chg="add del">
          <ac:chgData name="Nola Gum" userId="6ed7e2d0-2401-41a6-b096-86b62ebd8337" providerId="ADAL" clId="{3D8F3FC7-235A-4704-9836-5518C6C37CF7}" dt="2022-06-20T16:03:24.957" v="879" actId="26606"/>
          <ac:spMkLst>
            <pc:docMk/>
            <pc:sldMk cId="267491274" sldId="302"/>
            <ac:spMk id="16" creationId="{054B3F04-9EAC-45C0-B3CE-0387EEA10A0C}"/>
          </ac:spMkLst>
        </pc:spChg>
        <pc:spChg chg="add">
          <ac:chgData name="Nola Gum" userId="6ed7e2d0-2401-41a6-b096-86b62ebd8337" providerId="ADAL" clId="{3D8F3FC7-235A-4704-9836-5518C6C37CF7}" dt="2022-06-20T16:04:16.874" v="903" actId="26606"/>
          <ac:spMkLst>
            <pc:docMk/>
            <pc:sldMk cId="267491274" sldId="302"/>
            <ac:spMk id="17" creationId="{054B3F04-9EAC-45C0-B3CE-0387EEA10A0C}"/>
          </ac:spMkLst>
        </pc:spChg>
        <pc:graphicFrameChg chg="add del">
          <ac:chgData name="Nola Gum" userId="6ed7e2d0-2401-41a6-b096-86b62ebd8337" providerId="ADAL" clId="{3D8F3FC7-235A-4704-9836-5518C6C37CF7}" dt="2022-06-20T16:02:31.113" v="870" actId="26606"/>
          <ac:graphicFrameMkLst>
            <pc:docMk/>
            <pc:sldMk cId="267491274" sldId="302"/>
            <ac:graphicFrameMk id="5" creationId="{8516C375-E130-308E-E83D-D7C5BD70B92D}"/>
          </ac:graphicFrameMkLst>
        </pc:graphicFrameChg>
      </pc:sldChg>
      <pc:sldChg chg="addSp delSp modSp new mod setBg addAnim delAnim">
        <pc:chgData name="Nola Gum" userId="6ed7e2d0-2401-41a6-b096-86b62ebd8337" providerId="ADAL" clId="{3D8F3FC7-235A-4704-9836-5518C6C37CF7}" dt="2022-06-26T19:04:21.356" v="1198" actId="403"/>
        <pc:sldMkLst>
          <pc:docMk/>
          <pc:sldMk cId="1065139727" sldId="303"/>
        </pc:sldMkLst>
        <pc:spChg chg="mod">
          <ac:chgData name="Nola Gum" userId="6ed7e2d0-2401-41a6-b096-86b62ebd8337" providerId="ADAL" clId="{3D8F3FC7-235A-4704-9836-5518C6C37CF7}" dt="2022-06-26T19:04:00.828" v="1191" actId="26606"/>
          <ac:spMkLst>
            <pc:docMk/>
            <pc:sldMk cId="1065139727" sldId="303"/>
            <ac:spMk id="2" creationId="{EDF106E1-1119-19E4-9381-7ECADE8194B1}"/>
          </ac:spMkLst>
        </pc:spChg>
        <pc:spChg chg="mod">
          <ac:chgData name="Nola Gum" userId="6ed7e2d0-2401-41a6-b096-86b62ebd8337" providerId="ADAL" clId="{3D8F3FC7-235A-4704-9836-5518C6C37CF7}" dt="2022-06-26T19:04:21.356" v="1198" actId="403"/>
          <ac:spMkLst>
            <pc:docMk/>
            <pc:sldMk cId="1065139727" sldId="303"/>
            <ac:spMk id="3" creationId="{087D7B11-C903-7411-9F5A-6F734F0F991D}"/>
          </ac:spMkLst>
        </pc:spChg>
        <pc:spChg chg="add del">
          <ac:chgData name="Nola Gum" userId="6ed7e2d0-2401-41a6-b096-86b62ebd8337" providerId="ADAL" clId="{3D8F3FC7-235A-4704-9836-5518C6C37CF7}" dt="2022-06-26T19:04:00.812" v="1190" actId="26606"/>
          <ac:spMkLst>
            <pc:docMk/>
            <pc:sldMk cId="1065139727" sldId="303"/>
            <ac:spMk id="8" creationId="{6887EC64-DACC-4108-9FAB-6E288FBC2000}"/>
          </ac:spMkLst>
        </pc:spChg>
        <pc:spChg chg="add del">
          <ac:chgData name="Nola Gum" userId="6ed7e2d0-2401-41a6-b096-86b62ebd8337" providerId="ADAL" clId="{3D8F3FC7-235A-4704-9836-5518C6C37CF7}" dt="2022-06-26T19:04:00.812" v="1190" actId="26606"/>
          <ac:spMkLst>
            <pc:docMk/>
            <pc:sldMk cId="1065139727" sldId="303"/>
            <ac:spMk id="10" creationId="{8F05C4A0-68A2-4496-87A5-5478E32747AA}"/>
          </ac:spMkLst>
        </pc:spChg>
        <pc:spChg chg="add del">
          <ac:chgData name="Nola Gum" userId="6ed7e2d0-2401-41a6-b096-86b62ebd8337" providerId="ADAL" clId="{3D8F3FC7-235A-4704-9836-5518C6C37CF7}" dt="2022-06-26T19:04:00.812" v="1190" actId="26606"/>
          <ac:spMkLst>
            <pc:docMk/>
            <pc:sldMk cId="1065139727" sldId="303"/>
            <ac:spMk id="14" creationId="{FBDCECDC-EEE3-4128-AA5E-82A8C08796E8}"/>
          </ac:spMkLst>
        </pc:spChg>
        <pc:spChg chg="add del">
          <ac:chgData name="Nola Gum" userId="6ed7e2d0-2401-41a6-b096-86b62ebd8337" providerId="ADAL" clId="{3D8F3FC7-235A-4704-9836-5518C6C37CF7}" dt="2022-06-26T19:04:00.812" v="1190" actId="26606"/>
          <ac:spMkLst>
            <pc:docMk/>
            <pc:sldMk cId="1065139727" sldId="303"/>
            <ac:spMk id="16" creationId="{4260EDE0-989C-4E16-AF94-F652294D828E}"/>
          </ac:spMkLst>
        </pc:spChg>
        <pc:spChg chg="add del">
          <ac:chgData name="Nola Gum" userId="6ed7e2d0-2401-41a6-b096-86b62ebd8337" providerId="ADAL" clId="{3D8F3FC7-235A-4704-9836-5518C6C37CF7}" dt="2022-06-26T19:04:00.812" v="1190" actId="26606"/>
          <ac:spMkLst>
            <pc:docMk/>
            <pc:sldMk cId="1065139727" sldId="303"/>
            <ac:spMk id="18" creationId="{1F3985C0-E548-44D2-B30E-F3E42DADE133}"/>
          </ac:spMkLst>
        </pc:spChg>
        <pc:spChg chg="add">
          <ac:chgData name="Nola Gum" userId="6ed7e2d0-2401-41a6-b096-86b62ebd8337" providerId="ADAL" clId="{3D8F3FC7-235A-4704-9836-5518C6C37CF7}" dt="2022-06-26T19:04:00.828" v="1191" actId="26606"/>
          <ac:spMkLst>
            <pc:docMk/>
            <pc:sldMk cId="1065139727" sldId="303"/>
            <ac:spMk id="20" creationId="{35230A27-1553-42F8-99D7-829868E13715}"/>
          </ac:spMkLst>
        </pc:spChg>
        <pc:spChg chg="add">
          <ac:chgData name="Nola Gum" userId="6ed7e2d0-2401-41a6-b096-86b62ebd8337" providerId="ADAL" clId="{3D8F3FC7-235A-4704-9836-5518C6C37CF7}" dt="2022-06-26T19:04:00.828" v="1191" actId="26606"/>
          <ac:spMkLst>
            <pc:docMk/>
            <pc:sldMk cId="1065139727" sldId="303"/>
            <ac:spMk id="21" creationId="{A772232D-B4D6-429F-B3D1-2D9891B85E08}"/>
          </ac:spMkLst>
        </pc:spChg>
        <pc:cxnChg chg="add del">
          <ac:chgData name="Nola Gum" userId="6ed7e2d0-2401-41a6-b096-86b62ebd8337" providerId="ADAL" clId="{3D8F3FC7-235A-4704-9836-5518C6C37CF7}" dt="2022-06-26T19:04:00.812" v="1190" actId="26606"/>
          <ac:cxnSpMkLst>
            <pc:docMk/>
            <pc:sldMk cId="1065139727" sldId="303"/>
            <ac:cxnSpMk id="12" creationId="{77E041E6-AC36-4409-B797-2FE54253E62B}"/>
          </ac:cxnSpMkLst>
        </pc:cxnChg>
        <pc:cxnChg chg="add">
          <ac:chgData name="Nola Gum" userId="6ed7e2d0-2401-41a6-b096-86b62ebd8337" providerId="ADAL" clId="{3D8F3FC7-235A-4704-9836-5518C6C37CF7}" dt="2022-06-26T19:04:00.828" v="1191" actId="26606"/>
          <ac:cxnSpMkLst>
            <pc:docMk/>
            <pc:sldMk cId="1065139727" sldId="303"/>
            <ac:cxnSpMk id="22" creationId="{02CC3441-26B3-4381-B3DF-8AE3C288BC0D}"/>
          </ac:cxnSpMkLst>
        </pc:cxnChg>
      </pc:sldChg>
      <pc:sldChg chg="addSp modSp add mod setBg">
        <pc:chgData name="Nola Gum" userId="6ed7e2d0-2401-41a6-b096-86b62ebd8337" providerId="ADAL" clId="{3D8F3FC7-235A-4704-9836-5518C6C37CF7}" dt="2022-06-26T19:24:36.683" v="1633" actId="403"/>
        <pc:sldMkLst>
          <pc:docMk/>
          <pc:sldMk cId="1246832371" sldId="304"/>
        </pc:sldMkLst>
        <pc:spChg chg="mod">
          <ac:chgData name="Nola Gum" userId="6ed7e2d0-2401-41a6-b096-86b62ebd8337" providerId="ADAL" clId="{3D8F3FC7-235A-4704-9836-5518C6C37CF7}" dt="2022-06-26T19:24:24.941" v="1629" actId="26606"/>
          <ac:spMkLst>
            <pc:docMk/>
            <pc:sldMk cId="1246832371" sldId="304"/>
            <ac:spMk id="2" creationId="{FB77DF32-EEE8-4CE3-B061-A0FE3A5C67AD}"/>
          </ac:spMkLst>
        </pc:spChg>
        <pc:spChg chg="mod">
          <ac:chgData name="Nola Gum" userId="6ed7e2d0-2401-41a6-b096-86b62ebd8337" providerId="ADAL" clId="{3D8F3FC7-235A-4704-9836-5518C6C37CF7}" dt="2022-06-26T19:24:36.683" v="1633" actId="403"/>
          <ac:spMkLst>
            <pc:docMk/>
            <pc:sldMk cId="1246832371" sldId="304"/>
            <ac:spMk id="3" creationId="{2E3E342A-BC08-401E-A6D0-A38C0D07BCB2}"/>
          </ac:spMkLst>
        </pc:spChg>
        <pc:spChg chg="add">
          <ac:chgData name="Nola Gum" userId="6ed7e2d0-2401-41a6-b096-86b62ebd8337" providerId="ADAL" clId="{3D8F3FC7-235A-4704-9836-5518C6C37CF7}" dt="2022-06-26T19:24:24.941" v="1629" actId="26606"/>
          <ac:spMkLst>
            <pc:docMk/>
            <pc:sldMk cId="1246832371" sldId="304"/>
            <ac:spMk id="8" creationId="{35230A27-1553-42F8-99D7-829868E13715}"/>
          </ac:spMkLst>
        </pc:spChg>
        <pc:spChg chg="add">
          <ac:chgData name="Nola Gum" userId="6ed7e2d0-2401-41a6-b096-86b62ebd8337" providerId="ADAL" clId="{3D8F3FC7-235A-4704-9836-5518C6C37CF7}" dt="2022-06-26T19:24:24.941" v="1629" actId="26606"/>
          <ac:spMkLst>
            <pc:docMk/>
            <pc:sldMk cId="1246832371" sldId="304"/>
            <ac:spMk id="10" creationId="{A772232D-B4D6-429F-B3D1-2D9891B85E08}"/>
          </ac:spMkLst>
        </pc:spChg>
        <pc:cxnChg chg="add">
          <ac:chgData name="Nola Gum" userId="6ed7e2d0-2401-41a6-b096-86b62ebd8337" providerId="ADAL" clId="{3D8F3FC7-235A-4704-9836-5518C6C37CF7}" dt="2022-06-26T19:24:24.941" v="1629" actId="26606"/>
          <ac:cxnSpMkLst>
            <pc:docMk/>
            <pc:sldMk cId="1246832371" sldId="304"/>
            <ac:cxnSpMk id="12" creationId="{02CC3441-26B3-4381-B3DF-8AE3C288BC0D}"/>
          </ac:cxnSpMkLst>
        </pc:cxnChg>
      </pc:sldChg>
      <pc:sldChg chg="addSp delSp modSp new mod setBg setClrOvrMap modNotesTx">
        <pc:chgData name="Nola Gum" userId="6ed7e2d0-2401-41a6-b096-86b62ebd8337" providerId="ADAL" clId="{3D8F3FC7-235A-4704-9836-5518C6C37CF7}" dt="2022-06-26T19:29:46.193" v="1779" actId="20577"/>
        <pc:sldMkLst>
          <pc:docMk/>
          <pc:sldMk cId="1608461979" sldId="305"/>
        </pc:sldMkLst>
        <pc:spChg chg="mod">
          <ac:chgData name="Nola Gum" userId="6ed7e2d0-2401-41a6-b096-86b62ebd8337" providerId="ADAL" clId="{3D8F3FC7-235A-4704-9836-5518C6C37CF7}" dt="2022-06-26T19:29:04.304" v="1766" actId="26606"/>
          <ac:spMkLst>
            <pc:docMk/>
            <pc:sldMk cId="1608461979" sldId="305"/>
            <ac:spMk id="2" creationId="{51B8ACD7-67B2-4C36-4F28-7CBABE92FE4F}"/>
          </ac:spMkLst>
        </pc:spChg>
        <pc:spChg chg="mod">
          <ac:chgData name="Nola Gum" userId="6ed7e2d0-2401-41a6-b096-86b62ebd8337" providerId="ADAL" clId="{3D8F3FC7-235A-4704-9836-5518C6C37CF7}" dt="2022-06-26T19:29:46.193" v="1779" actId="20577"/>
          <ac:spMkLst>
            <pc:docMk/>
            <pc:sldMk cId="1608461979" sldId="305"/>
            <ac:spMk id="3" creationId="{803FC604-95A6-B2CD-01E8-82EB3C101530}"/>
          </ac:spMkLst>
        </pc:spChg>
        <pc:spChg chg="add del">
          <ac:chgData name="Nola Gum" userId="6ed7e2d0-2401-41a6-b096-86b62ebd8337" providerId="ADAL" clId="{3D8F3FC7-235A-4704-9836-5518C6C37CF7}" dt="2022-06-26T19:29:04.320" v="1767" actId="26606"/>
          <ac:spMkLst>
            <pc:docMk/>
            <pc:sldMk cId="1608461979" sldId="305"/>
            <ac:spMk id="8" creationId="{3558DB37-9FEE-48A2-8578-ED0401573943}"/>
          </ac:spMkLst>
        </pc:spChg>
        <pc:spChg chg="add del">
          <ac:chgData name="Nola Gum" userId="6ed7e2d0-2401-41a6-b096-86b62ebd8337" providerId="ADAL" clId="{3D8F3FC7-235A-4704-9836-5518C6C37CF7}" dt="2022-06-26T19:29:04.320" v="1767" actId="26606"/>
          <ac:spMkLst>
            <pc:docMk/>
            <pc:sldMk cId="1608461979" sldId="305"/>
            <ac:spMk id="10" creationId="{5F7FCCA6-00E2-4F74-A105-0D769872F243}"/>
          </ac:spMkLst>
        </pc:spChg>
        <pc:spChg chg="add del">
          <ac:chgData name="Nola Gum" userId="6ed7e2d0-2401-41a6-b096-86b62ebd8337" providerId="ADAL" clId="{3D8F3FC7-235A-4704-9836-5518C6C37CF7}" dt="2022-06-26T19:29:04.320" v="1767" actId="26606"/>
          <ac:spMkLst>
            <pc:docMk/>
            <pc:sldMk cId="1608461979" sldId="305"/>
            <ac:spMk id="12" creationId="{5E1ED12F-9F06-4B37-87B7-F98F52937F86}"/>
          </ac:spMkLst>
        </pc:spChg>
        <pc:spChg chg="add del">
          <ac:chgData name="Nola Gum" userId="6ed7e2d0-2401-41a6-b096-86b62ebd8337" providerId="ADAL" clId="{3D8F3FC7-235A-4704-9836-5518C6C37CF7}" dt="2022-06-26T19:29:04.304" v="1766" actId="26606"/>
          <ac:spMkLst>
            <pc:docMk/>
            <pc:sldMk cId="1608461979" sldId="305"/>
            <ac:spMk id="17" creationId="{C8DD82D3-D002-45B0-B16A-82B3DA4EFDDB}"/>
          </ac:spMkLst>
        </pc:spChg>
        <pc:spChg chg="add del">
          <ac:chgData name="Nola Gum" userId="6ed7e2d0-2401-41a6-b096-86b62ebd8337" providerId="ADAL" clId="{3D8F3FC7-235A-4704-9836-5518C6C37CF7}" dt="2022-06-26T19:29:04.304" v="1766" actId="26606"/>
          <ac:spMkLst>
            <pc:docMk/>
            <pc:sldMk cId="1608461979" sldId="305"/>
            <ac:spMk id="21" creationId="{4C15B19B-E7BB-4060-B12F-3CDA8EF16A52}"/>
          </ac:spMkLst>
        </pc:spChg>
        <pc:spChg chg="add">
          <ac:chgData name="Nola Gum" userId="6ed7e2d0-2401-41a6-b096-86b62ebd8337" providerId="ADAL" clId="{3D8F3FC7-235A-4704-9836-5518C6C37CF7}" dt="2022-06-26T19:29:04.320" v="1767" actId="26606"/>
          <ac:spMkLst>
            <pc:docMk/>
            <pc:sldMk cId="1608461979" sldId="305"/>
            <ac:spMk id="23" creationId="{3558DB37-9FEE-48A2-8578-ED0401573943}"/>
          </ac:spMkLst>
        </pc:spChg>
        <pc:spChg chg="add">
          <ac:chgData name="Nola Gum" userId="6ed7e2d0-2401-41a6-b096-86b62ebd8337" providerId="ADAL" clId="{3D8F3FC7-235A-4704-9836-5518C6C37CF7}" dt="2022-06-26T19:29:04.320" v="1767" actId="26606"/>
          <ac:spMkLst>
            <pc:docMk/>
            <pc:sldMk cId="1608461979" sldId="305"/>
            <ac:spMk id="24" creationId="{5F7FCCA6-00E2-4F74-A105-0D769872F243}"/>
          </ac:spMkLst>
        </pc:spChg>
        <pc:spChg chg="add">
          <ac:chgData name="Nola Gum" userId="6ed7e2d0-2401-41a6-b096-86b62ebd8337" providerId="ADAL" clId="{3D8F3FC7-235A-4704-9836-5518C6C37CF7}" dt="2022-06-26T19:29:04.320" v="1767" actId="26606"/>
          <ac:spMkLst>
            <pc:docMk/>
            <pc:sldMk cId="1608461979" sldId="305"/>
            <ac:spMk id="25" creationId="{5E1ED12F-9F06-4B37-87B7-F98F52937F86}"/>
          </ac:spMkLst>
        </pc:spChg>
        <pc:cxnChg chg="add del">
          <ac:chgData name="Nola Gum" userId="6ed7e2d0-2401-41a6-b096-86b62ebd8337" providerId="ADAL" clId="{3D8F3FC7-235A-4704-9836-5518C6C37CF7}" dt="2022-06-26T19:29:04.304" v="1766" actId="26606"/>
          <ac:cxnSpMkLst>
            <pc:docMk/>
            <pc:sldMk cId="1608461979" sldId="305"/>
            <ac:cxnSpMk id="19" creationId="{9F09C252-16FE-4557-AD6D-BB5CA773496C}"/>
          </ac:cxnSpMkLst>
        </pc:cxnChg>
      </pc:sldChg>
      <pc:sldChg chg="addSp delSp modSp add mod setBg">
        <pc:chgData name="Nola Gum" userId="6ed7e2d0-2401-41a6-b096-86b62ebd8337" providerId="ADAL" clId="{3D8F3FC7-235A-4704-9836-5518C6C37CF7}" dt="2022-06-26T19:45:51.753" v="2276" actId="207"/>
        <pc:sldMkLst>
          <pc:docMk/>
          <pc:sldMk cId="1876361902" sldId="306"/>
        </pc:sldMkLst>
        <pc:spChg chg="mod">
          <ac:chgData name="Nola Gum" userId="6ed7e2d0-2401-41a6-b096-86b62ebd8337" providerId="ADAL" clId="{3D8F3FC7-235A-4704-9836-5518C6C37CF7}" dt="2022-06-26T19:45:51.753" v="2276" actId="207"/>
          <ac:spMkLst>
            <pc:docMk/>
            <pc:sldMk cId="1876361902" sldId="306"/>
            <ac:spMk id="2" creationId="{1A75C0B7-D03E-4909-AC67-B83FD4CD71D6}"/>
          </ac:spMkLst>
        </pc:spChg>
        <pc:spChg chg="add del mod">
          <ac:chgData name="Nola Gum" userId="6ed7e2d0-2401-41a6-b096-86b62ebd8337" providerId="ADAL" clId="{3D8F3FC7-235A-4704-9836-5518C6C37CF7}" dt="2022-06-26T19:45:44.916" v="2275" actId="26606"/>
          <ac:spMkLst>
            <pc:docMk/>
            <pc:sldMk cId="1876361902" sldId="306"/>
            <ac:spMk id="3" creationId="{BD94ABAF-9549-43F5-8BC3-CD0BBD7ABDF4}"/>
          </ac:spMkLst>
        </pc:spChg>
        <pc:spChg chg="add del">
          <ac:chgData name="Nola Gum" userId="6ed7e2d0-2401-41a6-b096-86b62ebd8337" providerId="ADAL" clId="{3D8F3FC7-235A-4704-9836-5518C6C37CF7}" dt="2022-06-26T19:45:42.081" v="2272" actId="26606"/>
          <ac:spMkLst>
            <pc:docMk/>
            <pc:sldMk cId="1876361902" sldId="306"/>
            <ac:spMk id="8" creationId="{3741B58E-3B65-4A01-A276-975AB2CF8A08}"/>
          </ac:spMkLst>
        </pc:spChg>
        <pc:spChg chg="add del">
          <ac:chgData name="Nola Gum" userId="6ed7e2d0-2401-41a6-b096-86b62ebd8337" providerId="ADAL" clId="{3D8F3FC7-235A-4704-9836-5518C6C37CF7}" dt="2022-06-26T19:45:42.081" v="2272" actId="26606"/>
          <ac:spMkLst>
            <pc:docMk/>
            <pc:sldMk cId="1876361902" sldId="306"/>
            <ac:spMk id="10" creationId="{7AAC67C3-831B-4AB1-A259-DFB839CAFAFC}"/>
          </ac:spMkLst>
        </pc:spChg>
        <pc:spChg chg="add del">
          <ac:chgData name="Nola Gum" userId="6ed7e2d0-2401-41a6-b096-86b62ebd8337" providerId="ADAL" clId="{3D8F3FC7-235A-4704-9836-5518C6C37CF7}" dt="2022-06-26T19:45:42.081" v="2272" actId="26606"/>
          <ac:spMkLst>
            <pc:docMk/>
            <pc:sldMk cId="1876361902" sldId="306"/>
            <ac:spMk id="12" creationId="{054B3F04-9EAC-45C0-B3CE-0387EEA10A0C}"/>
          </ac:spMkLst>
        </pc:spChg>
        <pc:graphicFrameChg chg="add del">
          <ac:chgData name="Nola Gum" userId="6ed7e2d0-2401-41a6-b096-86b62ebd8337" providerId="ADAL" clId="{3D8F3FC7-235A-4704-9836-5518C6C37CF7}" dt="2022-06-26T19:45:44.870" v="2274" actId="26606"/>
          <ac:graphicFrameMkLst>
            <pc:docMk/>
            <pc:sldMk cId="1876361902" sldId="306"/>
            <ac:graphicFrameMk id="5" creationId="{F9C4139C-A2D4-BB8A-5749-7B5B7C5ABB83}"/>
          </ac:graphicFrameMkLst>
        </pc:graphicFrameChg>
        <pc:graphicFrameChg chg="add">
          <ac:chgData name="Nola Gum" userId="6ed7e2d0-2401-41a6-b096-86b62ebd8337" providerId="ADAL" clId="{3D8F3FC7-235A-4704-9836-5518C6C37CF7}" dt="2022-06-26T19:45:44.916" v="2275" actId="26606"/>
          <ac:graphicFrameMkLst>
            <pc:docMk/>
            <pc:sldMk cId="1876361902" sldId="306"/>
            <ac:graphicFrameMk id="7" creationId="{6FF23D80-6C20-3967-8544-C249E97755AD}"/>
          </ac:graphicFrameMkLst>
        </pc:graphicFrameChg>
      </pc:sldChg>
      <pc:sldChg chg="add del">
        <pc:chgData name="Nola Gum" userId="6ed7e2d0-2401-41a6-b096-86b62ebd8337" providerId="ADAL" clId="{3D8F3FC7-235A-4704-9836-5518C6C37CF7}" dt="2022-06-26T19:44:24.331" v="2236" actId="2890"/>
        <pc:sldMkLst>
          <pc:docMk/>
          <pc:sldMk cId="3397025408" sldId="306"/>
        </pc:sldMkLst>
      </pc:sldChg>
      <pc:sldChg chg="addSp modSp add mod setBg modNotesTx">
        <pc:chgData name="Nola Gum" userId="6ed7e2d0-2401-41a6-b096-86b62ebd8337" providerId="ADAL" clId="{3D8F3FC7-235A-4704-9836-5518C6C37CF7}" dt="2022-06-26T19:50:25.276" v="2474" actId="27636"/>
        <pc:sldMkLst>
          <pc:docMk/>
          <pc:sldMk cId="3178005821" sldId="307"/>
        </pc:sldMkLst>
        <pc:spChg chg="mod">
          <ac:chgData name="Nola Gum" userId="6ed7e2d0-2401-41a6-b096-86b62ebd8337" providerId="ADAL" clId="{3D8F3FC7-235A-4704-9836-5518C6C37CF7}" dt="2022-06-26T19:49:13.282" v="2407" actId="26606"/>
          <ac:spMkLst>
            <pc:docMk/>
            <pc:sldMk cId="3178005821" sldId="307"/>
            <ac:spMk id="2" creationId="{78D38498-ECCD-4A3C-A2BA-D510497C1F90}"/>
          </ac:spMkLst>
        </pc:spChg>
        <pc:spChg chg="mod">
          <ac:chgData name="Nola Gum" userId="6ed7e2d0-2401-41a6-b096-86b62ebd8337" providerId="ADAL" clId="{3D8F3FC7-235A-4704-9836-5518C6C37CF7}" dt="2022-06-26T19:50:25.276" v="2474" actId="27636"/>
          <ac:spMkLst>
            <pc:docMk/>
            <pc:sldMk cId="3178005821" sldId="307"/>
            <ac:spMk id="3" creationId="{D63864BC-1143-4669-AF33-1BB488644C22}"/>
          </ac:spMkLst>
        </pc:spChg>
        <pc:spChg chg="add">
          <ac:chgData name="Nola Gum" userId="6ed7e2d0-2401-41a6-b096-86b62ebd8337" providerId="ADAL" clId="{3D8F3FC7-235A-4704-9836-5518C6C37CF7}" dt="2022-06-26T19:49:13.282" v="2407" actId="26606"/>
          <ac:spMkLst>
            <pc:docMk/>
            <pc:sldMk cId="3178005821" sldId="307"/>
            <ac:spMk id="8" creationId="{3558DB37-9FEE-48A2-8578-ED0401573943}"/>
          </ac:spMkLst>
        </pc:spChg>
        <pc:spChg chg="add">
          <ac:chgData name="Nola Gum" userId="6ed7e2d0-2401-41a6-b096-86b62ebd8337" providerId="ADAL" clId="{3D8F3FC7-235A-4704-9836-5518C6C37CF7}" dt="2022-06-26T19:49:13.282" v="2407" actId="26606"/>
          <ac:spMkLst>
            <pc:docMk/>
            <pc:sldMk cId="3178005821" sldId="307"/>
            <ac:spMk id="10" creationId="{5F7FCCA6-00E2-4F74-A105-0D769872F243}"/>
          </ac:spMkLst>
        </pc:spChg>
        <pc:spChg chg="add">
          <ac:chgData name="Nola Gum" userId="6ed7e2d0-2401-41a6-b096-86b62ebd8337" providerId="ADAL" clId="{3D8F3FC7-235A-4704-9836-5518C6C37CF7}" dt="2022-06-26T19:49:13.282" v="2407" actId="26606"/>
          <ac:spMkLst>
            <pc:docMk/>
            <pc:sldMk cId="3178005821" sldId="307"/>
            <ac:spMk id="12" creationId="{5E1ED12F-9F06-4B37-87B7-F98F52937F86}"/>
          </ac:spMkLst>
        </pc:spChg>
      </pc:sldChg>
      <pc:sldChg chg="addSp delSp modSp new mod setBg setClrOvrMap modNotesTx">
        <pc:chgData name="Nola Gum" userId="6ed7e2d0-2401-41a6-b096-86b62ebd8337" providerId="ADAL" clId="{3D8F3FC7-235A-4704-9836-5518C6C37CF7}" dt="2022-06-26T19:56:30.210" v="2743" actId="403"/>
        <pc:sldMkLst>
          <pc:docMk/>
          <pc:sldMk cId="3078264139" sldId="308"/>
        </pc:sldMkLst>
        <pc:spChg chg="mod">
          <ac:chgData name="Nola Gum" userId="6ed7e2d0-2401-41a6-b096-86b62ebd8337" providerId="ADAL" clId="{3D8F3FC7-235A-4704-9836-5518C6C37CF7}" dt="2022-06-26T19:55:17.659" v="2585" actId="26606"/>
          <ac:spMkLst>
            <pc:docMk/>
            <pc:sldMk cId="3078264139" sldId="308"/>
            <ac:spMk id="2" creationId="{C551957C-E792-B81B-3E93-6A5E169466FC}"/>
          </ac:spMkLst>
        </pc:spChg>
        <pc:spChg chg="mod ord">
          <ac:chgData name="Nola Gum" userId="6ed7e2d0-2401-41a6-b096-86b62ebd8337" providerId="ADAL" clId="{3D8F3FC7-235A-4704-9836-5518C6C37CF7}" dt="2022-06-26T19:56:30.210" v="2743" actId="403"/>
          <ac:spMkLst>
            <pc:docMk/>
            <pc:sldMk cId="3078264139" sldId="308"/>
            <ac:spMk id="3" creationId="{EB259752-3FEC-394D-1A2D-7760CFBE331A}"/>
          </ac:spMkLst>
        </pc:spChg>
        <pc:spChg chg="add del">
          <ac:chgData name="Nola Gum" userId="6ed7e2d0-2401-41a6-b096-86b62ebd8337" providerId="ADAL" clId="{3D8F3FC7-235A-4704-9836-5518C6C37CF7}" dt="2022-06-26T19:55:03.280" v="2583" actId="26606"/>
          <ac:spMkLst>
            <pc:docMk/>
            <pc:sldMk cId="3078264139" sldId="308"/>
            <ac:spMk id="10" creationId="{F532AA8F-7655-4585-B919-E2A0FD87E715}"/>
          </ac:spMkLst>
        </pc:spChg>
        <pc:spChg chg="add del">
          <ac:chgData name="Nola Gum" userId="6ed7e2d0-2401-41a6-b096-86b62ebd8337" providerId="ADAL" clId="{3D8F3FC7-235A-4704-9836-5518C6C37CF7}" dt="2022-06-26T19:55:03.280" v="2583" actId="26606"/>
          <ac:spMkLst>
            <pc:docMk/>
            <pc:sldMk cId="3078264139" sldId="308"/>
            <ac:spMk id="14" creationId="{BACADE56-B590-4E65-AF77-CEDAB0E2C033}"/>
          </ac:spMkLst>
        </pc:spChg>
        <pc:spChg chg="add del">
          <ac:chgData name="Nola Gum" userId="6ed7e2d0-2401-41a6-b096-86b62ebd8337" providerId="ADAL" clId="{3D8F3FC7-235A-4704-9836-5518C6C37CF7}" dt="2022-06-26T19:55:03.280" v="2583" actId="26606"/>
          <ac:spMkLst>
            <pc:docMk/>
            <pc:sldMk cId="3078264139" sldId="308"/>
            <ac:spMk id="16" creationId="{1CD6EB25-01BC-4EB1-8BED-E81046194E5F}"/>
          </ac:spMkLst>
        </pc:spChg>
        <pc:spChg chg="add del">
          <ac:chgData name="Nola Gum" userId="6ed7e2d0-2401-41a6-b096-86b62ebd8337" providerId="ADAL" clId="{3D8F3FC7-235A-4704-9836-5518C6C37CF7}" dt="2022-06-26T19:55:00.385" v="2580" actId="26606"/>
          <ac:spMkLst>
            <pc:docMk/>
            <pc:sldMk cId="3078264139" sldId="308"/>
            <ac:spMk id="23" creationId="{A69E3989-C462-49A6-86A8-355B60134A11}"/>
          </ac:spMkLst>
        </pc:spChg>
        <pc:spChg chg="add del">
          <ac:chgData name="Nola Gum" userId="6ed7e2d0-2401-41a6-b096-86b62ebd8337" providerId="ADAL" clId="{3D8F3FC7-235A-4704-9836-5518C6C37CF7}" dt="2022-06-26T19:55:00.385" v="2580" actId="26606"/>
          <ac:spMkLst>
            <pc:docMk/>
            <pc:sldMk cId="3078264139" sldId="308"/>
            <ac:spMk id="25" creationId="{8FE4B8E1-4108-4F3B-AA31-922474DCDBEF}"/>
          </ac:spMkLst>
        </pc:spChg>
        <pc:spChg chg="add del">
          <ac:chgData name="Nola Gum" userId="6ed7e2d0-2401-41a6-b096-86b62ebd8337" providerId="ADAL" clId="{3D8F3FC7-235A-4704-9836-5518C6C37CF7}" dt="2022-06-26T19:55:03.264" v="2582" actId="26606"/>
          <ac:spMkLst>
            <pc:docMk/>
            <pc:sldMk cId="3078264139" sldId="308"/>
            <ac:spMk id="27" creationId="{990D0034-F768-41E7-85D4-F38C4DE85770}"/>
          </ac:spMkLst>
        </pc:spChg>
        <pc:spChg chg="add del">
          <ac:chgData name="Nola Gum" userId="6ed7e2d0-2401-41a6-b096-86b62ebd8337" providerId="ADAL" clId="{3D8F3FC7-235A-4704-9836-5518C6C37CF7}" dt="2022-06-26T19:55:03.264" v="2582" actId="26606"/>
          <ac:spMkLst>
            <pc:docMk/>
            <pc:sldMk cId="3078264139" sldId="308"/>
            <ac:spMk id="28" creationId="{C4F7E42D-8B5A-4FC8-81CD-9E60171F7FA8}"/>
          </ac:spMkLst>
        </pc:spChg>
        <pc:spChg chg="add del">
          <ac:chgData name="Nola Gum" userId="6ed7e2d0-2401-41a6-b096-86b62ebd8337" providerId="ADAL" clId="{3D8F3FC7-235A-4704-9836-5518C6C37CF7}" dt="2022-06-26T19:55:03.264" v="2582" actId="26606"/>
          <ac:spMkLst>
            <pc:docMk/>
            <pc:sldMk cId="3078264139" sldId="308"/>
            <ac:spMk id="29" creationId="{8C04651D-B9F4-4935-A02D-364153FBDF54}"/>
          </ac:spMkLst>
        </pc:spChg>
        <pc:spChg chg="add del">
          <ac:chgData name="Nola Gum" userId="6ed7e2d0-2401-41a6-b096-86b62ebd8337" providerId="ADAL" clId="{3D8F3FC7-235A-4704-9836-5518C6C37CF7}" dt="2022-06-26T19:55:17.659" v="2585" actId="26606"/>
          <ac:spMkLst>
            <pc:docMk/>
            <pc:sldMk cId="3078264139" sldId="308"/>
            <ac:spMk id="32" creationId="{A69E3989-C462-49A6-86A8-355B60134A11}"/>
          </ac:spMkLst>
        </pc:spChg>
        <pc:spChg chg="add del">
          <ac:chgData name="Nola Gum" userId="6ed7e2d0-2401-41a6-b096-86b62ebd8337" providerId="ADAL" clId="{3D8F3FC7-235A-4704-9836-5518C6C37CF7}" dt="2022-06-26T19:55:17.659" v="2585" actId="26606"/>
          <ac:spMkLst>
            <pc:docMk/>
            <pc:sldMk cId="3078264139" sldId="308"/>
            <ac:spMk id="33" creationId="{8FE4B8E1-4108-4F3B-AA31-922474DCDBEF}"/>
          </ac:spMkLst>
        </pc:spChg>
        <pc:spChg chg="add">
          <ac:chgData name="Nola Gum" userId="6ed7e2d0-2401-41a6-b096-86b62ebd8337" providerId="ADAL" clId="{3D8F3FC7-235A-4704-9836-5518C6C37CF7}" dt="2022-06-26T19:55:17.659" v="2585" actId="26606"/>
          <ac:spMkLst>
            <pc:docMk/>
            <pc:sldMk cId="3078264139" sldId="308"/>
            <ac:spMk id="40" creationId="{F0023454-C8F8-4D6E-8537-CCFD0CA394B8}"/>
          </ac:spMkLst>
        </pc:spChg>
        <pc:spChg chg="add">
          <ac:chgData name="Nola Gum" userId="6ed7e2d0-2401-41a6-b096-86b62ebd8337" providerId="ADAL" clId="{3D8F3FC7-235A-4704-9836-5518C6C37CF7}" dt="2022-06-26T19:55:17.659" v="2585" actId="26606"/>
          <ac:spMkLst>
            <pc:docMk/>
            <pc:sldMk cId="3078264139" sldId="308"/>
            <ac:spMk id="42" creationId="{7E074050-0E37-4F72-95BE-2439FAD04BCF}"/>
          </ac:spMkLst>
        </pc:spChg>
        <pc:picChg chg="add del mod">
          <ac:chgData name="Nola Gum" userId="6ed7e2d0-2401-41a6-b096-86b62ebd8337" providerId="ADAL" clId="{3D8F3FC7-235A-4704-9836-5518C6C37CF7}" dt="2022-06-26T19:54:45.954" v="2576" actId="478"/>
          <ac:picMkLst>
            <pc:docMk/>
            <pc:sldMk cId="3078264139" sldId="308"/>
            <ac:picMk id="5" creationId="{0795BA97-DED5-FAE0-45AA-7C349BABDB68}"/>
          </ac:picMkLst>
        </pc:picChg>
        <pc:picChg chg="add mod ord">
          <ac:chgData name="Nola Gum" userId="6ed7e2d0-2401-41a6-b096-86b62ebd8337" providerId="ADAL" clId="{3D8F3FC7-235A-4704-9836-5518C6C37CF7}" dt="2022-06-26T19:55:17.659" v="2585" actId="26606"/>
          <ac:picMkLst>
            <pc:docMk/>
            <pc:sldMk cId="3078264139" sldId="308"/>
            <ac:picMk id="7" creationId="{411B0137-D2A5-7543-2375-BD0857392D9D}"/>
          </ac:picMkLst>
        </pc:picChg>
        <pc:cxnChg chg="add del">
          <ac:chgData name="Nola Gum" userId="6ed7e2d0-2401-41a6-b096-86b62ebd8337" providerId="ADAL" clId="{3D8F3FC7-235A-4704-9836-5518C6C37CF7}" dt="2022-06-26T19:55:03.280" v="2583" actId="26606"/>
          <ac:cxnSpMkLst>
            <pc:docMk/>
            <pc:sldMk cId="3078264139" sldId="308"/>
            <ac:cxnSpMk id="12" creationId="{C91AB637-318E-4CDB-8A57-B13978DB7738}"/>
          </ac:cxnSpMkLst>
        </pc:cxnChg>
        <pc:cxnChg chg="add del">
          <ac:chgData name="Nola Gum" userId="6ed7e2d0-2401-41a6-b096-86b62ebd8337" providerId="ADAL" clId="{3D8F3FC7-235A-4704-9836-5518C6C37CF7}" dt="2022-06-26T19:55:00.385" v="2580" actId="26606"/>
          <ac:cxnSpMkLst>
            <pc:docMk/>
            <pc:sldMk cId="3078264139" sldId="308"/>
            <ac:cxnSpMk id="21" creationId="{CBA20C44-5AE4-4DC9-A91C-643BC9C1EDF3}"/>
          </ac:cxnSpMkLst>
        </pc:cxnChg>
        <pc:cxnChg chg="add del">
          <ac:chgData name="Nola Gum" userId="6ed7e2d0-2401-41a6-b096-86b62ebd8337" providerId="ADAL" clId="{3D8F3FC7-235A-4704-9836-5518C6C37CF7}" dt="2022-06-26T19:55:17.659" v="2585" actId="26606"/>
          <ac:cxnSpMkLst>
            <pc:docMk/>
            <pc:sldMk cId="3078264139" sldId="308"/>
            <ac:cxnSpMk id="31" creationId="{CBA20C44-5AE4-4DC9-A91C-643BC9C1EDF3}"/>
          </ac:cxnSpMkLst>
        </pc:cxnChg>
        <pc:cxnChg chg="add">
          <ac:chgData name="Nola Gum" userId="6ed7e2d0-2401-41a6-b096-86b62ebd8337" providerId="ADAL" clId="{3D8F3FC7-235A-4704-9836-5518C6C37CF7}" dt="2022-06-26T19:55:17.659" v="2585" actId="26606"/>
          <ac:cxnSpMkLst>
            <pc:docMk/>
            <pc:sldMk cId="3078264139" sldId="308"/>
            <ac:cxnSpMk id="38" creationId="{83477320-2176-43A7-964D-F98AFECB20F7}"/>
          </ac:cxnSpMkLst>
        </pc:cxnChg>
      </pc:sldChg>
      <pc:sldChg chg="addSp delSp modSp new mod setBg modNotesTx">
        <pc:chgData name="Nola Gum" userId="6ed7e2d0-2401-41a6-b096-86b62ebd8337" providerId="ADAL" clId="{3D8F3FC7-235A-4704-9836-5518C6C37CF7}" dt="2022-06-26T19:57:05.819" v="2781" actId="20577"/>
        <pc:sldMkLst>
          <pc:docMk/>
          <pc:sldMk cId="3191710915" sldId="309"/>
        </pc:sldMkLst>
        <pc:spChg chg="mod">
          <ac:chgData name="Nola Gum" userId="6ed7e2d0-2401-41a6-b096-86b62ebd8337" providerId="ADAL" clId="{3D8F3FC7-235A-4704-9836-5518C6C37CF7}" dt="2022-06-26T19:56:56.252" v="2771" actId="26606"/>
          <ac:spMkLst>
            <pc:docMk/>
            <pc:sldMk cId="3191710915" sldId="309"/>
            <ac:spMk id="2" creationId="{81E66116-BF3D-2C45-38C0-193E2C6D6D5D}"/>
          </ac:spMkLst>
        </pc:spChg>
        <pc:spChg chg="del">
          <ac:chgData name="Nola Gum" userId="6ed7e2d0-2401-41a6-b096-86b62ebd8337" providerId="ADAL" clId="{3D8F3FC7-235A-4704-9836-5518C6C37CF7}" dt="2022-06-26T19:56:56.252" v="2771" actId="26606"/>
          <ac:spMkLst>
            <pc:docMk/>
            <pc:sldMk cId="3191710915" sldId="309"/>
            <ac:spMk id="3" creationId="{F5C670FD-9502-4088-B190-7A0B6EDD8097}"/>
          </ac:spMkLst>
        </pc:spChg>
        <pc:spChg chg="add">
          <ac:chgData name="Nola Gum" userId="6ed7e2d0-2401-41a6-b096-86b62ebd8337" providerId="ADAL" clId="{3D8F3FC7-235A-4704-9836-5518C6C37CF7}" dt="2022-06-26T19:56:56.252" v="2771" actId="26606"/>
          <ac:spMkLst>
            <pc:docMk/>
            <pc:sldMk cId="3191710915" sldId="309"/>
            <ac:spMk id="9" creationId="{329F45E3-C125-49F5-863F-3F771273B79A}"/>
          </ac:spMkLst>
        </pc:spChg>
        <pc:spChg chg="add">
          <ac:chgData name="Nola Gum" userId="6ed7e2d0-2401-41a6-b096-86b62ebd8337" providerId="ADAL" clId="{3D8F3FC7-235A-4704-9836-5518C6C37CF7}" dt="2022-06-26T19:56:56.252" v="2771" actId="26606"/>
          <ac:spMkLst>
            <pc:docMk/>
            <pc:sldMk cId="3191710915" sldId="309"/>
            <ac:spMk id="11" creationId="{F23C6175-7110-4DB0-BEA4-FC1D293020BC}"/>
          </ac:spMkLst>
        </pc:spChg>
        <pc:spChg chg="add">
          <ac:chgData name="Nola Gum" userId="6ed7e2d0-2401-41a6-b096-86b62ebd8337" providerId="ADAL" clId="{3D8F3FC7-235A-4704-9836-5518C6C37CF7}" dt="2022-06-26T19:56:56.252" v="2771" actId="26606"/>
          <ac:spMkLst>
            <pc:docMk/>
            <pc:sldMk cId="3191710915" sldId="309"/>
            <ac:spMk id="15" creationId="{C134A61E-E750-4776-9144-4A5FDF9D7A8B}"/>
          </ac:spMkLst>
        </pc:spChg>
        <pc:spChg chg="add">
          <ac:chgData name="Nola Gum" userId="6ed7e2d0-2401-41a6-b096-86b62ebd8337" providerId="ADAL" clId="{3D8F3FC7-235A-4704-9836-5518C6C37CF7}" dt="2022-06-26T19:56:56.252" v="2771" actId="26606"/>
          <ac:spMkLst>
            <pc:docMk/>
            <pc:sldMk cId="3191710915" sldId="309"/>
            <ac:spMk id="17" creationId="{CEEAEDD6-A8CD-4422-9792-D2A94C8D2A23}"/>
          </ac:spMkLst>
        </pc:spChg>
        <pc:picChg chg="add">
          <ac:chgData name="Nola Gum" userId="6ed7e2d0-2401-41a6-b096-86b62ebd8337" providerId="ADAL" clId="{3D8F3FC7-235A-4704-9836-5518C6C37CF7}" dt="2022-06-26T19:56:56.252" v="2771" actId="26606"/>
          <ac:picMkLst>
            <pc:docMk/>
            <pc:sldMk cId="3191710915" sldId="309"/>
            <ac:picMk id="5" creationId="{A92F895A-EED5-F17D-8934-74C012FAB319}"/>
          </ac:picMkLst>
        </pc:picChg>
        <pc:cxnChg chg="add">
          <ac:chgData name="Nola Gum" userId="6ed7e2d0-2401-41a6-b096-86b62ebd8337" providerId="ADAL" clId="{3D8F3FC7-235A-4704-9836-5518C6C37CF7}" dt="2022-06-26T19:56:56.252" v="2771" actId="26606"/>
          <ac:cxnSpMkLst>
            <pc:docMk/>
            <pc:sldMk cId="3191710915" sldId="309"/>
            <ac:cxnSpMk id="13" creationId="{044DF19B-511F-4F07-A7AD-1A010C6BFCB2}"/>
          </ac:cxnSpMkLst>
        </pc:cxnChg>
      </pc:sldChg>
    </pc:docChg>
  </pc:docChgLst>
</pc:chgInfo>
</file>

<file path=ppt/diagrams/_rels/data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4" Type="http://schemas.openxmlformats.org/officeDocument/2006/relationships/image" Target="../media/image38.svg"/></Relationships>
</file>

<file path=ppt/diagrams/_rels/data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_rels/data17.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ata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diagrams/_rels/data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3.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ata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4" Type="http://schemas.openxmlformats.org/officeDocument/2006/relationships/image" Target="../media/image38.svg"/></Relationships>
</file>

<file path=ppt/diagrams/_rels/drawing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diagrams/_rels/drawing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3.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7FC8E7-EA1A-4CF4-A190-F58F673490BE}"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8F10F8F5-5D7D-4551-B0EE-01C6768077FA}">
      <dgm:prSet/>
      <dgm:spPr/>
      <dgm:t>
        <a:bodyPr/>
        <a:lstStyle/>
        <a:p>
          <a:r>
            <a:rPr lang="en-US" dirty="0"/>
            <a:t>Corporal Punishment</a:t>
          </a:r>
        </a:p>
      </dgm:t>
    </dgm:pt>
    <dgm:pt modelId="{E8055F02-8CE7-4EF8-B1FB-A9C708630C23}" type="parTrans" cxnId="{1F4654A3-5C48-482D-873B-6CD89E61BD38}">
      <dgm:prSet/>
      <dgm:spPr/>
      <dgm:t>
        <a:bodyPr/>
        <a:lstStyle/>
        <a:p>
          <a:endParaRPr lang="en-US"/>
        </a:p>
      </dgm:t>
    </dgm:pt>
    <dgm:pt modelId="{E1339B7B-CBE0-4099-8B1D-D5092E7930C4}" type="sibTrans" cxnId="{1F4654A3-5C48-482D-873B-6CD89E61BD38}">
      <dgm:prSet/>
      <dgm:spPr/>
      <dgm:t>
        <a:bodyPr/>
        <a:lstStyle/>
        <a:p>
          <a:endParaRPr lang="en-US"/>
        </a:p>
      </dgm:t>
    </dgm:pt>
    <dgm:pt modelId="{5FAD818B-F625-4F0F-9C37-BA22AA8423F0}">
      <dgm:prSet/>
      <dgm:spPr/>
      <dgm:t>
        <a:bodyPr/>
        <a:lstStyle/>
        <a:p>
          <a:r>
            <a:rPr lang="en-US"/>
            <a:t>Culture</a:t>
          </a:r>
        </a:p>
      </dgm:t>
    </dgm:pt>
    <dgm:pt modelId="{80DEAB94-4126-491E-9B15-109D00ADEBD7}" type="parTrans" cxnId="{7DDAF988-229F-43F5-BBDD-6F13150D2A51}">
      <dgm:prSet/>
      <dgm:spPr/>
      <dgm:t>
        <a:bodyPr/>
        <a:lstStyle/>
        <a:p>
          <a:endParaRPr lang="en-US"/>
        </a:p>
      </dgm:t>
    </dgm:pt>
    <dgm:pt modelId="{0FF3F51C-1613-4407-947C-D75BB503CEBD}" type="sibTrans" cxnId="{7DDAF988-229F-43F5-BBDD-6F13150D2A51}">
      <dgm:prSet/>
      <dgm:spPr/>
      <dgm:t>
        <a:bodyPr/>
        <a:lstStyle/>
        <a:p>
          <a:endParaRPr lang="en-US"/>
        </a:p>
      </dgm:t>
    </dgm:pt>
    <dgm:pt modelId="{FF2E89F5-B1B1-42E3-8460-0369470CC0CF}">
      <dgm:prSet/>
      <dgm:spPr/>
      <dgm:t>
        <a:bodyPr/>
        <a:lstStyle/>
        <a:p>
          <a:r>
            <a:rPr lang="en-US" dirty="0"/>
            <a:t>Trauma</a:t>
          </a:r>
        </a:p>
      </dgm:t>
    </dgm:pt>
    <dgm:pt modelId="{CAEA0932-4205-4247-A4AF-0DC3689406AE}" type="parTrans" cxnId="{B8A4B748-2F55-4455-978C-88F3349ADA77}">
      <dgm:prSet/>
      <dgm:spPr/>
      <dgm:t>
        <a:bodyPr/>
        <a:lstStyle/>
        <a:p>
          <a:endParaRPr lang="en-US"/>
        </a:p>
      </dgm:t>
    </dgm:pt>
    <dgm:pt modelId="{B56D620D-89AB-49F2-90CC-F85F18B7B8F1}" type="sibTrans" cxnId="{B8A4B748-2F55-4455-978C-88F3349ADA77}">
      <dgm:prSet/>
      <dgm:spPr/>
      <dgm:t>
        <a:bodyPr/>
        <a:lstStyle/>
        <a:p>
          <a:endParaRPr lang="en-US"/>
        </a:p>
      </dgm:t>
    </dgm:pt>
    <dgm:pt modelId="{EFA0DDB0-363A-4532-A729-9347100CFE74}" type="pres">
      <dgm:prSet presAssocID="{F97FC8E7-EA1A-4CF4-A190-F58F673490BE}" presName="diagram" presStyleCnt="0">
        <dgm:presLayoutVars>
          <dgm:dir/>
          <dgm:resizeHandles val="exact"/>
        </dgm:presLayoutVars>
      </dgm:prSet>
      <dgm:spPr/>
    </dgm:pt>
    <dgm:pt modelId="{50C201B7-4D6F-4081-AC27-798ADB012AA7}" type="pres">
      <dgm:prSet presAssocID="{8F10F8F5-5D7D-4551-B0EE-01C6768077FA}" presName="node" presStyleLbl="node1" presStyleIdx="0" presStyleCnt="3">
        <dgm:presLayoutVars>
          <dgm:bulletEnabled val="1"/>
        </dgm:presLayoutVars>
      </dgm:prSet>
      <dgm:spPr/>
    </dgm:pt>
    <dgm:pt modelId="{B46B69D6-1745-42C8-AA41-046176C590B0}" type="pres">
      <dgm:prSet presAssocID="{E1339B7B-CBE0-4099-8B1D-D5092E7930C4}" presName="sibTrans" presStyleCnt="0"/>
      <dgm:spPr/>
    </dgm:pt>
    <dgm:pt modelId="{AFDB21B4-431C-46FA-B10C-2FEA9626585D}" type="pres">
      <dgm:prSet presAssocID="{5FAD818B-F625-4F0F-9C37-BA22AA8423F0}" presName="node" presStyleLbl="node1" presStyleIdx="1" presStyleCnt="3">
        <dgm:presLayoutVars>
          <dgm:bulletEnabled val="1"/>
        </dgm:presLayoutVars>
      </dgm:prSet>
      <dgm:spPr/>
    </dgm:pt>
    <dgm:pt modelId="{A678A428-7682-4E59-AEDA-4AA22949FE76}" type="pres">
      <dgm:prSet presAssocID="{0FF3F51C-1613-4407-947C-D75BB503CEBD}" presName="sibTrans" presStyleCnt="0"/>
      <dgm:spPr/>
    </dgm:pt>
    <dgm:pt modelId="{FE15923D-F59A-4869-BBC3-52802BAC72E0}" type="pres">
      <dgm:prSet presAssocID="{FF2E89F5-B1B1-42E3-8460-0369470CC0CF}" presName="node" presStyleLbl="node1" presStyleIdx="2" presStyleCnt="3">
        <dgm:presLayoutVars>
          <dgm:bulletEnabled val="1"/>
        </dgm:presLayoutVars>
      </dgm:prSet>
      <dgm:spPr/>
    </dgm:pt>
  </dgm:ptLst>
  <dgm:cxnLst>
    <dgm:cxn modelId="{B8A4B748-2F55-4455-978C-88F3349ADA77}" srcId="{F97FC8E7-EA1A-4CF4-A190-F58F673490BE}" destId="{FF2E89F5-B1B1-42E3-8460-0369470CC0CF}" srcOrd="2" destOrd="0" parTransId="{CAEA0932-4205-4247-A4AF-0DC3689406AE}" sibTransId="{B56D620D-89AB-49F2-90CC-F85F18B7B8F1}"/>
    <dgm:cxn modelId="{FB047849-BB98-42EC-B8A4-F564281F9E6A}" type="presOf" srcId="{5FAD818B-F625-4F0F-9C37-BA22AA8423F0}" destId="{AFDB21B4-431C-46FA-B10C-2FEA9626585D}" srcOrd="0" destOrd="0" presId="urn:microsoft.com/office/officeart/2005/8/layout/default"/>
    <dgm:cxn modelId="{26FEEE58-B2CD-4720-A0A2-EFEAF05BDBBA}" type="presOf" srcId="{FF2E89F5-B1B1-42E3-8460-0369470CC0CF}" destId="{FE15923D-F59A-4869-BBC3-52802BAC72E0}" srcOrd="0" destOrd="0" presId="urn:microsoft.com/office/officeart/2005/8/layout/default"/>
    <dgm:cxn modelId="{7DDAF988-229F-43F5-BBDD-6F13150D2A51}" srcId="{F97FC8E7-EA1A-4CF4-A190-F58F673490BE}" destId="{5FAD818B-F625-4F0F-9C37-BA22AA8423F0}" srcOrd="1" destOrd="0" parTransId="{80DEAB94-4126-491E-9B15-109D00ADEBD7}" sibTransId="{0FF3F51C-1613-4407-947C-D75BB503CEBD}"/>
    <dgm:cxn modelId="{9BF1E099-4CF2-4658-BF15-2A615E31BF71}" type="presOf" srcId="{8F10F8F5-5D7D-4551-B0EE-01C6768077FA}" destId="{50C201B7-4D6F-4081-AC27-798ADB012AA7}" srcOrd="0" destOrd="0" presId="urn:microsoft.com/office/officeart/2005/8/layout/default"/>
    <dgm:cxn modelId="{1F4654A3-5C48-482D-873B-6CD89E61BD38}" srcId="{F97FC8E7-EA1A-4CF4-A190-F58F673490BE}" destId="{8F10F8F5-5D7D-4551-B0EE-01C6768077FA}" srcOrd="0" destOrd="0" parTransId="{E8055F02-8CE7-4EF8-B1FB-A9C708630C23}" sibTransId="{E1339B7B-CBE0-4099-8B1D-D5092E7930C4}"/>
    <dgm:cxn modelId="{7B21DEA3-B9BB-4A9B-BBF7-0C29DCF67F85}" type="presOf" srcId="{F97FC8E7-EA1A-4CF4-A190-F58F673490BE}" destId="{EFA0DDB0-363A-4532-A729-9347100CFE74}" srcOrd="0" destOrd="0" presId="urn:microsoft.com/office/officeart/2005/8/layout/default"/>
    <dgm:cxn modelId="{C78E05A4-CD07-4F5C-B102-2D8BD8EF555D}" type="presParOf" srcId="{EFA0DDB0-363A-4532-A729-9347100CFE74}" destId="{50C201B7-4D6F-4081-AC27-798ADB012AA7}" srcOrd="0" destOrd="0" presId="urn:microsoft.com/office/officeart/2005/8/layout/default"/>
    <dgm:cxn modelId="{C1411F3B-5D7A-4378-ACA9-EE984135F7AF}" type="presParOf" srcId="{EFA0DDB0-363A-4532-A729-9347100CFE74}" destId="{B46B69D6-1745-42C8-AA41-046176C590B0}" srcOrd="1" destOrd="0" presId="urn:microsoft.com/office/officeart/2005/8/layout/default"/>
    <dgm:cxn modelId="{2C9A4FB2-93B6-498B-AE2A-63A97039CEA6}" type="presParOf" srcId="{EFA0DDB0-363A-4532-A729-9347100CFE74}" destId="{AFDB21B4-431C-46FA-B10C-2FEA9626585D}" srcOrd="2" destOrd="0" presId="urn:microsoft.com/office/officeart/2005/8/layout/default"/>
    <dgm:cxn modelId="{35EAF3EB-60A2-409A-AB19-3F74A1AC746C}" type="presParOf" srcId="{EFA0DDB0-363A-4532-A729-9347100CFE74}" destId="{A678A428-7682-4E59-AEDA-4AA22949FE76}" srcOrd="3" destOrd="0" presId="urn:microsoft.com/office/officeart/2005/8/layout/default"/>
    <dgm:cxn modelId="{5C9949C8-3B50-4623-B4A2-753342005AF8}" type="presParOf" srcId="{EFA0DDB0-363A-4532-A729-9347100CFE74}" destId="{FE15923D-F59A-4869-BBC3-52802BAC72E0}"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F73E44-1355-412F-BE80-914A35B865AE}"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EE11EDC1-28E1-414A-9EEC-6933574FC7D5}">
      <dgm:prSet custT="1"/>
      <dgm:spPr/>
      <dgm:t>
        <a:bodyPr/>
        <a:lstStyle/>
        <a:p>
          <a:pPr>
            <a:lnSpc>
              <a:spcPct val="100000"/>
            </a:lnSpc>
          </a:pPr>
          <a:r>
            <a:rPr lang="en-US" sz="2000" dirty="0"/>
            <a:t>Behavioral contracts help young people develop concrete goals which they can be expected to attain. </a:t>
          </a:r>
        </a:p>
      </dgm:t>
    </dgm:pt>
    <dgm:pt modelId="{C11DE05C-8841-41B9-9F44-E18D8D7DBEBF}" type="parTrans" cxnId="{F36E76B5-5F39-4CC2-9511-183F6DEF9739}">
      <dgm:prSet/>
      <dgm:spPr/>
      <dgm:t>
        <a:bodyPr/>
        <a:lstStyle/>
        <a:p>
          <a:endParaRPr lang="en-US" sz="2800"/>
        </a:p>
      </dgm:t>
    </dgm:pt>
    <dgm:pt modelId="{AA1F9175-B212-450F-B63C-8C210DDAA456}" type="sibTrans" cxnId="{F36E76B5-5F39-4CC2-9511-183F6DEF9739}">
      <dgm:prSet/>
      <dgm:spPr/>
      <dgm:t>
        <a:bodyPr/>
        <a:lstStyle/>
        <a:p>
          <a:endParaRPr lang="en-US" sz="2800"/>
        </a:p>
      </dgm:t>
    </dgm:pt>
    <dgm:pt modelId="{10FB429F-C74A-4B00-BC4E-53C159A1427C}">
      <dgm:prSet custT="1"/>
      <dgm:spPr/>
      <dgm:t>
        <a:bodyPr/>
        <a:lstStyle/>
        <a:p>
          <a:pPr>
            <a:lnSpc>
              <a:spcPct val="100000"/>
            </a:lnSpc>
          </a:pPr>
          <a:r>
            <a:rPr lang="en-US" sz="2000"/>
            <a:t>They help to motivate and also serve as a reference point for measuring progress.</a:t>
          </a:r>
        </a:p>
      </dgm:t>
    </dgm:pt>
    <dgm:pt modelId="{23B812DD-434C-4D40-A7BD-28991024E7FD}" type="parTrans" cxnId="{76B994A9-F0E7-4308-A999-A4E589E05A8C}">
      <dgm:prSet/>
      <dgm:spPr/>
      <dgm:t>
        <a:bodyPr/>
        <a:lstStyle/>
        <a:p>
          <a:endParaRPr lang="en-US" sz="2800"/>
        </a:p>
      </dgm:t>
    </dgm:pt>
    <dgm:pt modelId="{58CF206A-CEE4-4AA8-8B07-2C39A6C21460}" type="sibTrans" cxnId="{76B994A9-F0E7-4308-A999-A4E589E05A8C}">
      <dgm:prSet/>
      <dgm:spPr/>
      <dgm:t>
        <a:bodyPr/>
        <a:lstStyle/>
        <a:p>
          <a:endParaRPr lang="en-US" sz="2800"/>
        </a:p>
      </dgm:t>
    </dgm:pt>
    <dgm:pt modelId="{551E7701-F84E-4197-A634-0EF64A15E66D}" type="pres">
      <dgm:prSet presAssocID="{20F73E44-1355-412F-BE80-914A35B865AE}" presName="root" presStyleCnt="0">
        <dgm:presLayoutVars>
          <dgm:dir/>
          <dgm:resizeHandles val="exact"/>
        </dgm:presLayoutVars>
      </dgm:prSet>
      <dgm:spPr/>
    </dgm:pt>
    <dgm:pt modelId="{02D096BA-F91E-4C04-A0A4-8E17CE0AA36F}" type="pres">
      <dgm:prSet presAssocID="{EE11EDC1-28E1-414A-9EEC-6933574FC7D5}" presName="compNode" presStyleCnt="0"/>
      <dgm:spPr/>
    </dgm:pt>
    <dgm:pt modelId="{7BD2677F-9176-473C-8640-F53DD03640EF}" type="pres">
      <dgm:prSet presAssocID="{EE11EDC1-28E1-414A-9EEC-6933574FC7D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ement truck"/>
        </a:ext>
      </dgm:extLst>
    </dgm:pt>
    <dgm:pt modelId="{A206556E-BABA-4172-B927-AE6CA5B342B0}" type="pres">
      <dgm:prSet presAssocID="{EE11EDC1-28E1-414A-9EEC-6933574FC7D5}" presName="spaceRect" presStyleCnt="0"/>
      <dgm:spPr/>
    </dgm:pt>
    <dgm:pt modelId="{9EB1EEB1-3559-48EF-9A16-1AF0FBEBA6FF}" type="pres">
      <dgm:prSet presAssocID="{EE11EDC1-28E1-414A-9EEC-6933574FC7D5}" presName="textRect" presStyleLbl="revTx" presStyleIdx="0" presStyleCnt="2">
        <dgm:presLayoutVars>
          <dgm:chMax val="1"/>
          <dgm:chPref val="1"/>
        </dgm:presLayoutVars>
      </dgm:prSet>
      <dgm:spPr/>
    </dgm:pt>
    <dgm:pt modelId="{F37C2F56-D035-46C8-8675-F609B5B55177}" type="pres">
      <dgm:prSet presAssocID="{AA1F9175-B212-450F-B63C-8C210DDAA456}" presName="sibTrans" presStyleCnt="0"/>
      <dgm:spPr/>
    </dgm:pt>
    <dgm:pt modelId="{CC977863-DD0B-4243-8B2D-082E410C337C}" type="pres">
      <dgm:prSet presAssocID="{10FB429F-C74A-4B00-BC4E-53C159A1427C}" presName="compNode" presStyleCnt="0"/>
      <dgm:spPr/>
    </dgm:pt>
    <dgm:pt modelId="{5E76241C-FE06-4A3B-AB94-31358C7DBD0F}" type="pres">
      <dgm:prSet presAssocID="{10FB429F-C74A-4B00-BC4E-53C159A1427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ullseye"/>
        </a:ext>
      </dgm:extLst>
    </dgm:pt>
    <dgm:pt modelId="{F3F3E8D8-02DB-4D0B-8884-E10413199CAD}" type="pres">
      <dgm:prSet presAssocID="{10FB429F-C74A-4B00-BC4E-53C159A1427C}" presName="spaceRect" presStyleCnt="0"/>
      <dgm:spPr/>
    </dgm:pt>
    <dgm:pt modelId="{4D322993-7DDB-46E3-BF64-1677EF65C326}" type="pres">
      <dgm:prSet presAssocID="{10FB429F-C74A-4B00-BC4E-53C159A1427C}" presName="textRect" presStyleLbl="revTx" presStyleIdx="1" presStyleCnt="2">
        <dgm:presLayoutVars>
          <dgm:chMax val="1"/>
          <dgm:chPref val="1"/>
        </dgm:presLayoutVars>
      </dgm:prSet>
      <dgm:spPr/>
    </dgm:pt>
  </dgm:ptLst>
  <dgm:cxnLst>
    <dgm:cxn modelId="{A8CCB869-A62B-427A-B58F-12C450B0558E}" type="presOf" srcId="{10FB429F-C74A-4B00-BC4E-53C159A1427C}" destId="{4D322993-7DDB-46E3-BF64-1677EF65C326}" srcOrd="0" destOrd="0" presId="urn:microsoft.com/office/officeart/2018/2/layout/IconLabelList"/>
    <dgm:cxn modelId="{2837F288-05E3-4AB3-BB75-FA776DFABBFC}" type="presOf" srcId="{EE11EDC1-28E1-414A-9EEC-6933574FC7D5}" destId="{9EB1EEB1-3559-48EF-9A16-1AF0FBEBA6FF}" srcOrd="0" destOrd="0" presId="urn:microsoft.com/office/officeart/2018/2/layout/IconLabelList"/>
    <dgm:cxn modelId="{76B994A9-F0E7-4308-A999-A4E589E05A8C}" srcId="{20F73E44-1355-412F-BE80-914A35B865AE}" destId="{10FB429F-C74A-4B00-BC4E-53C159A1427C}" srcOrd="1" destOrd="0" parTransId="{23B812DD-434C-4D40-A7BD-28991024E7FD}" sibTransId="{58CF206A-CEE4-4AA8-8B07-2C39A6C21460}"/>
    <dgm:cxn modelId="{F36E76B5-5F39-4CC2-9511-183F6DEF9739}" srcId="{20F73E44-1355-412F-BE80-914A35B865AE}" destId="{EE11EDC1-28E1-414A-9EEC-6933574FC7D5}" srcOrd="0" destOrd="0" parTransId="{C11DE05C-8841-41B9-9F44-E18D8D7DBEBF}" sibTransId="{AA1F9175-B212-450F-B63C-8C210DDAA456}"/>
    <dgm:cxn modelId="{534F6CEF-EA35-414C-A0C0-E241C786F459}" type="presOf" srcId="{20F73E44-1355-412F-BE80-914A35B865AE}" destId="{551E7701-F84E-4197-A634-0EF64A15E66D}" srcOrd="0" destOrd="0" presId="urn:microsoft.com/office/officeart/2018/2/layout/IconLabelList"/>
    <dgm:cxn modelId="{183FB92F-C573-4781-BC76-839BD201CA72}" type="presParOf" srcId="{551E7701-F84E-4197-A634-0EF64A15E66D}" destId="{02D096BA-F91E-4C04-A0A4-8E17CE0AA36F}" srcOrd="0" destOrd="0" presId="urn:microsoft.com/office/officeart/2018/2/layout/IconLabelList"/>
    <dgm:cxn modelId="{CB81D7B0-DFFC-478A-8EF8-1DFFA1D2B9DD}" type="presParOf" srcId="{02D096BA-F91E-4C04-A0A4-8E17CE0AA36F}" destId="{7BD2677F-9176-473C-8640-F53DD03640EF}" srcOrd="0" destOrd="0" presId="urn:microsoft.com/office/officeart/2018/2/layout/IconLabelList"/>
    <dgm:cxn modelId="{C8F8B26E-8A38-40F1-9E23-EFA6D02EB11A}" type="presParOf" srcId="{02D096BA-F91E-4C04-A0A4-8E17CE0AA36F}" destId="{A206556E-BABA-4172-B927-AE6CA5B342B0}" srcOrd="1" destOrd="0" presId="urn:microsoft.com/office/officeart/2018/2/layout/IconLabelList"/>
    <dgm:cxn modelId="{D92A0028-2D1A-43FB-984D-29727D260287}" type="presParOf" srcId="{02D096BA-F91E-4C04-A0A4-8E17CE0AA36F}" destId="{9EB1EEB1-3559-48EF-9A16-1AF0FBEBA6FF}" srcOrd="2" destOrd="0" presId="urn:microsoft.com/office/officeart/2018/2/layout/IconLabelList"/>
    <dgm:cxn modelId="{8B111AFA-7E7E-4908-BF71-3884CD43465B}" type="presParOf" srcId="{551E7701-F84E-4197-A634-0EF64A15E66D}" destId="{F37C2F56-D035-46C8-8675-F609B5B55177}" srcOrd="1" destOrd="0" presId="urn:microsoft.com/office/officeart/2018/2/layout/IconLabelList"/>
    <dgm:cxn modelId="{F9C1DEF9-6CBE-4B6C-9DB1-2ABC9EE9CF68}" type="presParOf" srcId="{551E7701-F84E-4197-A634-0EF64A15E66D}" destId="{CC977863-DD0B-4243-8B2D-082E410C337C}" srcOrd="2" destOrd="0" presId="urn:microsoft.com/office/officeart/2018/2/layout/IconLabelList"/>
    <dgm:cxn modelId="{D24F295F-8F86-441C-86EC-22655DC5CF55}" type="presParOf" srcId="{CC977863-DD0B-4243-8B2D-082E410C337C}" destId="{5E76241C-FE06-4A3B-AB94-31358C7DBD0F}" srcOrd="0" destOrd="0" presId="urn:microsoft.com/office/officeart/2018/2/layout/IconLabelList"/>
    <dgm:cxn modelId="{9BB07157-ED1D-42C3-A045-E5356958BBA8}" type="presParOf" srcId="{CC977863-DD0B-4243-8B2D-082E410C337C}" destId="{F3F3E8D8-02DB-4D0B-8884-E10413199CAD}" srcOrd="1" destOrd="0" presId="urn:microsoft.com/office/officeart/2018/2/layout/IconLabelList"/>
    <dgm:cxn modelId="{6CBBC995-779C-41ED-821A-D4FEAD49E619}" type="presParOf" srcId="{CC977863-DD0B-4243-8B2D-082E410C337C}" destId="{4D322993-7DDB-46E3-BF64-1677EF65C326}"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4F4D64E-5ACA-4904-A927-4125A2D92761}"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5C96FFB-60F0-42D4-B6E4-3AFBD18716F0}">
      <dgm:prSet custT="1"/>
      <dgm:spPr/>
      <dgm:t>
        <a:bodyPr/>
        <a:lstStyle/>
        <a:p>
          <a:r>
            <a:rPr lang="en-US" sz="1600"/>
            <a:t>Substituting an acceptable behavior for an unacceptable one.</a:t>
          </a:r>
        </a:p>
      </dgm:t>
    </dgm:pt>
    <dgm:pt modelId="{09C2B417-8C4A-436B-B043-7A56EBC5399C}" type="parTrans" cxnId="{242140D5-85D1-47FC-9418-AAEFBE71BDE8}">
      <dgm:prSet/>
      <dgm:spPr/>
      <dgm:t>
        <a:bodyPr/>
        <a:lstStyle/>
        <a:p>
          <a:endParaRPr lang="en-US" sz="2400"/>
        </a:p>
      </dgm:t>
    </dgm:pt>
    <dgm:pt modelId="{A8BD4CFA-DFE7-42E8-AC46-D7C50A878E97}" type="sibTrans" cxnId="{242140D5-85D1-47FC-9418-AAEFBE71BDE8}">
      <dgm:prSet/>
      <dgm:spPr/>
      <dgm:t>
        <a:bodyPr/>
        <a:lstStyle/>
        <a:p>
          <a:endParaRPr lang="en-US" sz="2400"/>
        </a:p>
      </dgm:t>
    </dgm:pt>
    <dgm:pt modelId="{D30B0122-7382-4A02-BFAD-5F0981D5D3BF}">
      <dgm:prSet custT="1"/>
      <dgm:spPr/>
      <dgm:t>
        <a:bodyPr/>
        <a:lstStyle/>
        <a:p>
          <a:r>
            <a:rPr lang="en-US" sz="1600" dirty="0"/>
            <a:t>Many foster children have feelings of anger; if the way they are acting out those feelings is not appropriate, you need to redirect them to a behavior that is an appropriate way to express that feeling.</a:t>
          </a:r>
        </a:p>
      </dgm:t>
    </dgm:pt>
    <dgm:pt modelId="{3FBDD61C-9980-49D1-9CD2-043FE450302E}" type="parTrans" cxnId="{6130B53F-D39D-43D6-AE54-25B939203AAF}">
      <dgm:prSet/>
      <dgm:spPr/>
      <dgm:t>
        <a:bodyPr/>
        <a:lstStyle/>
        <a:p>
          <a:endParaRPr lang="en-US" sz="2400"/>
        </a:p>
      </dgm:t>
    </dgm:pt>
    <dgm:pt modelId="{43C31E8D-7BBC-4714-A57D-69BF0B7AB768}" type="sibTrans" cxnId="{6130B53F-D39D-43D6-AE54-25B939203AAF}">
      <dgm:prSet/>
      <dgm:spPr/>
      <dgm:t>
        <a:bodyPr/>
        <a:lstStyle/>
        <a:p>
          <a:endParaRPr lang="en-US" sz="2400"/>
        </a:p>
      </dgm:t>
    </dgm:pt>
    <dgm:pt modelId="{F4EAE59B-3F86-42F6-9EF3-BE95AC791FC2}" type="pres">
      <dgm:prSet presAssocID="{54F4D64E-5ACA-4904-A927-4125A2D92761}" presName="root" presStyleCnt="0">
        <dgm:presLayoutVars>
          <dgm:dir/>
          <dgm:resizeHandles val="exact"/>
        </dgm:presLayoutVars>
      </dgm:prSet>
      <dgm:spPr/>
    </dgm:pt>
    <dgm:pt modelId="{2BE36E67-FC20-4CC0-AD13-03CB1A13AF95}" type="pres">
      <dgm:prSet presAssocID="{85C96FFB-60F0-42D4-B6E4-3AFBD18716F0}" presName="compNode" presStyleCnt="0"/>
      <dgm:spPr/>
    </dgm:pt>
    <dgm:pt modelId="{42E0609C-6DD5-483C-A66F-33A886FED5B8}" type="pres">
      <dgm:prSet presAssocID="{85C96FFB-60F0-42D4-B6E4-3AFBD18716F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o sign"/>
        </a:ext>
      </dgm:extLst>
    </dgm:pt>
    <dgm:pt modelId="{E3AE85F4-E38D-4E49-BD02-136E2E869957}" type="pres">
      <dgm:prSet presAssocID="{85C96FFB-60F0-42D4-B6E4-3AFBD18716F0}" presName="spaceRect" presStyleCnt="0"/>
      <dgm:spPr/>
    </dgm:pt>
    <dgm:pt modelId="{29ABEBE2-AAB2-4C9D-B421-6E85789C1107}" type="pres">
      <dgm:prSet presAssocID="{85C96FFB-60F0-42D4-B6E4-3AFBD18716F0}" presName="textRect" presStyleLbl="revTx" presStyleIdx="0" presStyleCnt="2">
        <dgm:presLayoutVars>
          <dgm:chMax val="1"/>
          <dgm:chPref val="1"/>
        </dgm:presLayoutVars>
      </dgm:prSet>
      <dgm:spPr/>
    </dgm:pt>
    <dgm:pt modelId="{F818B814-C877-4E4F-B282-C666A57242A6}" type="pres">
      <dgm:prSet presAssocID="{A8BD4CFA-DFE7-42E8-AC46-D7C50A878E97}" presName="sibTrans" presStyleCnt="0"/>
      <dgm:spPr/>
    </dgm:pt>
    <dgm:pt modelId="{17C98DD1-1354-4427-BAD3-3DF904B03A3D}" type="pres">
      <dgm:prSet presAssocID="{D30B0122-7382-4A02-BFAD-5F0981D5D3BF}" presName="compNode" presStyleCnt="0"/>
      <dgm:spPr/>
    </dgm:pt>
    <dgm:pt modelId="{D0E1838E-25D2-4715-9100-4E6366A0B216}" type="pres">
      <dgm:prSet presAssocID="{D30B0122-7382-4A02-BFAD-5F0981D5D3B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ngry Face with No Fill"/>
        </a:ext>
      </dgm:extLst>
    </dgm:pt>
    <dgm:pt modelId="{F9628AAA-BA76-4CA6-8ECF-1E9F790BC2D1}" type="pres">
      <dgm:prSet presAssocID="{D30B0122-7382-4A02-BFAD-5F0981D5D3BF}" presName="spaceRect" presStyleCnt="0"/>
      <dgm:spPr/>
    </dgm:pt>
    <dgm:pt modelId="{5D8F6549-46E0-433A-9E3C-BB9C571095B1}" type="pres">
      <dgm:prSet presAssocID="{D30B0122-7382-4A02-BFAD-5F0981D5D3BF}" presName="textRect" presStyleLbl="revTx" presStyleIdx="1" presStyleCnt="2">
        <dgm:presLayoutVars>
          <dgm:chMax val="1"/>
          <dgm:chPref val="1"/>
        </dgm:presLayoutVars>
      </dgm:prSet>
      <dgm:spPr/>
    </dgm:pt>
  </dgm:ptLst>
  <dgm:cxnLst>
    <dgm:cxn modelId="{6408B007-71B7-49EE-8F87-159DAFCB4E6E}" type="presOf" srcId="{D30B0122-7382-4A02-BFAD-5F0981D5D3BF}" destId="{5D8F6549-46E0-433A-9E3C-BB9C571095B1}" srcOrd="0" destOrd="0" presId="urn:microsoft.com/office/officeart/2018/2/layout/IconLabelList"/>
    <dgm:cxn modelId="{6130B53F-D39D-43D6-AE54-25B939203AAF}" srcId="{54F4D64E-5ACA-4904-A927-4125A2D92761}" destId="{D30B0122-7382-4A02-BFAD-5F0981D5D3BF}" srcOrd="1" destOrd="0" parTransId="{3FBDD61C-9980-49D1-9CD2-043FE450302E}" sibTransId="{43C31E8D-7BBC-4714-A57D-69BF0B7AB768}"/>
    <dgm:cxn modelId="{F2756B45-EFAD-4B1B-9FD7-57EAC0CED625}" type="presOf" srcId="{85C96FFB-60F0-42D4-B6E4-3AFBD18716F0}" destId="{29ABEBE2-AAB2-4C9D-B421-6E85789C1107}" srcOrd="0" destOrd="0" presId="urn:microsoft.com/office/officeart/2018/2/layout/IconLabelList"/>
    <dgm:cxn modelId="{59C85880-40EC-4636-ABB9-7252D711F22F}" type="presOf" srcId="{54F4D64E-5ACA-4904-A927-4125A2D92761}" destId="{F4EAE59B-3F86-42F6-9EF3-BE95AC791FC2}" srcOrd="0" destOrd="0" presId="urn:microsoft.com/office/officeart/2018/2/layout/IconLabelList"/>
    <dgm:cxn modelId="{242140D5-85D1-47FC-9418-AAEFBE71BDE8}" srcId="{54F4D64E-5ACA-4904-A927-4125A2D92761}" destId="{85C96FFB-60F0-42D4-B6E4-3AFBD18716F0}" srcOrd="0" destOrd="0" parTransId="{09C2B417-8C4A-436B-B043-7A56EBC5399C}" sibTransId="{A8BD4CFA-DFE7-42E8-AC46-D7C50A878E97}"/>
    <dgm:cxn modelId="{1D447379-046C-4CEE-BC89-FD3E0162A736}" type="presParOf" srcId="{F4EAE59B-3F86-42F6-9EF3-BE95AC791FC2}" destId="{2BE36E67-FC20-4CC0-AD13-03CB1A13AF95}" srcOrd="0" destOrd="0" presId="urn:microsoft.com/office/officeart/2018/2/layout/IconLabelList"/>
    <dgm:cxn modelId="{F3E3473F-37E1-44F7-8BC6-6E02C65184EB}" type="presParOf" srcId="{2BE36E67-FC20-4CC0-AD13-03CB1A13AF95}" destId="{42E0609C-6DD5-483C-A66F-33A886FED5B8}" srcOrd="0" destOrd="0" presId="urn:microsoft.com/office/officeart/2018/2/layout/IconLabelList"/>
    <dgm:cxn modelId="{4147AFC9-5831-446C-B086-5A1554235924}" type="presParOf" srcId="{2BE36E67-FC20-4CC0-AD13-03CB1A13AF95}" destId="{E3AE85F4-E38D-4E49-BD02-136E2E869957}" srcOrd="1" destOrd="0" presId="urn:microsoft.com/office/officeart/2018/2/layout/IconLabelList"/>
    <dgm:cxn modelId="{E4CF5979-FEDA-497D-9FAA-732EEDDEF54D}" type="presParOf" srcId="{2BE36E67-FC20-4CC0-AD13-03CB1A13AF95}" destId="{29ABEBE2-AAB2-4C9D-B421-6E85789C1107}" srcOrd="2" destOrd="0" presId="urn:microsoft.com/office/officeart/2018/2/layout/IconLabelList"/>
    <dgm:cxn modelId="{1C8D4AF6-820A-4AAF-8950-9A166B8BDF4C}" type="presParOf" srcId="{F4EAE59B-3F86-42F6-9EF3-BE95AC791FC2}" destId="{F818B814-C877-4E4F-B282-C666A57242A6}" srcOrd="1" destOrd="0" presId="urn:microsoft.com/office/officeart/2018/2/layout/IconLabelList"/>
    <dgm:cxn modelId="{6C0705FE-39F0-4559-A71E-2F978B3061BD}" type="presParOf" srcId="{F4EAE59B-3F86-42F6-9EF3-BE95AC791FC2}" destId="{17C98DD1-1354-4427-BAD3-3DF904B03A3D}" srcOrd="2" destOrd="0" presId="urn:microsoft.com/office/officeart/2018/2/layout/IconLabelList"/>
    <dgm:cxn modelId="{44548C63-7BF1-4559-842C-1830920DF0A9}" type="presParOf" srcId="{17C98DD1-1354-4427-BAD3-3DF904B03A3D}" destId="{D0E1838E-25D2-4715-9100-4E6366A0B216}" srcOrd="0" destOrd="0" presId="urn:microsoft.com/office/officeart/2018/2/layout/IconLabelList"/>
    <dgm:cxn modelId="{6CBB1161-9B20-44A0-8C02-EA666FD9569C}" type="presParOf" srcId="{17C98DD1-1354-4427-BAD3-3DF904B03A3D}" destId="{F9628AAA-BA76-4CA6-8ECF-1E9F790BC2D1}" srcOrd="1" destOrd="0" presId="urn:microsoft.com/office/officeart/2018/2/layout/IconLabelList"/>
    <dgm:cxn modelId="{256FAD89-991E-4A69-B9D4-8C008C3B2A80}" type="presParOf" srcId="{17C98DD1-1354-4427-BAD3-3DF904B03A3D}" destId="{5D8F6549-46E0-433A-9E3C-BB9C571095B1}"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F7097E9-FA62-4FFB-B2F3-F2FED4A1C8B7}"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470284B8-C81A-4717-835B-EC25E882C50E}">
      <dgm:prSet/>
      <dgm:spPr/>
      <dgm:t>
        <a:bodyPr/>
        <a:lstStyle/>
        <a:p>
          <a:r>
            <a:rPr lang="en-US"/>
            <a:t>Role-modeling: showing by example the behavior the parent wants from the child. </a:t>
          </a:r>
        </a:p>
      </dgm:t>
    </dgm:pt>
    <dgm:pt modelId="{6BA029BE-7A4C-4647-80B2-8B5C5DD9DADE}" type="parTrans" cxnId="{B1C3E6D7-B51B-488B-8C77-35146C00EDC5}">
      <dgm:prSet/>
      <dgm:spPr/>
      <dgm:t>
        <a:bodyPr/>
        <a:lstStyle/>
        <a:p>
          <a:endParaRPr lang="en-US"/>
        </a:p>
      </dgm:t>
    </dgm:pt>
    <dgm:pt modelId="{A3506055-D7A9-4CFD-A22B-75FE017BA057}" type="sibTrans" cxnId="{B1C3E6D7-B51B-488B-8C77-35146C00EDC5}">
      <dgm:prSet/>
      <dgm:spPr/>
      <dgm:t>
        <a:bodyPr/>
        <a:lstStyle/>
        <a:p>
          <a:endParaRPr lang="en-US"/>
        </a:p>
      </dgm:t>
    </dgm:pt>
    <dgm:pt modelId="{0B8704B9-9BC0-4BC6-88C2-37EB3275AEAE}">
      <dgm:prSet/>
      <dgm:spPr/>
      <dgm:t>
        <a:bodyPr/>
        <a:lstStyle/>
        <a:p>
          <a:r>
            <a:rPr lang="en-US" dirty="0"/>
            <a:t>If one shows respect for the child's property and privacy, the child will learn to respect the property and privacy of others.</a:t>
          </a:r>
        </a:p>
      </dgm:t>
    </dgm:pt>
    <dgm:pt modelId="{7960C9F3-B7B2-4DA9-BE35-8121C7CEB651}" type="parTrans" cxnId="{0F79C340-F6EE-47E1-A007-EF23B56EDC1A}">
      <dgm:prSet/>
      <dgm:spPr/>
      <dgm:t>
        <a:bodyPr/>
        <a:lstStyle/>
        <a:p>
          <a:endParaRPr lang="en-US"/>
        </a:p>
      </dgm:t>
    </dgm:pt>
    <dgm:pt modelId="{373694EF-A22D-4D9D-9225-A9F25C031564}" type="sibTrans" cxnId="{0F79C340-F6EE-47E1-A007-EF23B56EDC1A}">
      <dgm:prSet/>
      <dgm:spPr/>
      <dgm:t>
        <a:bodyPr/>
        <a:lstStyle/>
        <a:p>
          <a:endParaRPr lang="en-US"/>
        </a:p>
      </dgm:t>
    </dgm:pt>
    <dgm:pt modelId="{3B315490-822A-472D-B8F4-6DA4FC01EF05}">
      <dgm:prSet/>
      <dgm:spPr/>
      <dgm:t>
        <a:bodyPr/>
        <a:lstStyle/>
        <a:p>
          <a:r>
            <a:rPr lang="en-US" dirty="0"/>
            <a:t>Ask yourself the following questions:</a:t>
          </a:r>
          <a:br>
            <a:rPr lang="en-US" dirty="0"/>
          </a:br>
          <a:br>
            <a:rPr lang="en-US" dirty="0"/>
          </a:br>
          <a:r>
            <a:rPr lang="en-US" dirty="0"/>
            <a:t>1. How can you as a parent role-model sharing?</a:t>
          </a:r>
          <a:br>
            <a:rPr lang="en-US" dirty="0"/>
          </a:br>
          <a:r>
            <a:rPr lang="en-US" dirty="0"/>
            <a:t>2. How can you role-model speaking kindly to others?</a:t>
          </a:r>
          <a:br>
            <a:rPr lang="en-US" dirty="0"/>
          </a:br>
          <a:r>
            <a:rPr lang="en-US" dirty="0"/>
            <a:t>3. How can you role-model being truthful</a:t>
          </a:r>
        </a:p>
      </dgm:t>
    </dgm:pt>
    <dgm:pt modelId="{7F832727-F672-48BD-A3C9-09B78AA9C58D}" type="parTrans" cxnId="{B8C2C1F6-A3DC-4449-A38A-89FA8E6AD432}">
      <dgm:prSet/>
      <dgm:spPr/>
      <dgm:t>
        <a:bodyPr/>
        <a:lstStyle/>
        <a:p>
          <a:endParaRPr lang="en-US"/>
        </a:p>
      </dgm:t>
    </dgm:pt>
    <dgm:pt modelId="{9D551583-B534-4C06-B2C7-C754DD214D1A}" type="sibTrans" cxnId="{B8C2C1F6-A3DC-4449-A38A-89FA8E6AD432}">
      <dgm:prSet/>
      <dgm:spPr/>
      <dgm:t>
        <a:bodyPr/>
        <a:lstStyle/>
        <a:p>
          <a:endParaRPr lang="en-US"/>
        </a:p>
      </dgm:t>
    </dgm:pt>
    <dgm:pt modelId="{9529457B-3387-4C30-8E8F-9F021BBD9789}" type="pres">
      <dgm:prSet presAssocID="{4F7097E9-FA62-4FFB-B2F3-F2FED4A1C8B7}" presName="vert0" presStyleCnt="0">
        <dgm:presLayoutVars>
          <dgm:dir/>
          <dgm:animOne val="branch"/>
          <dgm:animLvl val="lvl"/>
        </dgm:presLayoutVars>
      </dgm:prSet>
      <dgm:spPr/>
    </dgm:pt>
    <dgm:pt modelId="{0F2EB14A-A528-452C-A502-70866D673240}" type="pres">
      <dgm:prSet presAssocID="{470284B8-C81A-4717-835B-EC25E882C50E}" presName="thickLine" presStyleLbl="alignNode1" presStyleIdx="0" presStyleCnt="3"/>
      <dgm:spPr/>
    </dgm:pt>
    <dgm:pt modelId="{B9E4B0EB-2E19-4429-A34A-D3930A2026B5}" type="pres">
      <dgm:prSet presAssocID="{470284B8-C81A-4717-835B-EC25E882C50E}" presName="horz1" presStyleCnt="0"/>
      <dgm:spPr/>
    </dgm:pt>
    <dgm:pt modelId="{E9D3A65C-86D1-493C-9899-FD7C6BDA5B09}" type="pres">
      <dgm:prSet presAssocID="{470284B8-C81A-4717-835B-EC25E882C50E}" presName="tx1" presStyleLbl="revTx" presStyleIdx="0" presStyleCnt="3"/>
      <dgm:spPr/>
    </dgm:pt>
    <dgm:pt modelId="{472517B0-A2F7-4064-A9A6-71F5F18B1F85}" type="pres">
      <dgm:prSet presAssocID="{470284B8-C81A-4717-835B-EC25E882C50E}" presName="vert1" presStyleCnt="0"/>
      <dgm:spPr/>
    </dgm:pt>
    <dgm:pt modelId="{656FC58C-80AC-4C55-8531-9DADB199ADEB}" type="pres">
      <dgm:prSet presAssocID="{0B8704B9-9BC0-4BC6-88C2-37EB3275AEAE}" presName="thickLine" presStyleLbl="alignNode1" presStyleIdx="1" presStyleCnt="3"/>
      <dgm:spPr/>
    </dgm:pt>
    <dgm:pt modelId="{A3720E32-6AF6-471E-9D78-7D80D2A22CFA}" type="pres">
      <dgm:prSet presAssocID="{0B8704B9-9BC0-4BC6-88C2-37EB3275AEAE}" presName="horz1" presStyleCnt="0"/>
      <dgm:spPr/>
    </dgm:pt>
    <dgm:pt modelId="{6BAF5E14-A4D4-46A0-90BA-795CD777F800}" type="pres">
      <dgm:prSet presAssocID="{0B8704B9-9BC0-4BC6-88C2-37EB3275AEAE}" presName="tx1" presStyleLbl="revTx" presStyleIdx="1" presStyleCnt="3"/>
      <dgm:spPr/>
    </dgm:pt>
    <dgm:pt modelId="{EEB0B7C5-06F6-44E9-9C76-64F8FB90C54B}" type="pres">
      <dgm:prSet presAssocID="{0B8704B9-9BC0-4BC6-88C2-37EB3275AEAE}" presName="vert1" presStyleCnt="0"/>
      <dgm:spPr/>
    </dgm:pt>
    <dgm:pt modelId="{BB1B906D-6FEB-403D-A853-E33762A71883}" type="pres">
      <dgm:prSet presAssocID="{3B315490-822A-472D-B8F4-6DA4FC01EF05}" presName="thickLine" presStyleLbl="alignNode1" presStyleIdx="2" presStyleCnt="3"/>
      <dgm:spPr/>
    </dgm:pt>
    <dgm:pt modelId="{C81E89F5-0B25-4572-A240-EE984EAD9556}" type="pres">
      <dgm:prSet presAssocID="{3B315490-822A-472D-B8F4-6DA4FC01EF05}" presName="horz1" presStyleCnt="0"/>
      <dgm:spPr/>
    </dgm:pt>
    <dgm:pt modelId="{A466BB1A-D3B8-450E-9825-25106915A114}" type="pres">
      <dgm:prSet presAssocID="{3B315490-822A-472D-B8F4-6DA4FC01EF05}" presName="tx1" presStyleLbl="revTx" presStyleIdx="2" presStyleCnt="3" custScaleY="100293"/>
      <dgm:spPr/>
    </dgm:pt>
    <dgm:pt modelId="{0F334930-7928-4CB4-A343-F74D4D7CE071}" type="pres">
      <dgm:prSet presAssocID="{3B315490-822A-472D-B8F4-6DA4FC01EF05}" presName="vert1" presStyleCnt="0"/>
      <dgm:spPr/>
    </dgm:pt>
  </dgm:ptLst>
  <dgm:cxnLst>
    <dgm:cxn modelId="{D1D18A3A-5BE9-4C18-BDB7-EBF65EB45904}" type="presOf" srcId="{470284B8-C81A-4717-835B-EC25E882C50E}" destId="{E9D3A65C-86D1-493C-9899-FD7C6BDA5B09}" srcOrd="0" destOrd="0" presId="urn:microsoft.com/office/officeart/2008/layout/LinedList"/>
    <dgm:cxn modelId="{7E3E653F-272A-400B-A6A9-CAC6F87917AB}" type="presOf" srcId="{0B8704B9-9BC0-4BC6-88C2-37EB3275AEAE}" destId="{6BAF5E14-A4D4-46A0-90BA-795CD777F800}" srcOrd="0" destOrd="0" presId="urn:microsoft.com/office/officeart/2008/layout/LinedList"/>
    <dgm:cxn modelId="{0F79C340-F6EE-47E1-A007-EF23B56EDC1A}" srcId="{4F7097E9-FA62-4FFB-B2F3-F2FED4A1C8B7}" destId="{0B8704B9-9BC0-4BC6-88C2-37EB3275AEAE}" srcOrd="1" destOrd="0" parTransId="{7960C9F3-B7B2-4DA9-BE35-8121C7CEB651}" sibTransId="{373694EF-A22D-4D9D-9225-A9F25C031564}"/>
    <dgm:cxn modelId="{8215C350-B434-4177-9304-F8CBF335D757}" type="presOf" srcId="{4F7097E9-FA62-4FFB-B2F3-F2FED4A1C8B7}" destId="{9529457B-3387-4C30-8E8F-9F021BBD9789}" srcOrd="0" destOrd="0" presId="urn:microsoft.com/office/officeart/2008/layout/LinedList"/>
    <dgm:cxn modelId="{CB40B6AF-F1FB-4A38-8276-FFAE57EC8CE8}" type="presOf" srcId="{3B315490-822A-472D-B8F4-6DA4FC01EF05}" destId="{A466BB1A-D3B8-450E-9825-25106915A114}" srcOrd="0" destOrd="0" presId="urn:microsoft.com/office/officeart/2008/layout/LinedList"/>
    <dgm:cxn modelId="{B1C3E6D7-B51B-488B-8C77-35146C00EDC5}" srcId="{4F7097E9-FA62-4FFB-B2F3-F2FED4A1C8B7}" destId="{470284B8-C81A-4717-835B-EC25E882C50E}" srcOrd="0" destOrd="0" parTransId="{6BA029BE-7A4C-4647-80B2-8B5C5DD9DADE}" sibTransId="{A3506055-D7A9-4CFD-A22B-75FE017BA057}"/>
    <dgm:cxn modelId="{B8C2C1F6-A3DC-4449-A38A-89FA8E6AD432}" srcId="{4F7097E9-FA62-4FFB-B2F3-F2FED4A1C8B7}" destId="{3B315490-822A-472D-B8F4-6DA4FC01EF05}" srcOrd="2" destOrd="0" parTransId="{7F832727-F672-48BD-A3C9-09B78AA9C58D}" sibTransId="{9D551583-B534-4C06-B2C7-C754DD214D1A}"/>
    <dgm:cxn modelId="{1CB3929C-C8E8-42AF-B311-2B177D7739F7}" type="presParOf" srcId="{9529457B-3387-4C30-8E8F-9F021BBD9789}" destId="{0F2EB14A-A528-452C-A502-70866D673240}" srcOrd="0" destOrd="0" presId="urn:microsoft.com/office/officeart/2008/layout/LinedList"/>
    <dgm:cxn modelId="{21B7853A-5382-4CFC-8B92-3ABF7923E4DE}" type="presParOf" srcId="{9529457B-3387-4C30-8E8F-9F021BBD9789}" destId="{B9E4B0EB-2E19-4429-A34A-D3930A2026B5}" srcOrd="1" destOrd="0" presId="urn:microsoft.com/office/officeart/2008/layout/LinedList"/>
    <dgm:cxn modelId="{2F6F6F5B-DFB9-4A50-8CBB-0DDC83989821}" type="presParOf" srcId="{B9E4B0EB-2E19-4429-A34A-D3930A2026B5}" destId="{E9D3A65C-86D1-493C-9899-FD7C6BDA5B09}" srcOrd="0" destOrd="0" presId="urn:microsoft.com/office/officeart/2008/layout/LinedList"/>
    <dgm:cxn modelId="{258FF5BB-A715-4221-BCD1-C16B56CD118E}" type="presParOf" srcId="{B9E4B0EB-2E19-4429-A34A-D3930A2026B5}" destId="{472517B0-A2F7-4064-A9A6-71F5F18B1F85}" srcOrd="1" destOrd="0" presId="urn:microsoft.com/office/officeart/2008/layout/LinedList"/>
    <dgm:cxn modelId="{BA8F5B1A-3AC2-4677-B382-4D7BC9A24541}" type="presParOf" srcId="{9529457B-3387-4C30-8E8F-9F021BBD9789}" destId="{656FC58C-80AC-4C55-8531-9DADB199ADEB}" srcOrd="2" destOrd="0" presId="urn:microsoft.com/office/officeart/2008/layout/LinedList"/>
    <dgm:cxn modelId="{C46AB08A-63A8-44F0-9A09-C59110CF098B}" type="presParOf" srcId="{9529457B-3387-4C30-8E8F-9F021BBD9789}" destId="{A3720E32-6AF6-471E-9D78-7D80D2A22CFA}" srcOrd="3" destOrd="0" presId="urn:microsoft.com/office/officeart/2008/layout/LinedList"/>
    <dgm:cxn modelId="{E40A5EFF-8E7D-4DC9-8028-F41DA2DE8E21}" type="presParOf" srcId="{A3720E32-6AF6-471E-9D78-7D80D2A22CFA}" destId="{6BAF5E14-A4D4-46A0-90BA-795CD777F800}" srcOrd="0" destOrd="0" presId="urn:microsoft.com/office/officeart/2008/layout/LinedList"/>
    <dgm:cxn modelId="{CC5A2BC1-C3E6-457E-B6DD-26E334AA5409}" type="presParOf" srcId="{A3720E32-6AF6-471E-9D78-7D80D2A22CFA}" destId="{EEB0B7C5-06F6-44E9-9C76-64F8FB90C54B}" srcOrd="1" destOrd="0" presId="urn:microsoft.com/office/officeart/2008/layout/LinedList"/>
    <dgm:cxn modelId="{254FE79E-7C1B-4B41-8F8B-813C80794F3D}" type="presParOf" srcId="{9529457B-3387-4C30-8E8F-9F021BBD9789}" destId="{BB1B906D-6FEB-403D-A853-E33762A71883}" srcOrd="4" destOrd="0" presId="urn:microsoft.com/office/officeart/2008/layout/LinedList"/>
    <dgm:cxn modelId="{CA21A3DE-DA93-400A-9251-8A86F9F37F14}" type="presParOf" srcId="{9529457B-3387-4C30-8E8F-9F021BBD9789}" destId="{C81E89F5-0B25-4572-A240-EE984EAD9556}" srcOrd="5" destOrd="0" presId="urn:microsoft.com/office/officeart/2008/layout/LinedList"/>
    <dgm:cxn modelId="{84E00ED8-5BB9-4417-8499-F150610F4C51}" type="presParOf" srcId="{C81E89F5-0B25-4572-A240-EE984EAD9556}" destId="{A466BB1A-D3B8-450E-9825-25106915A114}" srcOrd="0" destOrd="0" presId="urn:microsoft.com/office/officeart/2008/layout/LinedList"/>
    <dgm:cxn modelId="{ABB7B272-FAA7-40E3-A6C6-A3621C6DE850}" type="presParOf" srcId="{C81E89F5-0B25-4572-A240-EE984EAD9556}" destId="{0F334930-7928-4CB4-A343-F74D4D7CE07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6BC3E24-BC97-4B62-9498-366242813FAA}"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CD58255F-6794-4FF7-BF30-36CF227193F8}">
      <dgm:prSet/>
      <dgm:spPr/>
      <dgm:t>
        <a:bodyPr/>
        <a:lstStyle/>
        <a:p>
          <a:r>
            <a:rPr lang="en-US"/>
            <a:t>It’s important to choose your battles wisely. </a:t>
          </a:r>
        </a:p>
      </dgm:t>
    </dgm:pt>
    <dgm:pt modelId="{7BD170E3-ECEC-4F33-AA87-252556EEB280}" type="parTrans" cxnId="{1AFE4376-EC31-4788-984B-3C425EA451A5}">
      <dgm:prSet/>
      <dgm:spPr/>
      <dgm:t>
        <a:bodyPr/>
        <a:lstStyle/>
        <a:p>
          <a:endParaRPr lang="en-US"/>
        </a:p>
      </dgm:t>
    </dgm:pt>
    <dgm:pt modelId="{9C3B5D0C-F973-4AEC-8B90-8AA6AFF208C9}" type="sibTrans" cxnId="{1AFE4376-EC31-4788-984B-3C425EA451A5}">
      <dgm:prSet/>
      <dgm:spPr/>
      <dgm:t>
        <a:bodyPr/>
        <a:lstStyle/>
        <a:p>
          <a:endParaRPr lang="en-US"/>
        </a:p>
      </dgm:t>
    </dgm:pt>
    <dgm:pt modelId="{C7DE02E9-ED78-4BBF-A796-E38FC661CC7B}">
      <dgm:prSet/>
      <dgm:spPr/>
      <dgm:t>
        <a:bodyPr/>
        <a:lstStyle/>
        <a:p>
          <a:r>
            <a:rPr lang="en-US" dirty="0"/>
            <a:t>Focus on the most problematic behaviors first and be willing to ignore less serious behaviors—like interrupting or a lack of table manners—until you've got the big ones under control.</a:t>
          </a:r>
        </a:p>
      </dgm:t>
    </dgm:pt>
    <dgm:pt modelId="{554B1010-FBAA-4852-85E7-7D42215708DD}" type="parTrans" cxnId="{AA87E4A9-768F-48D7-AD5A-9CE5A20AF768}">
      <dgm:prSet/>
      <dgm:spPr/>
      <dgm:t>
        <a:bodyPr/>
        <a:lstStyle/>
        <a:p>
          <a:endParaRPr lang="en-US"/>
        </a:p>
      </dgm:t>
    </dgm:pt>
    <dgm:pt modelId="{BADBA24A-9B92-48BC-9D6B-AD516D9236EE}" type="sibTrans" cxnId="{AA87E4A9-768F-48D7-AD5A-9CE5A20AF768}">
      <dgm:prSet/>
      <dgm:spPr/>
      <dgm:t>
        <a:bodyPr/>
        <a:lstStyle/>
        <a:p>
          <a:endParaRPr lang="en-US"/>
        </a:p>
      </dgm:t>
    </dgm:pt>
    <dgm:pt modelId="{99A6CD03-4962-4B05-A225-3CAD77D92B0C}" type="pres">
      <dgm:prSet presAssocID="{F6BC3E24-BC97-4B62-9498-366242813FAA}" presName="linear" presStyleCnt="0">
        <dgm:presLayoutVars>
          <dgm:animLvl val="lvl"/>
          <dgm:resizeHandles val="exact"/>
        </dgm:presLayoutVars>
      </dgm:prSet>
      <dgm:spPr/>
    </dgm:pt>
    <dgm:pt modelId="{4CAE5554-6F19-4844-9177-8D7F4716AAEE}" type="pres">
      <dgm:prSet presAssocID="{CD58255F-6794-4FF7-BF30-36CF227193F8}" presName="parentText" presStyleLbl="node1" presStyleIdx="0" presStyleCnt="2">
        <dgm:presLayoutVars>
          <dgm:chMax val="0"/>
          <dgm:bulletEnabled val="1"/>
        </dgm:presLayoutVars>
      </dgm:prSet>
      <dgm:spPr/>
    </dgm:pt>
    <dgm:pt modelId="{D67B6B78-4691-44A4-BAD7-7145FC3448E5}" type="pres">
      <dgm:prSet presAssocID="{9C3B5D0C-F973-4AEC-8B90-8AA6AFF208C9}" presName="spacer" presStyleCnt="0"/>
      <dgm:spPr/>
    </dgm:pt>
    <dgm:pt modelId="{70A09A82-280B-4B6B-B672-215351ADE278}" type="pres">
      <dgm:prSet presAssocID="{C7DE02E9-ED78-4BBF-A796-E38FC661CC7B}" presName="parentText" presStyleLbl="node1" presStyleIdx="1" presStyleCnt="2">
        <dgm:presLayoutVars>
          <dgm:chMax val="0"/>
          <dgm:bulletEnabled val="1"/>
        </dgm:presLayoutVars>
      </dgm:prSet>
      <dgm:spPr/>
    </dgm:pt>
  </dgm:ptLst>
  <dgm:cxnLst>
    <dgm:cxn modelId="{2434B915-2F0C-4326-A8BB-D4C79ED04330}" type="presOf" srcId="{F6BC3E24-BC97-4B62-9498-366242813FAA}" destId="{99A6CD03-4962-4B05-A225-3CAD77D92B0C}" srcOrd="0" destOrd="0" presId="urn:microsoft.com/office/officeart/2005/8/layout/vList2"/>
    <dgm:cxn modelId="{1AFE4376-EC31-4788-984B-3C425EA451A5}" srcId="{F6BC3E24-BC97-4B62-9498-366242813FAA}" destId="{CD58255F-6794-4FF7-BF30-36CF227193F8}" srcOrd="0" destOrd="0" parTransId="{7BD170E3-ECEC-4F33-AA87-252556EEB280}" sibTransId="{9C3B5D0C-F973-4AEC-8B90-8AA6AFF208C9}"/>
    <dgm:cxn modelId="{13137356-F2FB-489C-A70D-0FFCA3B2F250}" type="presOf" srcId="{C7DE02E9-ED78-4BBF-A796-E38FC661CC7B}" destId="{70A09A82-280B-4B6B-B672-215351ADE278}" srcOrd="0" destOrd="0" presId="urn:microsoft.com/office/officeart/2005/8/layout/vList2"/>
    <dgm:cxn modelId="{AA87E4A9-768F-48D7-AD5A-9CE5A20AF768}" srcId="{F6BC3E24-BC97-4B62-9498-366242813FAA}" destId="{C7DE02E9-ED78-4BBF-A796-E38FC661CC7B}" srcOrd="1" destOrd="0" parTransId="{554B1010-FBAA-4852-85E7-7D42215708DD}" sibTransId="{BADBA24A-9B92-48BC-9D6B-AD516D9236EE}"/>
    <dgm:cxn modelId="{CA02BDB1-502F-463F-9C43-16904425F08A}" type="presOf" srcId="{CD58255F-6794-4FF7-BF30-36CF227193F8}" destId="{4CAE5554-6F19-4844-9177-8D7F4716AAEE}" srcOrd="0" destOrd="0" presId="urn:microsoft.com/office/officeart/2005/8/layout/vList2"/>
    <dgm:cxn modelId="{ADEB25EC-89D1-456B-9A27-6A75C281FCC1}" type="presParOf" srcId="{99A6CD03-4962-4B05-A225-3CAD77D92B0C}" destId="{4CAE5554-6F19-4844-9177-8D7F4716AAEE}" srcOrd="0" destOrd="0" presId="urn:microsoft.com/office/officeart/2005/8/layout/vList2"/>
    <dgm:cxn modelId="{F48FBAC0-7174-401E-A540-E1A9B72C6EE3}" type="presParOf" srcId="{99A6CD03-4962-4B05-A225-3CAD77D92B0C}" destId="{D67B6B78-4691-44A4-BAD7-7145FC3448E5}" srcOrd="1" destOrd="0" presId="urn:microsoft.com/office/officeart/2005/8/layout/vList2"/>
    <dgm:cxn modelId="{5E9EB46B-E319-4B11-B779-32649C66F2D6}" type="presParOf" srcId="{99A6CD03-4962-4B05-A225-3CAD77D92B0C}" destId="{70A09A82-280B-4B6B-B672-215351ADE27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4239FA2-6996-4C2A-8A07-3C2110EA41F8}" type="doc">
      <dgm:prSet loTypeId="urn:microsoft.com/office/officeart/2016/7/layout/HorizontalActionList" loCatId="List" qsTypeId="urn:microsoft.com/office/officeart/2005/8/quickstyle/simple1" qsCatId="simple" csTypeId="urn:microsoft.com/office/officeart/2005/8/colors/colorful2" csCatId="colorful" phldr="1"/>
      <dgm:spPr/>
      <dgm:t>
        <a:bodyPr/>
        <a:lstStyle/>
        <a:p>
          <a:endParaRPr lang="en-US"/>
        </a:p>
      </dgm:t>
    </dgm:pt>
    <dgm:pt modelId="{6B36120B-DFE1-4101-9984-81E64D2FC3A3}">
      <dgm:prSet/>
      <dgm:spPr/>
      <dgm:t>
        <a:bodyPr/>
        <a:lstStyle/>
        <a:p>
          <a:r>
            <a:rPr lang="en-US" dirty="0"/>
            <a:t>Provide</a:t>
          </a:r>
        </a:p>
      </dgm:t>
    </dgm:pt>
    <dgm:pt modelId="{65B01CCF-AE85-43BD-BE77-DE5FB26FD78B}" type="parTrans" cxnId="{1A767859-BED0-48D9-B0FB-E64FCD909D43}">
      <dgm:prSet/>
      <dgm:spPr/>
      <dgm:t>
        <a:bodyPr/>
        <a:lstStyle/>
        <a:p>
          <a:endParaRPr lang="en-US"/>
        </a:p>
      </dgm:t>
    </dgm:pt>
    <dgm:pt modelId="{C56B41FE-A686-4800-9B0A-9F054527A053}" type="sibTrans" cxnId="{1A767859-BED0-48D9-B0FB-E64FCD909D43}">
      <dgm:prSet/>
      <dgm:spPr/>
      <dgm:t>
        <a:bodyPr/>
        <a:lstStyle/>
        <a:p>
          <a:endParaRPr lang="en-US"/>
        </a:p>
      </dgm:t>
    </dgm:pt>
    <dgm:pt modelId="{A0A2E765-BB9A-4DA1-A156-3F065215A359}">
      <dgm:prSet/>
      <dgm:spPr/>
      <dgm:t>
        <a:bodyPr/>
        <a:lstStyle/>
        <a:p>
          <a:r>
            <a:rPr lang="en-US"/>
            <a:t>Provide plenty of positive attention. </a:t>
          </a:r>
        </a:p>
      </dgm:t>
    </dgm:pt>
    <dgm:pt modelId="{AE0BACD7-C35E-4166-A442-B2E03059459E}" type="parTrans" cxnId="{EF8BB4CA-37FB-440E-98B4-BEE60414634F}">
      <dgm:prSet/>
      <dgm:spPr/>
      <dgm:t>
        <a:bodyPr/>
        <a:lstStyle/>
        <a:p>
          <a:endParaRPr lang="en-US"/>
        </a:p>
      </dgm:t>
    </dgm:pt>
    <dgm:pt modelId="{1706530D-A8D6-4EAD-90E4-FD265E89FA91}" type="sibTrans" cxnId="{EF8BB4CA-37FB-440E-98B4-BEE60414634F}">
      <dgm:prSet/>
      <dgm:spPr/>
      <dgm:t>
        <a:bodyPr/>
        <a:lstStyle/>
        <a:p>
          <a:endParaRPr lang="en-US"/>
        </a:p>
      </dgm:t>
    </dgm:pt>
    <dgm:pt modelId="{14F70FC9-B1C3-4123-9876-B402BD844451}">
      <dgm:prSet/>
      <dgm:spPr/>
      <dgm:t>
        <a:bodyPr/>
        <a:lstStyle/>
        <a:p>
          <a:r>
            <a:rPr lang="en-US" dirty="0"/>
            <a:t>Time</a:t>
          </a:r>
        </a:p>
      </dgm:t>
    </dgm:pt>
    <dgm:pt modelId="{A00871E8-1846-49D6-9CB2-5A86FBBCAD78}" type="parTrans" cxnId="{21236828-EA4B-4E21-A2CE-49296AF9902B}">
      <dgm:prSet/>
      <dgm:spPr/>
      <dgm:t>
        <a:bodyPr/>
        <a:lstStyle/>
        <a:p>
          <a:endParaRPr lang="en-US"/>
        </a:p>
      </dgm:t>
    </dgm:pt>
    <dgm:pt modelId="{A31E381E-2773-46FC-943A-1F972C2CBC18}" type="sibTrans" cxnId="{21236828-EA4B-4E21-A2CE-49296AF9902B}">
      <dgm:prSet/>
      <dgm:spPr/>
      <dgm:t>
        <a:bodyPr/>
        <a:lstStyle/>
        <a:p>
          <a:endParaRPr lang="en-US"/>
        </a:p>
      </dgm:t>
    </dgm:pt>
    <dgm:pt modelId="{DBE67712-7753-418B-AE81-E63F64F04998}">
      <dgm:prSet/>
      <dgm:spPr/>
      <dgm:t>
        <a:bodyPr/>
        <a:lstStyle/>
        <a:p>
          <a:r>
            <a:rPr lang="en-US"/>
            <a:t>Spend one-on-one time together each day to build trust, which is an essential component of any healthy relationship.</a:t>
          </a:r>
        </a:p>
      </dgm:t>
    </dgm:pt>
    <dgm:pt modelId="{4DD9D38E-1939-498B-BCB6-C83CD9C434C2}" type="parTrans" cxnId="{A42B252A-357F-415E-947D-D0AFA114FD82}">
      <dgm:prSet/>
      <dgm:spPr/>
      <dgm:t>
        <a:bodyPr/>
        <a:lstStyle/>
        <a:p>
          <a:endParaRPr lang="en-US"/>
        </a:p>
      </dgm:t>
    </dgm:pt>
    <dgm:pt modelId="{A2473F40-D64F-4389-93A2-622E9DF9A2BA}" type="sibTrans" cxnId="{A42B252A-357F-415E-947D-D0AFA114FD82}">
      <dgm:prSet/>
      <dgm:spPr/>
      <dgm:t>
        <a:bodyPr/>
        <a:lstStyle/>
        <a:p>
          <a:endParaRPr lang="en-US"/>
        </a:p>
      </dgm:t>
    </dgm:pt>
    <dgm:pt modelId="{810A6287-CB68-4E0A-B47E-977C0CD79687}">
      <dgm:prSet/>
      <dgm:spPr/>
      <dgm:t>
        <a:bodyPr/>
        <a:lstStyle/>
        <a:p>
          <a:r>
            <a:rPr lang="en-US" dirty="0"/>
            <a:t>Fun</a:t>
          </a:r>
        </a:p>
      </dgm:t>
    </dgm:pt>
    <dgm:pt modelId="{47F1C874-9DD9-4E34-A048-27061EF14858}" type="parTrans" cxnId="{97189627-9772-410F-8072-B7A782FBC835}">
      <dgm:prSet/>
      <dgm:spPr/>
      <dgm:t>
        <a:bodyPr/>
        <a:lstStyle/>
        <a:p>
          <a:endParaRPr lang="en-US"/>
        </a:p>
      </dgm:t>
    </dgm:pt>
    <dgm:pt modelId="{3674E6D2-0754-4A05-9CEF-5FDC4A30B1B2}" type="sibTrans" cxnId="{97189627-9772-410F-8072-B7A782FBC835}">
      <dgm:prSet/>
      <dgm:spPr/>
      <dgm:t>
        <a:bodyPr/>
        <a:lstStyle/>
        <a:p>
          <a:endParaRPr lang="en-US"/>
        </a:p>
      </dgm:t>
    </dgm:pt>
    <dgm:pt modelId="{71F29121-5263-4E39-AE33-4E5385AF937D}">
      <dgm:prSet/>
      <dgm:spPr/>
      <dgm:t>
        <a:bodyPr/>
        <a:lstStyle/>
        <a:p>
          <a:r>
            <a:rPr lang="en-US"/>
            <a:t>Have fun together and you’ll likely prevent a lot of attention-seeking behaviors.</a:t>
          </a:r>
        </a:p>
      </dgm:t>
    </dgm:pt>
    <dgm:pt modelId="{A80FAF3B-F8E6-4FAC-90A0-1077AA2A0000}" type="parTrans" cxnId="{4E69CB49-F71C-423B-9225-BC7A33F8157D}">
      <dgm:prSet/>
      <dgm:spPr/>
      <dgm:t>
        <a:bodyPr/>
        <a:lstStyle/>
        <a:p>
          <a:endParaRPr lang="en-US"/>
        </a:p>
      </dgm:t>
    </dgm:pt>
    <dgm:pt modelId="{278FB3E7-5ECD-4F67-A1E0-DF05BE4BE828}" type="sibTrans" cxnId="{4E69CB49-F71C-423B-9225-BC7A33F8157D}">
      <dgm:prSet/>
      <dgm:spPr/>
      <dgm:t>
        <a:bodyPr/>
        <a:lstStyle/>
        <a:p>
          <a:endParaRPr lang="en-US"/>
        </a:p>
      </dgm:t>
    </dgm:pt>
    <dgm:pt modelId="{956C79EC-9AC9-42E8-8E01-6D124CEDD2DB}" type="pres">
      <dgm:prSet presAssocID="{A4239FA2-6996-4C2A-8A07-3C2110EA41F8}" presName="Name0" presStyleCnt="0">
        <dgm:presLayoutVars>
          <dgm:dir/>
          <dgm:animLvl val="lvl"/>
          <dgm:resizeHandles val="exact"/>
        </dgm:presLayoutVars>
      </dgm:prSet>
      <dgm:spPr/>
    </dgm:pt>
    <dgm:pt modelId="{25ADD21D-2287-449B-9868-AD33E28F2D84}" type="pres">
      <dgm:prSet presAssocID="{6B36120B-DFE1-4101-9984-81E64D2FC3A3}" presName="composite" presStyleCnt="0"/>
      <dgm:spPr/>
    </dgm:pt>
    <dgm:pt modelId="{CFF5AA8F-DE7C-49FB-8699-7E00E0023711}" type="pres">
      <dgm:prSet presAssocID="{6B36120B-DFE1-4101-9984-81E64D2FC3A3}" presName="parTx" presStyleLbl="alignNode1" presStyleIdx="0" presStyleCnt="3">
        <dgm:presLayoutVars>
          <dgm:chMax val="0"/>
          <dgm:chPref val="0"/>
        </dgm:presLayoutVars>
      </dgm:prSet>
      <dgm:spPr/>
    </dgm:pt>
    <dgm:pt modelId="{9A3E20D9-281A-4E5D-8024-1252053FF6DC}" type="pres">
      <dgm:prSet presAssocID="{6B36120B-DFE1-4101-9984-81E64D2FC3A3}" presName="desTx" presStyleLbl="alignAccFollowNode1" presStyleIdx="0" presStyleCnt="3">
        <dgm:presLayoutVars/>
      </dgm:prSet>
      <dgm:spPr/>
    </dgm:pt>
    <dgm:pt modelId="{95339031-318E-47DC-8E6F-C286F0602ACD}" type="pres">
      <dgm:prSet presAssocID="{C56B41FE-A686-4800-9B0A-9F054527A053}" presName="space" presStyleCnt="0"/>
      <dgm:spPr/>
    </dgm:pt>
    <dgm:pt modelId="{FF3277EA-430D-4554-B8A9-EDA150C1E059}" type="pres">
      <dgm:prSet presAssocID="{14F70FC9-B1C3-4123-9876-B402BD844451}" presName="composite" presStyleCnt="0"/>
      <dgm:spPr/>
    </dgm:pt>
    <dgm:pt modelId="{3A3B374A-6623-4E86-95F0-03825711FAEC}" type="pres">
      <dgm:prSet presAssocID="{14F70FC9-B1C3-4123-9876-B402BD844451}" presName="parTx" presStyleLbl="alignNode1" presStyleIdx="1" presStyleCnt="3">
        <dgm:presLayoutVars>
          <dgm:chMax val="0"/>
          <dgm:chPref val="0"/>
        </dgm:presLayoutVars>
      </dgm:prSet>
      <dgm:spPr/>
    </dgm:pt>
    <dgm:pt modelId="{DF7B1961-29AE-41F3-B60A-25A5EBD821EE}" type="pres">
      <dgm:prSet presAssocID="{14F70FC9-B1C3-4123-9876-B402BD844451}" presName="desTx" presStyleLbl="alignAccFollowNode1" presStyleIdx="1" presStyleCnt="3">
        <dgm:presLayoutVars/>
      </dgm:prSet>
      <dgm:spPr/>
    </dgm:pt>
    <dgm:pt modelId="{9930130B-1FD6-4D8D-9E27-57170BA55992}" type="pres">
      <dgm:prSet presAssocID="{A31E381E-2773-46FC-943A-1F972C2CBC18}" presName="space" presStyleCnt="0"/>
      <dgm:spPr/>
    </dgm:pt>
    <dgm:pt modelId="{BEF6ED38-C39C-4049-871E-CA57F6F16A6F}" type="pres">
      <dgm:prSet presAssocID="{810A6287-CB68-4E0A-B47E-977C0CD79687}" presName="composite" presStyleCnt="0"/>
      <dgm:spPr/>
    </dgm:pt>
    <dgm:pt modelId="{ADB4F1C6-96AA-466E-8173-8F04CC8A5DBA}" type="pres">
      <dgm:prSet presAssocID="{810A6287-CB68-4E0A-B47E-977C0CD79687}" presName="parTx" presStyleLbl="alignNode1" presStyleIdx="2" presStyleCnt="3">
        <dgm:presLayoutVars>
          <dgm:chMax val="0"/>
          <dgm:chPref val="0"/>
        </dgm:presLayoutVars>
      </dgm:prSet>
      <dgm:spPr/>
    </dgm:pt>
    <dgm:pt modelId="{D4A42E8C-0020-4E6D-9685-0B96D6379D88}" type="pres">
      <dgm:prSet presAssocID="{810A6287-CB68-4E0A-B47E-977C0CD79687}" presName="desTx" presStyleLbl="alignAccFollowNode1" presStyleIdx="2" presStyleCnt="3">
        <dgm:presLayoutVars/>
      </dgm:prSet>
      <dgm:spPr/>
    </dgm:pt>
  </dgm:ptLst>
  <dgm:cxnLst>
    <dgm:cxn modelId="{8E793204-2F65-42B7-BC7D-518E56DA2062}" type="presOf" srcId="{DBE67712-7753-418B-AE81-E63F64F04998}" destId="{DF7B1961-29AE-41F3-B60A-25A5EBD821EE}" srcOrd="0" destOrd="0" presId="urn:microsoft.com/office/officeart/2016/7/layout/HorizontalActionList"/>
    <dgm:cxn modelId="{8E4EE408-47E5-4B30-9F5F-CDD24E6E15D7}" type="presOf" srcId="{810A6287-CB68-4E0A-B47E-977C0CD79687}" destId="{ADB4F1C6-96AA-466E-8173-8F04CC8A5DBA}" srcOrd="0" destOrd="0" presId="urn:microsoft.com/office/officeart/2016/7/layout/HorizontalActionList"/>
    <dgm:cxn modelId="{97189627-9772-410F-8072-B7A782FBC835}" srcId="{A4239FA2-6996-4C2A-8A07-3C2110EA41F8}" destId="{810A6287-CB68-4E0A-B47E-977C0CD79687}" srcOrd="2" destOrd="0" parTransId="{47F1C874-9DD9-4E34-A048-27061EF14858}" sibTransId="{3674E6D2-0754-4A05-9CEF-5FDC4A30B1B2}"/>
    <dgm:cxn modelId="{21236828-EA4B-4E21-A2CE-49296AF9902B}" srcId="{A4239FA2-6996-4C2A-8A07-3C2110EA41F8}" destId="{14F70FC9-B1C3-4123-9876-B402BD844451}" srcOrd="1" destOrd="0" parTransId="{A00871E8-1846-49D6-9CB2-5A86FBBCAD78}" sibTransId="{A31E381E-2773-46FC-943A-1F972C2CBC18}"/>
    <dgm:cxn modelId="{A42B252A-357F-415E-947D-D0AFA114FD82}" srcId="{14F70FC9-B1C3-4123-9876-B402BD844451}" destId="{DBE67712-7753-418B-AE81-E63F64F04998}" srcOrd="0" destOrd="0" parTransId="{4DD9D38E-1939-498B-BCB6-C83CD9C434C2}" sibTransId="{A2473F40-D64F-4389-93A2-622E9DF9A2BA}"/>
    <dgm:cxn modelId="{4E69CB49-F71C-423B-9225-BC7A33F8157D}" srcId="{810A6287-CB68-4E0A-B47E-977C0CD79687}" destId="{71F29121-5263-4E39-AE33-4E5385AF937D}" srcOrd="0" destOrd="0" parTransId="{A80FAF3B-F8E6-4FAC-90A0-1077AA2A0000}" sibTransId="{278FB3E7-5ECD-4F67-A1E0-DF05BE4BE828}"/>
    <dgm:cxn modelId="{2427DF4F-BFE4-4FA5-9F27-C917980E8A3E}" type="presOf" srcId="{14F70FC9-B1C3-4123-9876-B402BD844451}" destId="{3A3B374A-6623-4E86-95F0-03825711FAEC}" srcOrd="0" destOrd="0" presId="urn:microsoft.com/office/officeart/2016/7/layout/HorizontalActionList"/>
    <dgm:cxn modelId="{1A767859-BED0-48D9-B0FB-E64FCD909D43}" srcId="{A4239FA2-6996-4C2A-8A07-3C2110EA41F8}" destId="{6B36120B-DFE1-4101-9984-81E64D2FC3A3}" srcOrd="0" destOrd="0" parTransId="{65B01CCF-AE85-43BD-BE77-DE5FB26FD78B}" sibTransId="{C56B41FE-A686-4800-9B0A-9F054527A053}"/>
    <dgm:cxn modelId="{B81602A4-4B1B-4F4C-9B1D-58191D7D7DAB}" type="presOf" srcId="{6B36120B-DFE1-4101-9984-81E64D2FC3A3}" destId="{CFF5AA8F-DE7C-49FB-8699-7E00E0023711}" srcOrd="0" destOrd="0" presId="urn:microsoft.com/office/officeart/2016/7/layout/HorizontalActionList"/>
    <dgm:cxn modelId="{FA19DAB9-8A08-4B25-B275-847234E4A6A1}" type="presOf" srcId="{71F29121-5263-4E39-AE33-4E5385AF937D}" destId="{D4A42E8C-0020-4E6D-9685-0B96D6379D88}" srcOrd="0" destOrd="0" presId="urn:microsoft.com/office/officeart/2016/7/layout/HorizontalActionList"/>
    <dgm:cxn modelId="{EF8BB4CA-37FB-440E-98B4-BEE60414634F}" srcId="{6B36120B-DFE1-4101-9984-81E64D2FC3A3}" destId="{A0A2E765-BB9A-4DA1-A156-3F065215A359}" srcOrd="0" destOrd="0" parTransId="{AE0BACD7-C35E-4166-A442-B2E03059459E}" sibTransId="{1706530D-A8D6-4EAD-90E4-FD265E89FA91}"/>
    <dgm:cxn modelId="{A33F59D4-BF0A-4279-AFB0-002B2BCFCA15}" type="presOf" srcId="{A0A2E765-BB9A-4DA1-A156-3F065215A359}" destId="{9A3E20D9-281A-4E5D-8024-1252053FF6DC}" srcOrd="0" destOrd="0" presId="urn:microsoft.com/office/officeart/2016/7/layout/HorizontalActionList"/>
    <dgm:cxn modelId="{359102FA-8C9E-45A1-B09D-0A5EC15DEFD6}" type="presOf" srcId="{A4239FA2-6996-4C2A-8A07-3C2110EA41F8}" destId="{956C79EC-9AC9-42E8-8E01-6D124CEDD2DB}" srcOrd="0" destOrd="0" presId="urn:microsoft.com/office/officeart/2016/7/layout/HorizontalActionList"/>
    <dgm:cxn modelId="{E9527E9B-5511-42D7-931F-B149F46A9B30}" type="presParOf" srcId="{956C79EC-9AC9-42E8-8E01-6D124CEDD2DB}" destId="{25ADD21D-2287-449B-9868-AD33E28F2D84}" srcOrd="0" destOrd="0" presId="urn:microsoft.com/office/officeart/2016/7/layout/HorizontalActionList"/>
    <dgm:cxn modelId="{7448A19B-3A22-4963-8C4C-DBC50E23F617}" type="presParOf" srcId="{25ADD21D-2287-449B-9868-AD33E28F2D84}" destId="{CFF5AA8F-DE7C-49FB-8699-7E00E0023711}" srcOrd="0" destOrd="0" presId="urn:microsoft.com/office/officeart/2016/7/layout/HorizontalActionList"/>
    <dgm:cxn modelId="{EAA04D3C-7473-4BE4-896D-53A5B7843289}" type="presParOf" srcId="{25ADD21D-2287-449B-9868-AD33E28F2D84}" destId="{9A3E20D9-281A-4E5D-8024-1252053FF6DC}" srcOrd="1" destOrd="0" presId="urn:microsoft.com/office/officeart/2016/7/layout/HorizontalActionList"/>
    <dgm:cxn modelId="{325567E7-DA9B-4EAF-9A64-8554270A81A4}" type="presParOf" srcId="{956C79EC-9AC9-42E8-8E01-6D124CEDD2DB}" destId="{95339031-318E-47DC-8E6F-C286F0602ACD}" srcOrd="1" destOrd="0" presId="urn:microsoft.com/office/officeart/2016/7/layout/HorizontalActionList"/>
    <dgm:cxn modelId="{366520EB-CB5C-4527-BCE7-438BBD749814}" type="presParOf" srcId="{956C79EC-9AC9-42E8-8E01-6D124CEDD2DB}" destId="{FF3277EA-430D-4554-B8A9-EDA150C1E059}" srcOrd="2" destOrd="0" presId="urn:microsoft.com/office/officeart/2016/7/layout/HorizontalActionList"/>
    <dgm:cxn modelId="{25ED976A-818D-4A55-AC80-19DB6B74AC39}" type="presParOf" srcId="{FF3277EA-430D-4554-B8A9-EDA150C1E059}" destId="{3A3B374A-6623-4E86-95F0-03825711FAEC}" srcOrd="0" destOrd="0" presId="urn:microsoft.com/office/officeart/2016/7/layout/HorizontalActionList"/>
    <dgm:cxn modelId="{F94DB81A-93CE-4DD7-85D6-2ADD285F4083}" type="presParOf" srcId="{FF3277EA-430D-4554-B8A9-EDA150C1E059}" destId="{DF7B1961-29AE-41F3-B60A-25A5EBD821EE}" srcOrd="1" destOrd="0" presId="urn:microsoft.com/office/officeart/2016/7/layout/HorizontalActionList"/>
    <dgm:cxn modelId="{D843D357-BCE5-4247-87C1-BD3E93A47E59}" type="presParOf" srcId="{956C79EC-9AC9-42E8-8E01-6D124CEDD2DB}" destId="{9930130B-1FD6-4D8D-9E27-57170BA55992}" srcOrd="3" destOrd="0" presId="urn:microsoft.com/office/officeart/2016/7/layout/HorizontalActionList"/>
    <dgm:cxn modelId="{78014E6B-A320-4773-B527-9EEA697547EF}" type="presParOf" srcId="{956C79EC-9AC9-42E8-8E01-6D124CEDD2DB}" destId="{BEF6ED38-C39C-4049-871E-CA57F6F16A6F}" srcOrd="4" destOrd="0" presId="urn:microsoft.com/office/officeart/2016/7/layout/HorizontalActionList"/>
    <dgm:cxn modelId="{6F4BC0C4-585B-473C-9119-854F811B25F0}" type="presParOf" srcId="{BEF6ED38-C39C-4049-871E-CA57F6F16A6F}" destId="{ADB4F1C6-96AA-466E-8173-8F04CC8A5DBA}" srcOrd="0" destOrd="0" presId="urn:microsoft.com/office/officeart/2016/7/layout/HorizontalActionList"/>
    <dgm:cxn modelId="{BB860D72-CAEC-4AF1-8826-F93E24D51EB9}" type="presParOf" srcId="{BEF6ED38-C39C-4049-871E-CA57F6F16A6F}" destId="{D4A42E8C-0020-4E6D-9685-0B96D6379D88}" srcOrd="1" destOrd="0" presId="urn:microsoft.com/office/officeart/2016/7/layout/Horizontal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231ED1-ADD8-43D7-8482-ACD580686688}"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7B7DE49F-6FF2-4886-B6D7-60881649B8E6}">
      <dgm:prSet/>
      <dgm:spPr/>
      <dgm:t>
        <a:bodyPr/>
        <a:lstStyle/>
        <a:p>
          <a:pPr>
            <a:lnSpc>
              <a:spcPct val="100000"/>
            </a:lnSpc>
          </a:pPr>
          <a:r>
            <a:rPr lang="en-US"/>
            <a:t>Use Grandma’s Rule of Discipline </a:t>
          </a:r>
        </a:p>
      </dgm:t>
    </dgm:pt>
    <dgm:pt modelId="{61676999-D0DE-4375-BD2D-8C30D7BA4182}" type="parTrans" cxnId="{087B761D-C1DE-4F07-9AE9-314507D57B14}">
      <dgm:prSet/>
      <dgm:spPr/>
      <dgm:t>
        <a:bodyPr/>
        <a:lstStyle/>
        <a:p>
          <a:endParaRPr lang="en-US"/>
        </a:p>
      </dgm:t>
    </dgm:pt>
    <dgm:pt modelId="{A25AD1E0-F0A5-4101-B11D-C11C9DC9AA53}" type="sibTrans" cxnId="{087B761D-C1DE-4F07-9AE9-314507D57B14}">
      <dgm:prSet/>
      <dgm:spPr/>
      <dgm:t>
        <a:bodyPr/>
        <a:lstStyle/>
        <a:p>
          <a:endParaRPr lang="en-US"/>
        </a:p>
      </dgm:t>
    </dgm:pt>
    <dgm:pt modelId="{9F8C98F1-AFFD-4702-B32F-EB14247E217C}">
      <dgm:prSet custT="1"/>
      <dgm:spPr/>
      <dgm:t>
        <a:bodyPr/>
        <a:lstStyle/>
        <a:p>
          <a:pPr>
            <a:lnSpc>
              <a:spcPct val="100000"/>
            </a:lnSpc>
          </a:pPr>
          <a:r>
            <a:rPr lang="en-US" sz="1800" dirty="0"/>
            <a:t>Grandma’s rule of discipline gives children in foster care a sense of control, which is critical for kids who have little control over most aspects of their lives.</a:t>
          </a:r>
        </a:p>
      </dgm:t>
    </dgm:pt>
    <dgm:pt modelId="{B2F613EE-CAFF-48CE-B0E6-A652D92957F4}" type="parTrans" cxnId="{2E2DD49B-A275-4FC3-B9EE-2EA6C0C95A83}">
      <dgm:prSet/>
      <dgm:spPr/>
      <dgm:t>
        <a:bodyPr/>
        <a:lstStyle/>
        <a:p>
          <a:endParaRPr lang="en-US"/>
        </a:p>
      </dgm:t>
    </dgm:pt>
    <dgm:pt modelId="{EE81EAA4-3AB5-4897-8DC7-DBA814C29EB2}" type="sibTrans" cxnId="{2E2DD49B-A275-4FC3-B9EE-2EA6C0C95A83}">
      <dgm:prSet/>
      <dgm:spPr/>
      <dgm:t>
        <a:bodyPr/>
        <a:lstStyle/>
        <a:p>
          <a:endParaRPr lang="en-US"/>
        </a:p>
      </dgm:t>
    </dgm:pt>
    <dgm:pt modelId="{A039F746-184E-4E2C-991F-B40C7340AB03}">
      <dgm:prSet/>
      <dgm:spPr/>
      <dgm:t>
        <a:bodyPr/>
        <a:lstStyle/>
        <a:p>
          <a:pPr>
            <a:lnSpc>
              <a:spcPct val="100000"/>
            </a:lnSpc>
          </a:pPr>
          <a:r>
            <a:rPr lang="en-US"/>
            <a:t>Grandma’s rule of discipline involves framing things as an incentive rather than pointing out the negative consequence.</a:t>
          </a:r>
        </a:p>
      </dgm:t>
    </dgm:pt>
    <dgm:pt modelId="{1FEC355E-56AF-46C0-A9C6-C5BF9C017945}" type="parTrans" cxnId="{B16F5A70-A2E4-4C2F-97F3-C345E6243BE4}">
      <dgm:prSet/>
      <dgm:spPr/>
      <dgm:t>
        <a:bodyPr/>
        <a:lstStyle/>
        <a:p>
          <a:endParaRPr lang="en-US"/>
        </a:p>
      </dgm:t>
    </dgm:pt>
    <dgm:pt modelId="{7908C0B6-7DF8-44F6-9450-7757F6F64313}" type="sibTrans" cxnId="{B16F5A70-A2E4-4C2F-97F3-C345E6243BE4}">
      <dgm:prSet/>
      <dgm:spPr/>
      <dgm:t>
        <a:bodyPr/>
        <a:lstStyle/>
        <a:p>
          <a:endParaRPr lang="en-US"/>
        </a:p>
      </dgm:t>
    </dgm:pt>
    <dgm:pt modelId="{E3660773-7E32-4F37-B10F-C474BB129838}" type="pres">
      <dgm:prSet presAssocID="{B5231ED1-ADD8-43D7-8482-ACD580686688}" presName="root" presStyleCnt="0">
        <dgm:presLayoutVars>
          <dgm:dir/>
          <dgm:resizeHandles val="exact"/>
        </dgm:presLayoutVars>
      </dgm:prSet>
      <dgm:spPr/>
    </dgm:pt>
    <dgm:pt modelId="{4237B6D5-8016-47E1-8669-CE50FBFF5BAA}" type="pres">
      <dgm:prSet presAssocID="{7B7DE49F-6FF2-4886-B6D7-60881649B8E6}" presName="compNode" presStyleCnt="0"/>
      <dgm:spPr/>
    </dgm:pt>
    <dgm:pt modelId="{CD3DF5F7-038B-47D6-AC44-06BF7F4CF711}" type="pres">
      <dgm:prSet presAssocID="{7B7DE49F-6FF2-4886-B6D7-60881649B8E6}" presName="bgRect" presStyleLbl="bgShp" presStyleIdx="0" presStyleCnt="2"/>
      <dgm:spPr/>
    </dgm:pt>
    <dgm:pt modelId="{67544834-AD90-46D2-878F-65490CCD2497}" type="pres">
      <dgm:prSet presAssocID="{7B7DE49F-6FF2-4886-B6D7-60881649B8E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arent and Child"/>
        </a:ext>
      </dgm:extLst>
    </dgm:pt>
    <dgm:pt modelId="{3323818A-3536-4E9B-88E0-9F721F9E1EA8}" type="pres">
      <dgm:prSet presAssocID="{7B7DE49F-6FF2-4886-B6D7-60881649B8E6}" presName="spaceRect" presStyleCnt="0"/>
      <dgm:spPr/>
    </dgm:pt>
    <dgm:pt modelId="{80382A8B-A12B-4975-8486-A4FBB764D6B7}" type="pres">
      <dgm:prSet presAssocID="{7B7DE49F-6FF2-4886-B6D7-60881649B8E6}" presName="parTx" presStyleLbl="revTx" presStyleIdx="0" presStyleCnt="3">
        <dgm:presLayoutVars>
          <dgm:chMax val="0"/>
          <dgm:chPref val="0"/>
        </dgm:presLayoutVars>
      </dgm:prSet>
      <dgm:spPr/>
    </dgm:pt>
    <dgm:pt modelId="{0EFCA697-077D-4964-BCB7-8D7AD6358218}" type="pres">
      <dgm:prSet presAssocID="{7B7DE49F-6FF2-4886-B6D7-60881649B8E6}" presName="desTx" presStyleLbl="revTx" presStyleIdx="1" presStyleCnt="3" custScaleX="88047">
        <dgm:presLayoutVars/>
      </dgm:prSet>
      <dgm:spPr/>
    </dgm:pt>
    <dgm:pt modelId="{B6624F34-CB16-4264-8EB0-9B6B33847790}" type="pres">
      <dgm:prSet presAssocID="{A25AD1E0-F0A5-4101-B11D-C11C9DC9AA53}" presName="sibTrans" presStyleCnt="0"/>
      <dgm:spPr/>
    </dgm:pt>
    <dgm:pt modelId="{CB5EF6C2-E925-435B-A786-7B78D60B0FC0}" type="pres">
      <dgm:prSet presAssocID="{A039F746-184E-4E2C-991F-B40C7340AB03}" presName="compNode" presStyleCnt="0"/>
      <dgm:spPr/>
    </dgm:pt>
    <dgm:pt modelId="{64959068-E68A-4395-B61E-1AE6381C42C1}" type="pres">
      <dgm:prSet presAssocID="{A039F746-184E-4E2C-991F-B40C7340AB03}" presName="bgRect" presStyleLbl="bgShp" presStyleIdx="1" presStyleCnt="2"/>
      <dgm:spPr/>
    </dgm:pt>
    <dgm:pt modelId="{1A2DB8D9-6718-4732-8EB8-96B5AC0A7594}" type="pres">
      <dgm:prSet presAssocID="{A039F746-184E-4E2C-991F-B40C7340AB0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Irritant"/>
        </a:ext>
      </dgm:extLst>
    </dgm:pt>
    <dgm:pt modelId="{50BDF21E-AE3A-4EB8-A525-34173B901751}" type="pres">
      <dgm:prSet presAssocID="{A039F746-184E-4E2C-991F-B40C7340AB03}" presName="spaceRect" presStyleCnt="0"/>
      <dgm:spPr/>
    </dgm:pt>
    <dgm:pt modelId="{713DF826-394F-4DD0-8483-84FEFCB3CFA4}" type="pres">
      <dgm:prSet presAssocID="{A039F746-184E-4E2C-991F-B40C7340AB03}" presName="parTx" presStyleLbl="revTx" presStyleIdx="2" presStyleCnt="3">
        <dgm:presLayoutVars>
          <dgm:chMax val="0"/>
          <dgm:chPref val="0"/>
        </dgm:presLayoutVars>
      </dgm:prSet>
      <dgm:spPr/>
    </dgm:pt>
  </dgm:ptLst>
  <dgm:cxnLst>
    <dgm:cxn modelId="{087B761D-C1DE-4F07-9AE9-314507D57B14}" srcId="{B5231ED1-ADD8-43D7-8482-ACD580686688}" destId="{7B7DE49F-6FF2-4886-B6D7-60881649B8E6}" srcOrd="0" destOrd="0" parTransId="{61676999-D0DE-4375-BD2D-8C30D7BA4182}" sibTransId="{A25AD1E0-F0A5-4101-B11D-C11C9DC9AA53}"/>
    <dgm:cxn modelId="{8B1AEB30-449E-4EFC-8FBB-C40FAA18F382}" type="presOf" srcId="{A039F746-184E-4E2C-991F-B40C7340AB03}" destId="{713DF826-394F-4DD0-8483-84FEFCB3CFA4}" srcOrd="0" destOrd="0" presId="urn:microsoft.com/office/officeart/2018/2/layout/IconVerticalSolidList"/>
    <dgm:cxn modelId="{B16F5A70-A2E4-4C2F-97F3-C345E6243BE4}" srcId="{B5231ED1-ADD8-43D7-8482-ACD580686688}" destId="{A039F746-184E-4E2C-991F-B40C7340AB03}" srcOrd="1" destOrd="0" parTransId="{1FEC355E-56AF-46C0-A9C6-C5BF9C017945}" sibTransId="{7908C0B6-7DF8-44F6-9450-7757F6F64313}"/>
    <dgm:cxn modelId="{F5D72A8D-A68A-4810-85D4-BC65032B2925}" type="presOf" srcId="{9F8C98F1-AFFD-4702-B32F-EB14247E217C}" destId="{0EFCA697-077D-4964-BCB7-8D7AD6358218}" srcOrd="0" destOrd="0" presId="urn:microsoft.com/office/officeart/2018/2/layout/IconVerticalSolidList"/>
    <dgm:cxn modelId="{4BA73792-DA32-4CF8-898E-A901AF606D75}" type="presOf" srcId="{7B7DE49F-6FF2-4886-B6D7-60881649B8E6}" destId="{80382A8B-A12B-4975-8486-A4FBB764D6B7}" srcOrd="0" destOrd="0" presId="urn:microsoft.com/office/officeart/2018/2/layout/IconVerticalSolidList"/>
    <dgm:cxn modelId="{2E2DD49B-A275-4FC3-B9EE-2EA6C0C95A83}" srcId="{7B7DE49F-6FF2-4886-B6D7-60881649B8E6}" destId="{9F8C98F1-AFFD-4702-B32F-EB14247E217C}" srcOrd="0" destOrd="0" parTransId="{B2F613EE-CAFF-48CE-B0E6-A652D92957F4}" sibTransId="{EE81EAA4-3AB5-4897-8DC7-DBA814C29EB2}"/>
    <dgm:cxn modelId="{D8085FC2-E72E-4101-95C9-146AD617654A}" type="presOf" srcId="{B5231ED1-ADD8-43D7-8482-ACD580686688}" destId="{E3660773-7E32-4F37-B10F-C474BB129838}" srcOrd="0" destOrd="0" presId="urn:microsoft.com/office/officeart/2018/2/layout/IconVerticalSolidList"/>
    <dgm:cxn modelId="{F95D5690-8CE9-49A6-B9F5-34A64F4E237E}" type="presParOf" srcId="{E3660773-7E32-4F37-B10F-C474BB129838}" destId="{4237B6D5-8016-47E1-8669-CE50FBFF5BAA}" srcOrd="0" destOrd="0" presId="urn:microsoft.com/office/officeart/2018/2/layout/IconVerticalSolidList"/>
    <dgm:cxn modelId="{554AAB66-57BE-49EF-8489-A392F5CBD7CA}" type="presParOf" srcId="{4237B6D5-8016-47E1-8669-CE50FBFF5BAA}" destId="{CD3DF5F7-038B-47D6-AC44-06BF7F4CF711}" srcOrd="0" destOrd="0" presId="urn:microsoft.com/office/officeart/2018/2/layout/IconVerticalSolidList"/>
    <dgm:cxn modelId="{B723AED7-8B7F-4928-A9F9-C33DAB76B465}" type="presParOf" srcId="{4237B6D5-8016-47E1-8669-CE50FBFF5BAA}" destId="{67544834-AD90-46D2-878F-65490CCD2497}" srcOrd="1" destOrd="0" presId="urn:microsoft.com/office/officeart/2018/2/layout/IconVerticalSolidList"/>
    <dgm:cxn modelId="{E3B83272-CD1E-4788-8087-3C236CE73017}" type="presParOf" srcId="{4237B6D5-8016-47E1-8669-CE50FBFF5BAA}" destId="{3323818A-3536-4E9B-88E0-9F721F9E1EA8}" srcOrd="2" destOrd="0" presId="urn:microsoft.com/office/officeart/2018/2/layout/IconVerticalSolidList"/>
    <dgm:cxn modelId="{3372F059-7377-49E4-977F-ED56E920E204}" type="presParOf" srcId="{4237B6D5-8016-47E1-8669-CE50FBFF5BAA}" destId="{80382A8B-A12B-4975-8486-A4FBB764D6B7}" srcOrd="3" destOrd="0" presId="urn:microsoft.com/office/officeart/2018/2/layout/IconVerticalSolidList"/>
    <dgm:cxn modelId="{56F49649-BBD2-443B-9929-A0E689EE49F1}" type="presParOf" srcId="{4237B6D5-8016-47E1-8669-CE50FBFF5BAA}" destId="{0EFCA697-077D-4964-BCB7-8D7AD6358218}" srcOrd="4" destOrd="0" presId="urn:microsoft.com/office/officeart/2018/2/layout/IconVerticalSolidList"/>
    <dgm:cxn modelId="{173DAB18-583B-4D0A-B9EC-F55F2443F149}" type="presParOf" srcId="{E3660773-7E32-4F37-B10F-C474BB129838}" destId="{B6624F34-CB16-4264-8EB0-9B6B33847790}" srcOrd="1" destOrd="0" presId="urn:microsoft.com/office/officeart/2018/2/layout/IconVerticalSolidList"/>
    <dgm:cxn modelId="{3414D51A-ED31-420D-B96E-633DCFCC90F0}" type="presParOf" srcId="{E3660773-7E32-4F37-B10F-C474BB129838}" destId="{CB5EF6C2-E925-435B-A786-7B78D60B0FC0}" srcOrd="2" destOrd="0" presId="urn:microsoft.com/office/officeart/2018/2/layout/IconVerticalSolidList"/>
    <dgm:cxn modelId="{0A9F1331-E38B-4545-A3BC-A6B77DA70249}" type="presParOf" srcId="{CB5EF6C2-E925-435B-A786-7B78D60B0FC0}" destId="{64959068-E68A-4395-B61E-1AE6381C42C1}" srcOrd="0" destOrd="0" presId="urn:microsoft.com/office/officeart/2018/2/layout/IconVerticalSolidList"/>
    <dgm:cxn modelId="{76F031EA-21F6-4E34-A0DE-F83DFB0B7BD4}" type="presParOf" srcId="{CB5EF6C2-E925-435B-A786-7B78D60B0FC0}" destId="{1A2DB8D9-6718-4732-8EB8-96B5AC0A7594}" srcOrd="1" destOrd="0" presId="urn:microsoft.com/office/officeart/2018/2/layout/IconVerticalSolidList"/>
    <dgm:cxn modelId="{E5806E42-4D4C-4729-9493-55A9018541DC}" type="presParOf" srcId="{CB5EF6C2-E925-435B-A786-7B78D60B0FC0}" destId="{50BDF21E-AE3A-4EB8-A525-34173B901751}" srcOrd="2" destOrd="0" presId="urn:microsoft.com/office/officeart/2018/2/layout/IconVerticalSolidList"/>
    <dgm:cxn modelId="{67F1E166-153D-4B70-9FAC-27BD283E077A}" type="presParOf" srcId="{CB5EF6C2-E925-435B-A786-7B78D60B0FC0}" destId="{713DF826-394F-4DD0-8483-84FEFCB3CFA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0B5A522-588E-4F24-A1ED-C91B7A7E86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1BE8B8D-3A70-4F68-BF96-FE80FCFA5E27}">
      <dgm:prSet/>
      <dgm:spPr/>
      <dgm:t>
        <a:bodyPr/>
        <a:lstStyle/>
        <a:p>
          <a:r>
            <a:rPr lang="en-US"/>
            <a:t>Use a younger child’s short attention span to your advantage. </a:t>
          </a:r>
        </a:p>
      </dgm:t>
    </dgm:pt>
    <dgm:pt modelId="{EF10867A-AAE9-4A96-828E-2FB2E8300271}" type="parTrans" cxnId="{EF845BC6-5AC8-46C9-A50C-162A80A03B80}">
      <dgm:prSet/>
      <dgm:spPr/>
      <dgm:t>
        <a:bodyPr/>
        <a:lstStyle/>
        <a:p>
          <a:endParaRPr lang="en-US"/>
        </a:p>
      </dgm:t>
    </dgm:pt>
    <dgm:pt modelId="{EB5FA3FC-E67D-4C25-BCAB-314AA67468D3}" type="sibTrans" cxnId="{EF845BC6-5AC8-46C9-A50C-162A80A03B80}">
      <dgm:prSet/>
      <dgm:spPr/>
      <dgm:t>
        <a:bodyPr/>
        <a:lstStyle/>
        <a:p>
          <a:endParaRPr lang="en-US"/>
        </a:p>
      </dgm:t>
    </dgm:pt>
    <dgm:pt modelId="{3949766F-FC37-4FE4-8065-FA67FB36D3A0}">
      <dgm:prSet/>
      <dgm:spPr>
        <a:solidFill>
          <a:schemeClr val="accent1">
            <a:lumMod val="75000"/>
          </a:schemeClr>
        </a:solidFill>
      </dgm:spPr>
      <dgm:t>
        <a:bodyPr/>
        <a:lstStyle/>
        <a:p>
          <a:r>
            <a:rPr lang="en-US" dirty="0"/>
            <a:t>If they are banging their blocks together loudly and you want them to stop, invite them to help you put the dishes away.</a:t>
          </a:r>
        </a:p>
      </dgm:t>
    </dgm:pt>
    <dgm:pt modelId="{23880B7E-FE51-4073-8850-89D4BDAC329B}" type="parTrans" cxnId="{E344C15D-398F-4328-AE9B-E10CBB19323F}">
      <dgm:prSet/>
      <dgm:spPr/>
      <dgm:t>
        <a:bodyPr/>
        <a:lstStyle/>
        <a:p>
          <a:endParaRPr lang="en-US"/>
        </a:p>
      </dgm:t>
    </dgm:pt>
    <dgm:pt modelId="{CA1BE74B-19E7-4047-ACFE-9F580DD74D6D}" type="sibTrans" cxnId="{E344C15D-398F-4328-AE9B-E10CBB19323F}">
      <dgm:prSet/>
      <dgm:spPr/>
      <dgm:t>
        <a:bodyPr/>
        <a:lstStyle/>
        <a:p>
          <a:endParaRPr lang="en-US"/>
        </a:p>
      </dgm:t>
    </dgm:pt>
    <dgm:pt modelId="{4D957BFF-011A-4F2C-9202-13547EA10189}">
      <dgm:prSet/>
      <dgm:spPr>
        <a:solidFill>
          <a:schemeClr val="accent1">
            <a:lumMod val="75000"/>
          </a:schemeClr>
        </a:solidFill>
      </dgm:spPr>
      <dgm:t>
        <a:bodyPr/>
        <a:lstStyle/>
        <a:p>
          <a:r>
            <a:rPr lang="en-US" dirty="0"/>
            <a:t>Similarly, if they are yelling because you said they can't go to the park, remind them of something you’re planning to do tomorrow. </a:t>
          </a:r>
        </a:p>
      </dgm:t>
    </dgm:pt>
    <dgm:pt modelId="{D2254FF3-0EA9-4C75-9CFA-CF1AD6ED8763}" type="parTrans" cxnId="{165DE422-FD3E-4C81-89FB-7A6FA66E0CCF}">
      <dgm:prSet/>
      <dgm:spPr/>
      <dgm:t>
        <a:bodyPr/>
        <a:lstStyle/>
        <a:p>
          <a:endParaRPr lang="en-US"/>
        </a:p>
      </dgm:t>
    </dgm:pt>
    <dgm:pt modelId="{845EB6D4-2344-4698-87C1-2DBFA148AEC4}" type="sibTrans" cxnId="{165DE422-FD3E-4C81-89FB-7A6FA66E0CCF}">
      <dgm:prSet/>
      <dgm:spPr/>
      <dgm:t>
        <a:bodyPr/>
        <a:lstStyle/>
        <a:p>
          <a:endParaRPr lang="en-US"/>
        </a:p>
      </dgm:t>
    </dgm:pt>
    <dgm:pt modelId="{E4B8F75A-A9FF-4827-B730-3B87BA86CA69}">
      <dgm:prSet/>
      <dgm:spPr/>
      <dgm:t>
        <a:bodyPr/>
        <a:lstStyle/>
        <a:p>
          <a:r>
            <a:rPr lang="en-US" dirty="0"/>
            <a:t>Redirection can avoid a lot of power struggles.</a:t>
          </a:r>
        </a:p>
      </dgm:t>
    </dgm:pt>
    <dgm:pt modelId="{51763A96-AC4B-414A-8AFC-3C7210887915}" type="parTrans" cxnId="{6E3C8F2B-E0E3-41B4-A559-250B9E3050A7}">
      <dgm:prSet/>
      <dgm:spPr/>
      <dgm:t>
        <a:bodyPr/>
        <a:lstStyle/>
        <a:p>
          <a:endParaRPr lang="en-US"/>
        </a:p>
      </dgm:t>
    </dgm:pt>
    <dgm:pt modelId="{56330D92-5E4E-40FC-AE55-71B9CF34D652}" type="sibTrans" cxnId="{6E3C8F2B-E0E3-41B4-A559-250B9E3050A7}">
      <dgm:prSet/>
      <dgm:spPr/>
      <dgm:t>
        <a:bodyPr/>
        <a:lstStyle/>
        <a:p>
          <a:endParaRPr lang="en-US"/>
        </a:p>
      </dgm:t>
    </dgm:pt>
    <dgm:pt modelId="{9A765BF0-631B-4E22-94C9-0E90BE50009A}" type="pres">
      <dgm:prSet presAssocID="{C0B5A522-588E-4F24-A1ED-C91B7A7E8691}" presName="linear" presStyleCnt="0">
        <dgm:presLayoutVars>
          <dgm:animLvl val="lvl"/>
          <dgm:resizeHandles val="exact"/>
        </dgm:presLayoutVars>
      </dgm:prSet>
      <dgm:spPr/>
    </dgm:pt>
    <dgm:pt modelId="{8D617574-725D-40E9-86D7-F0F41A159683}" type="pres">
      <dgm:prSet presAssocID="{81BE8B8D-3A70-4F68-BF96-FE80FCFA5E27}" presName="parentText" presStyleLbl="node1" presStyleIdx="0" presStyleCnt="4">
        <dgm:presLayoutVars>
          <dgm:chMax val="0"/>
          <dgm:bulletEnabled val="1"/>
        </dgm:presLayoutVars>
      </dgm:prSet>
      <dgm:spPr/>
    </dgm:pt>
    <dgm:pt modelId="{9C2E8749-0EF2-4D1E-A597-DB3225701D6E}" type="pres">
      <dgm:prSet presAssocID="{EB5FA3FC-E67D-4C25-BCAB-314AA67468D3}" presName="spacer" presStyleCnt="0"/>
      <dgm:spPr/>
    </dgm:pt>
    <dgm:pt modelId="{484138B8-4F3C-481D-A5CC-ADE375BB737C}" type="pres">
      <dgm:prSet presAssocID="{3949766F-FC37-4FE4-8065-FA67FB36D3A0}" presName="parentText" presStyleLbl="node1" presStyleIdx="1" presStyleCnt="4">
        <dgm:presLayoutVars>
          <dgm:chMax val="0"/>
          <dgm:bulletEnabled val="1"/>
        </dgm:presLayoutVars>
      </dgm:prSet>
      <dgm:spPr/>
    </dgm:pt>
    <dgm:pt modelId="{E12510B8-903F-49AA-A1FB-2BD444DF2AE3}" type="pres">
      <dgm:prSet presAssocID="{CA1BE74B-19E7-4047-ACFE-9F580DD74D6D}" presName="spacer" presStyleCnt="0"/>
      <dgm:spPr/>
    </dgm:pt>
    <dgm:pt modelId="{80FF5B10-4753-4F87-8500-1A732EB765B2}" type="pres">
      <dgm:prSet presAssocID="{4D957BFF-011A-4F2C-9202-13547EA10189}" presName="parentText" presStyleLbl="node1" presStyleIdx="2" presStyleCnt="4">
        <dgm:presLayoutVars>
          <dgm:chMax val="0"/>
          <dgm:bulletEnabled val="1"/>
        </dgm:presLayoutVars>
      </dgm:prSet>
      <dgm:spPr/>
    </dgm:pt>
    <dgm:pt modelId="{B0936B07-D9B1-463E-B58B-3F45FA9CF8A3}" type="pres">
      <dgm:prSet presAssocID="{845EB6D4-2344-4698-87C1-2DBFA148AEC4}" presName="spacer" presStyleCnt="0"/>
      <dgm:spPr/>
    </dgm:pt>
    <dgm:pt modelId="{AB41A0F5-1CC5-4405-9CE3-BA2B7EFF0203}" type="pres">
      <dgm:prSet presAssocID="{E4B8F75A-A9FF-4827-B730-3B87BA86CA69}" presName="parentText" presStyleLbl="node1" presStyleIdx="3" presStyleCnt="4">
        <dgm:presLayoutVars>
          <dgm:chMax val="0"/>
          <dgm:bulletEnabled val="1"/>
        </dgm:presLayoutVars>
      </dgm:prSet>
      <dgm:spPr/>
    </dgm:pt>
  </dgm:ptLst>
  <dgm:cxnLst>
    <dgm:cxn modelId="{165DE422-FD3E-4C81-89FB-7A6FA66E0CCF}" srcId="{C0B5A522-588E-4F24-A1ED-C91B7A7E8691}" destId="{4D957BFF-011A-4F2C-9202-13547EA10189}" srcOrd="2" destOrd="0" parTransId="{D2254FF3-0EA9-4C75-9CFA-CF1AD6ED8763}" sibTransId="{845EB6D4-2344-4698-87C1-2DBFA148AEC4}"/>
    <dgm:cxn modelId="{30A30625-D463-4899-9ADF-D32242239E9F}" type="presOf" srcId="{3949766F-FC37-4FE4-8065-FA67FB36D3A0}" destId="{484138B8-4F3C-481D-A5CC-ADE375BB737C}" srcOrd="0" destOrd="0" presId="urn:microsoft.com/office/officeart/2005/8/layout/vList2"/>
    <dgm:cxn modelId="{6E3C8F2B-E0E3-41B4-A559-250B9E3050A7}" srcId="{C0B5A522-588E-4F24-A1ED-C91B7A7E8691}" destId="{E4B8F75A-A9FF-4827-B730-3B87BA86CA69}" srcOrd="3" destOrd="0" parTransId="{51763A96-AC4B-414A-8AFC-3C7210887915}" sibTransId="{56330D92-5E4E-40FC-AE55-71B9CF34D652}"/>
    <dgm:cxn modelId="{06D10339-9717-4E3C-84D0-01874CCDAF0C}" type="presOf" srcId="{E4B8F75A-A9FF-4827-B730-3B87BA86CA69}" destId="{AB41A0F5-1CC5-4405-9CE3-BA2B7EFF0203}" srcOrd="0" destOrd="0" presId="urn:microsoft.com/office/officeart/2005/8/layout/vList2"/>
    <dgm:cxn modelId="{B32C003D-88E2-42ED-9AEE-C597861BC492}" type="presOf" srcId="{4D957BFF-011A-4F2C-9202-13547EA10189}" destId="{80FF5B10-4753-4F87-8500-1A732EB765B2}" srcOrd="0" destOrd="0" presId="urn:microsoft.com/office/officeart/2005/8/layout/vList2"/>
    <dgm:cxn modelId="{D0BB8E3D-B12A-4CE7-B79E-B9FC446B2EE6}" type="presOf" srcId="{C0B5A522-588E-4F24-A1ED-C91B7A7E8691}" destId="{9A765BF0-631B-4E22-94C9-0E90BE50009A}" srcOrd="0" destOrd="0" presId="urn:microsoft.com/office/officeart/2005/8/layout/vList2"/>
    <dgm:cxn modelId="{E344C15D-398F-4328-AE9B-E10CBB19323F}" srcId="{C0B5A522-588E-4F24-A1ED-C91B7A7E8691}" destId="{3949766F-FC37-4FE4-8065-FA67FB36D3A0}" srcOrd="1" destOrd="0" parTransId="{23880B7E-FE51-4073-8850-89D4BDAC329B}" sibTransId="{CA1BE74B-19E7-4047-ACFE-9F580DD74D6D}"/>
    <dgm:cxn modelId="{BF56C9AD-91E7-4777-A7D4-0AF60109CDD6}" type="presOf" srcId="{81BE8B8D-3A70-4F68-BF96-FE80FCFA5E27}" destId="{8D617574-725D-40E9-86D7-F0F41A159683}" srcOrd="0" destOrd="0" presId="urn:microsoft.com/office/officeart/2005/8/layout/vList2"/>
    <dgm:cxn modelId="{EF845BC6-5AC8-46C9-A50C-162A80A03B80}" srcId="{C0B5A522-588E-4F24-A1ED-C91B7A7E8691}" destId="{81BE8B8D-3A70-4F68-BF96-FE80FCFA5E27}" srcOrd="0" destOrd="0" parTransId="{EF10867A-AAE9-4A96-828E-2FB2E8300271}" sibTransId="{EB5FA3FC-E67D-4C25-BCAB-314AA67468D3}"/>
    <dgm:cxn modelId="{3AAD01B7-E93B-442F-99D0-40BF8E503381}" type="presParOf" srcId="{9A765BF0-631B-4E22-94C9-0E90BE50009A}" destId="{8D617574-725D-40E9-86D7-F0F41A159683}" srcOrd="0" destOrd="0" presId="urn:microsoft.com/office/officeart/2005/8/layout/vList2"/>
    <dgm:cxn modelId="{38643F9C-6A02-4226-B740-BE8B2D4F199F}" type="presParOf" srcId="{9A765BF0-631B-4E22-94C9-0E90BE50009A}" destId="{9C2E8749-0EF2-4D1E-A597-DB3225701D6E}" srcOrd="1" destOrd="0" presId="urn:microsoft.com/office/officeart/2005/8/layout/vList2"/>
    <dgm:cxn modelId="{3C36CEA4-3495-4793-A61B-7A7478AF74F3}" type="presParOf" srcId="{9A765BF0-631B-4E22-94C9-0E90BE50009A}" destId="{484138B8-4F3C-481D-A5CC-ADE375BB737C}" srcOrd="2" destOrd="0" presId="urn:microsoft.com/office/officeart/2005/8/layout/vList2"/>
    <dgm:cxn modelId="{1FBEFBA0-E174-4004-84EE-3BB7B00AC92B}" type="presParOf" srcId="{9A765BF0-631B-4E22-94C9-0E90BE50009A}" destId="{E12510B8-903F-49AA-A1FB-2BD444DF2AE3}" srcOrd="3" destOrd="0" presId="urn:microsoft.com/office/officeart/2005/8/layout/vList2"/>
    <dgm:cxn modelId="{703F5B00-F87B-4759-9410-F6A026D4D859}" type="presParOf" srcId="{9A765BF0-631B-4E22-94C9-0E90BE50009A}" destId="{80FF5B10-4753-4F87-8500-1A732EB765B2}" srcOrd="4" destOrd="0" presId="urn:microsoft.com/office/officeart/2005/8/layout/vList2"/>
    <dgm:cxn modelId="{CD0F1880-8449-47AF-B927-7B0188E60E40}" type="presParOf" srcId="{9A765BF0-631B-4E22-94C9-0E90BE50009A}" destId="{B0936B07-D9B1-463E-B58B-3F45FA9CF8A3}" srcOrd="5" destOrd="0" presId="urn:microsoft.com/office/officeart/2005/8/layout/vList2"/>
    <dgm:cxn modelId="{C457503A-2CE0-402E-A95B-36362DD53608}" type="presParOf" srcId="{9A765BF0-631B-4E22-94C9-0E90BE50009A}" destId="{AB41A0F5-1CC5-4405-9CE3-BA2B7EFF020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945663F-8952-41C2-B749-9D2983F5721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CE908E8-6B36-4929-BCE7-A373BDCE0804}">
      <dgm:prSet/>
      <dgm:spPr/>
      <dgm:t>
        <a:bodyPr/>
        <a:lstStyle/>
        <a:p>
          <a:pPr>
            <a:lnSpc>
              <a:spcPct val="100000"/>
            </a:lnSpc>
          </a:pPr>
          <a:r>
            <a:rPr lang="en-US" dirty="0"/>
            <a:t>Use </a:t>
          </a:r>
          <a:r>
            <a:rPr lang="en-US" strike="sngStrike" dirty="0"/>
            <a:t>Time-Outs</a:t>
          </a:r>
        </a:p>
      </dgm:t>
    </dgm:pt>
    <dgm:pt modelId="{39723DF5-6DE4-4B99-8FA2-F9E8FC6EB8A8}" type="parTrans" cxnId="{CA9EE0A1-7E65-409B-B129-E09FB22E0678}">
      <dgm:prSet/>
      <dgm:spPr/>
      <dgm:t>
        <a:bodyPr/>
        <a:lstStyle/>
        <a:p>
          <a:endParaRPr lang="en-US"/>
        </a:p>
      </dgm:t>
    </dgm:pt>
    <dgm:pt modelId="{D1DBC612-9949-4217-B41C-FC4545DA1EC2}" type="sibTrans" cxnId="{CA9EE0A1-7E65-409B-B129-E09FB22E0678}">
      <dgm:prSet/>
      <dgm:spPr/>
      <dgm:t>
        <a:bodyPr/>
        <a:lstStyle/>
        <a:p>
          <a:endParaRPr lang="en-US"/>
        </a:p>
      </dgm:t>
    </dgm:pt>
    <dgm:pt modelId="{22D3F2D5-9D7F-4A7E-8376-AFE7A08375DF}">
      <dgm:prSet/>
      <dgm:spPr/>
      <dgm:t>
        <a:bodyPr/>
        <a:lstStyle/>
        <a:p>
          <a:pPr>
            <a:lnSpc>
              <a:spcPct val="100000"/>
            </a:lnSpc>
          </a:pPr>
          <a:r>
            <a:rPr lang="en-US"/>
            <a:t>Reflection Time!</a:t>
          </a:r>
        </a:p>
      </dgm:t>
    </dgm:pt>
    <dgm:pt modelId="{C4384F03-2544-4C91-945E-C3F4773387BB}" type="parTrans" cxnId="{CC6EE273-6969-463A-9E9B-99BC63DE8FA0}">
      <dgm:prSet/>
      <dgm:spPr/>
      <dgm:t>
        <a:bodyPr/>
        <a:lstStyle/>
        <a:p>
          <a:endParaRPr lang="en-US"/>
        </a:p>
      </dgm:t>
    </dgm:pt>
    <dgm:pt modelId="{8D029943-6B0E-497A-A4A9-A2EFDDAB2E0C}" type="sibTrans" cxnId="{CC6EE273-6969-463A-9E9B-99BC63DE8FA0}">
      <dgm:prSet/>
      <dgm:spPr/>
      <dgm:t>
        <a:bodyPr/>
        <a:lstStyle/>
        <a:p>
          <a:endParaRPr lang="en-US"/>
        </a:p>
      </dgm:t>
    </dgm:pt>
    <dgm:pt modelId="{076D0F02-8674-4212-9E9A-3E137F8FC1F2}">
      <dgm:prSet/>
      <dgm:spPr/>
      <dgm:t>
        <a:bodyPr/>
        <a:lstStyle/>
        <a:p>
          <a:pPr>
            <a:lnSpc>
              <a:spcPct val="100000"/>
            </a:lnSpc>
          </a:pPr>
          <a:r>
            <a:rPr lang="en-US"/>
            <a:t>When it's done correctly, time-out removes positive reinforcement and gives a child a short break from an environment that may be overstimulating. </a:t>
          </a:r>
        </a:p>
      </dgm:t>
    </dgm:pt>
    <dgm:pt modelId="{2F2094F6-3953-445E-80C8-3B02EBC44DA5}" type="parTrans" cxnId="{00DC1A48-DAC9-413E-8F95-3C4BF1B161B2}">
      <dgm:prSet/>
      <dgm:spPr/>
      <dgm:t>
        <a:bodyPr/>
        <a:lstStyle/>
        <a:p>
          <a:endParaRPr lang="en-US"/>
        </a:p>
      </dgm:t>
    </dgm:pt>
    <dgm:pt modelId="{1D3E39A3-213F-48EF-8C50-B958DC13EF8B}" type="sibTrans" cxnId="{00DC1A48-DAC9-413E-8F95-3C4BF1B161B2}">
      <dgm:prSet/>
      <dgm:spPr/>
      <dgm:t>
        <a:bodyPr/>
        <a:lstStyle/>
        <a:p>
          <a:endParaRPr lang="en-US"/>
        </a:p>
      </dgm:t>
    </dgm:pt>
    <dgm:pt modelId="{DAE977DF-13EF-4008-A661-0C1AB46843E8}">
      <dgm:prSet/>
      <dgm:spPr/>
      <dgm:t>
        <a:bodyPr/>
        <a:lstStyle/>
        <a:p>
          <a:pPr>
            <a:lnSpc>
              <a:spcPct val="100000"/>
            </a:lnSpc>
          </a:pPr>
          <a:r>
            <a:rPr lang="en-US"/>
            <a:t>Knowing how to step away when you're feeling overwhelmed is a skill that children can use throughout their lives, even into adulthood.</a:t>
          </a:r>
        </a:p>
      </dgm:t>
    </dgm:pt>
    <dgm:pt modelId="{925FA034-FF38-4E15-AB9F-61E4AD4AE7B2}" type="parTrans" cxnId="{8A78B841-3824-41C5-BF48-9F4064BDFA70}">
      <dgm:prSet/>
      <dgm:spPr/>
      <dgm:t>
        <a:bodyPr/>
        <a:lstStyle/>
        <a:p>
          <a:endParaRPr lang="en-US"/>
        </a:p>
      </dgm:t>
    </dgm:pt>
    <dgm:pt modelId="{6C939398-15C7-48B3-832B-9A9C3AD28180}" type="sibTrans" cxnId="{8A78B841-3824-41C5-BF48-9F4064BDFA70}">
      <dgm:prSet/>
      <dgm:spPr/>
      <dgm:t>
        <a:bodyPr/>
        <a:lstStyle/>
        <a:p>
          <a:endParaRPr lang="en-US"/>
        </a:p>
      </dgm:t>
    </dgm:pt>
    <dgm:pt modelId="{AFC4D102-A4AD-40AD-BFF7-D77E8727EBAB}" type="pres">
      <dgm:prSet presAssocID="{3945663F-8952-41C2-B749-9D2983F57217}" presName="root" presStyleCnt="0">
        <dgm:presLayoutVars>
          <dgm:dir/>
          <dgm:resizeHandles val="exact"/>
        </dgm:presLayoutVars>
      </dgm:prSet>
      <dgm:spPr/>
    </dgm:pt>
    <dgm:pt modelId="{4BE487E3-FA49-4763-A7C1-9013857D1209}" type="pres">
      <dgm:prSet presAssocID="{0CE908E8-6B36-4929-BCE7-A373BDCE0804}" presName="compNode" presStyleCnt="0"/>
      <dgm:spPr/>
    </dgm:pt>
    <dgm:pt modelId="{810B22E0-B585-430D-83AA-8F5AA06A5B62}" type="pres">
      <dgm:prSet presAssocID="{0CE908E8-6B36-4929-BCE7-A373BDCE0804}" presName="bgRect" presStyleLbl="bgShp" presStyleIdx="0" presStyleCnt="4"/>
      <dgm:spPr/>
    </dgm:pt>
    <dgm:pt modelId="{633D22E7-3EF0-4D96-B35C-F07C11616A98}" type="pres">
      <dgm:prSet presAssocID="{0CE908E8-6B36-4929-BCE7-A373BDCE080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ck"/>
        </a:ext>
      </dgm:extLst>
    </dgm:pt>
    <dgm:pt modelId="{0DE80FED-FD28-47FB-8294-F504A825DF6B}" type="pres">
      <dgm:prSet presAssocID="{0CE908E8-6B36-4929-BCE7-A373BDCE0804}" presName="spaceRect" presStyleCnt="0"/>
      <dgm:spPr/>
    </dgm:pt>
    <dgm:pt modelId="{7134F131-8F3E-4800-8BD7-93D60C886E44}" type="pres">
      <dgm:prSet presAssocID="{0CE908E8-6B36-4929-BCE7-A373BDCE0804}" presName="parTx" presStyleLbl="revTx" presStyleIdx="0" presStyleCnt="4">
        <dgm:presLayoutVars>
          <dgm:chMax val="0"/>
          <dgm:chPref val="0"/>
        </dgm:presLayoutVars>
      </dgm:prSet>
      <dgm:spPr/>
    </dgm:pt>
    <dgm:pt modelId="{CF09C948-728A-412A-9824-3A2C12211C91}" type="pres">
      <dgm:prSet presAssocID="{D1DBC612-9949-4217-B41C-FC4545DA1EC2}" presName="sibTrans" presStyleCnt="0"/>
      <dgm:spPr/>
    </dgm:pt>
    <dgm:pt modelId="{AC5F63F1-918D-4628-AA91-D6AD2DBA8776}" type="pres">
      <dgm:prSet presAssocID="{22D3F2D5-9D7F-4A7E-8376-AFE7A08375DF}" presName="compNode" presStyleCnt="0"/>
      <dgm:spPr/>
    </dgm:pt>
    <dgm:pt modelId="{650B601D-BC50-4A1A-B797-4B79C13A0506}" type="pres">
      <dgm:prSet presAssocID="{22D3F2D5-9D7F-4A7E-8376-AFE7A08375DF}" presName="bgRect" presStyleLbl="bgShp" presStyleIdx="1" presStyleCnt="4"/>
      <dgm:spPr/>
    </dgm:pt>
    <dgm:pt modelId="{A5120FA1-1499-47F0-8745-FF7046B15566}" type="pres">
      <dgm:prSet presAssocID="{22D3F2D5-9D7F-4A7E-8376-AFE7A08375D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hought bubble"/>
        </a:ext>
      </dgm:extLst>
    </dgm:pt>
    <dgm:pt modelId="{1F176F6B-1D92-48F9-885F-18D3B4A6A4E4}" type="pres">
      <dgm:prSet presAssocID="{22D3F2D5-9D7F-4A7E-8376-AFE7A08375DF}" presName="spaceRect" presStyleCnt="0"/>
      <dgm:spPr/>
    </dgm:pt>
    <dgm:pt modelId="{A0BD95CC-6DBA-4326-BCDB-5D91579961FB}" type="pres">
      <dgm:prSet presAssocID="{22D3F2D5-9D7F-4A7E-8376-AFE7A08375DF}" presName="parTx" presStyleLbl="revTx" presStyleIdx="1" presStyleCnt="4">
        <dgm:presLayoutVars>
          <dgm:chMax val="0"/>
          <dgm:chPref val="0"/>
        </dgm:presLayoutVars>
      </dgm:prSet>
      <dgm:spPr/>
    </dgm:pt>
    <dgm:pt modelId="{3FD998BC-8EF3-45BE-A490-A85C23C5A88A}" type="pres">
      <dgm:prSet presAssocID="{8D029943-6B0E-497A-A4A9-A2EFDDAB2E0C}" presName="sibTrans" presStyleCnt="0"/>
      <dgm:spPr/>
    </dgm:pt>
    <dgm:pt modelId="{01AED95E-D3A7-4E69-90E3-66E175C7AC9E}" type="pres">
      <dgm:prSet presAssocID="{076D0F02-8674-4212-9E9A-3E137F8FC1F2}" presName="compNode" presStyleCnt="0"/>
      <dgm:spPr/>
    </dgm:pt>
    <dgm:pt modelId="{CB935128-D805-4A8A-AD1B-10402D246EAD}" type="pres">
      <dgm:prSet presAssocID="{076D0F02-8674-4212-9E9A-3E137F8FC1F2}" presName="bgRect" presStyleLbl="bgShp" presStyleIdx="2" presStyleCnt="4"/>
      <dgm:spPr/>
    </dgm:pt>
    <dgm:pt modelId="{1A0BBF4B-EF95-4B85-BC4C-5A9EA244B34B}" type="pres">
      <dgm:prSet presAssocID="{076D0F02-8674-4212-9E9A-3E137F8FC1F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arent and Child"/>
        </a:ext>
      </dgm:extLst>
    </dgm:pt>
    <dgm:pt modelId="{7D907D19-FF45-4582-BD3C-9F77BA24BB5D}" type="pres">
      <dgm:prSet presAssocID="{076D0F02-8674-4212-9E9A-3E137F8FC1F2}" presName="spaceRect" presStyleCnt="0"/>
      <dgm:spPr/>
    </dgm:pt>
    <dgm:pt modelId="{C19683F9-DCDB-4CD1-ACFB-2C3E4BC3DCA4}" type="pres">
      <dgm:prSet presAssocID="{076D0F02-8674-4212-9E9A-3E137F8FC1F2}" presName="parTx" presStyleLbl="revTx" presStyleIdx="2" presStyleCnt="4">
        <dgm:presLayoutVars>
          <dgm:chMax val="0"/>
          <dgm:chPref val="0"/>
        </dgm:presLayoutVars>
      </dgm:prSet>
      <dgm:spPr/>
    </dgm:pt>
    <dgm:pt modelId="{35D29196-147A-450F-85BD-CB3E02770596}" type="pres">
      <dgm:prSet presAssocID="{1D3E39A3-213F-48EF-8C50-B958DC13EF8B}" presName="sibTrans" presStyleCnt="0"/>
      <dgm:spPr/>
    </dgm:pt>
    <dgm:pt modelId="{D068767B-C76A-4FA9-830F-ECA86426E63F}" type="pres">
      <dgm:prSet presAssocID="{DAE977DF-13EF-4008-A661-0C1AB46843E8}" presName="compNode" presStyleCnt="0"/>
      <dgm:spPr/>
    </dgm:pt>
    <dgm:pt modelId="{72D3D873-3B04-4F8C-99E5-DDC74C61EBDF}" type="pres">
      <dgm:prSet presAssocID="{DAE977DF-13EF-4008-A661-0C1AB46843E8}" presName="bgRect" presStyleLbl="bgShp" presStyleIdx="3" presStyleCnt="4"/>
      <dgm:spPr/>
    </dgm:pt>
    <dgm:pt modelId="{C7517A16-CABF-45D0-BE0A-F89568B9ED83}" type="pres">
      <dgm:prSet presAssocID="{DAE977DF-13EF-4008-A661-0C1AB46843E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assroom"/>
        </a:ext>
      </dgm:extLst>
    </dgm:pt>
    <dgm:pt modelId="{7AB51B7B-D5F4-4A47-BE41-B854999380FA}" type="pres">
      <dgm:prSet presAssocID="{DAE977DF-13EF-4008-A661-0C1AB46843E8}" presName="spaceRect" presStyleCnt="0"/>
      <dgm:spPr/>
    </dgm:pt>
    <dgm:pt modelId="{91125844-3122-4667-B384-C78D7D33621D}" type="pres">
      <dgm:prSet presAssocID="{DAE977DF-13EF-4008-A661-0C1AB46843E8}" presName="parTx" presStyleLbl="revTx" presStyleIdx="3" presStyleCnt="4">
        <dgm:presLayoutVars>
          <dgm:chMax val="0"/>
          <dgm:chPref val="0"/>
        </dgm:presLayoutVars>
      </dgm:prSet>
      <dgm:spPr/>
    </dgm:pt>
  </dgm:ptLst>
  <dgm:cxnLst>
    <dgm:cxn modelId="{8A78B841-3824-41C5-BF48-9F4064BDFA70}" srcId="{3945663F-8952-41C2-B749-9D2983F57217}" destId="{DAE977DF-13EF-4008-A661-0C1AB46843E8}" srcOrd="3" destOrd="0" parTransId="{925FA034-FF38-4E15-AB9F-61E4AD4AE7B2}" sibTransId="{6C939398-15C7-48B3-832B-9A9C3AD28180}"/>
    <dgm:cxn modelId="{00DC1A48-DAC9-413E-8F95-3C4BF1B161B2}" srcId="{3945663F-8952-41C2-B749-9D2983F57217}" destId="{076D0F02-8674-4212-9E9A-3E137F8FC1F2}" srcOrd="2" destOrd="0" parTransId="{2F2094F6-3953-445E-80C8-3B02EBC44DA5}" sibTransId="{1D3E39A3-213F-48EF-8C50-B958DC13EF8B}"/>
    <dgm:cxn modelId="{D37C4849-7264-4F88-96C7-D84010162ECD}" type="presOf" srcId="{3945663F-8952-41C2-B749-9D2983F57217}" destId="{AFC4D102-A4AD-40AD-BFF7-D77E8727EBAB}" srcOrd="0" destOrd="0" presId="urn:microsoft.com/office/officeart/2018/2/layout/IconVerticalSolidList"/>
    <dgm:cxn modelId="{F861F869-84CA-496C-A4AE-8A22F5643F90}" type="presOf" srcId="{22D3F2D5-9D7F-4A7E-8376-AFE7A08375DF}" destId="{A0BD95CC-6DBA-4326-BCDB-5D91579961FB}" srcOrd="0" destOrd="0" presId="urn:microsoft.com/office/officeart/2018/2/layout/IconVerticalSolidList"/>
    <dgm:cxn modelId="{CC6EE273-6969-463A-9E9B-99BC63DE8FA0}" srcId="{3945663F-8952-41C2-B749-9D2983F57217}" destId="{22D3F2D5-9D7F-4A7E-8376-AFE7A08375DF}" srcOrd="1" destOrd="0" parTransId="{C4384F03-2544-4C91-945E-C3F4773387BB}" sibTransId="{8D029943-6B0E-497A-A4A9-A2EFDDAB2E0C}"/>
    <dgm:cxn modelId="{34915177-735C-4C9D-9696-18052087130D}" type="presOf" srcId="{DAE977DF-13EF-4008-A661-0C1AB46843E8}" destId="{91125844-3122-4667-B384-C78D7D33621D}" srcOrd="0" destOrd="0" presId="urn:microsoft.com/office/officeart/2018/2/layout/IconVerticalSolidList"/>
    <dgm:cxn modelId="{1B789279-A506-4C59-8430-5714591A1624}" type="presOf" srcId="{0CE908E8-6B36-4929-BCE7-A373BDCE0804}" destId="{7134F131-8F3E-4800-8BD7-93D60C886E44}" srcOrd="0" destOrd="0" presId="urn:microsoft.com/office/officeart/2018/2/layout/IconVerticalSolidList"/>
    <dgm:cxn modelId="{CA9EE0A1-7E65-409B-B129-E09FB22E0678}" srcId="{3945663F-8952-41C2-B749-9D2983F57217}" destId="{0CE908E8-6B36-4929-BCE7-A373BDCE0804}" srcOrd="0" destOrd="0" parTransId="{39723DF5-6DE4-4B99-8FA2-F9E8FC6EB8A8}" sibTransId="{D1DBC612-9949-4217-B41C-FC4545DA1EC2}"/>
    <dgm:cxn modelId="{685C35FF-8DBD-48C2-AE99-26B9D55DA0FF}" type="presOf" srcId="{076D0F02-8674-4212-9E9A-3E137F8FC1F2}" destId="{C19683F9-DCDB-4CD1-ACFB-2C3E4BC3DCA4}" srcOrd="0" destOrd="0" presId="urn:microsoft.com/office/officeart/2018/2/layout/IconVerticalSolidList"/>
    <dgm:cxn modelId="{0BA28AE1-B62E-41E4-8525-9A934CCC2468}" type="presParOf" srcId="{AFC4D102-A4AD-40AD-BFF7-D77E8727EBAB}" destId="{4BE487E3-FA49-4763-A7C1-9013857D1209}" srcOrd="0" destOrd="0" presId="urn:microsoft.com/office/officeart/2018/2/layout/IconVerticalSolidList"/>
    <dgm:cxn modelId="{D1C80AD8-2262-49A0-A716-A58EBEC02FBC}" type="presParOf" srcId="{4BE487E3-FA49-4763-A7C1-9013857D1209}" destId="{810B22E0-B585-430D-83AA-8F5AA06A5B62}" srcOrd="0" destOrd="0" presId="urn:microsoft.com/office/officeart/2018/2/layout/IconVerticalSolidList"/>
    <dgm:cxn modelId="{C3BCDD9A-FEB6-4D3E-90B2-B82C6C6B6C3F}" type="presParOf" srcId="{4BE487E3-FA49-4763-A7C1-9013857D1209}" destId="{633D22E7-3EF0-4D96-B35C-F07C11616A98}" srcOrd="1" destOrd="0" presId="urn:microsoft.com/office/officeart/2018/2/layout/IconVerticalSolidList"/>
    <dgm:cxn modelId="{69C367AB-0350-41B7-8ED6-EE6C74B15564}" type="presParOf" srcId="{4BE487E3-FA49-4763-A7C1-9013857D1209}" destId="{0DE80FED-FD28-47FB-8294-F504A825DF6B}" srcOrd="2" destOrd="0" presId="urn:microsoft.com/office/officeart/2018/2/layout/IconVerticalSolidList"/>
    <dgm:cxn modelId="{BAB85178-C505-4BF8-9CC5-38B6B95E863B}" type="presParOf" srcId="{4BE487E3-FA49-4763-A7C1-9013857D1209}" destId="{7134F131-8F3E-4800-8BD7-93D60C886E44}" srcOrd="3" destOrd="0" presId="urn:microsoft.com/office/officeart/2018/2/layout/IconVerticalSolidList"/>
    <dgm:cxn modelId="{42B99027-B5FF-4E54-B2FD-D96FB7B20FCB}" type="presParOf" srcId="{AFC4D102-A4AD-40AD-BFF7-D77E8727EBAB}" destId="{CF09C948-728A-412A-9824-3A2C12211C91}" srcOrd="1" destOrd="0" presId="urn:microsoft.com/office/officeart/2018/2/layout/IconVerticalSolidList"/>
    <dgm:cxn modelId="{95C1DA63-3A6A-4F2B-AEAE-F9F1E09AF9DB}" type="presParOf" srcId="{AFC4D102-A4AD-40AD-BFF7-D77E8727EBAB}" destId="{AC5F63F1-918D-4628-AA91-D6AD2DBA8776}" srcOrd="2" destOrd="0" presId="urn:microsoft.com/office/officeart/2018/2/layout/IconVerticalSolidList"/>
    <dgm:cxn modelId="{07A1A9EC-6171-4AF6-BD7D-BAB8D79BE7CF}" type="presParOf" srcId="{AC5F63F1-918D-4628-AA91-D6AD2DBA8776}" destId="{650B601D-BC50-4A1A-B797-4B79C13A0506}" srcOrd="0" destOrd="0" presId="urn:microsoft.com/office/officeart/2018/2/layout/IconVerticalSolidList"/>
    <dgm:cxn modelId="{C106544A-EC8C-4D8E-A588-D5F87BEAD9ED}" type="presParOf" srcId="{AC5F63F1-918D-4628-AA91-D6AD2DBA8776}" destId="{A5120FA1-1499-47F0-8745-FF7046B15566}" srcOrd="1" destOrd="0" presId="urn:microsoft.com/office/officeart/2018/2/layout/IconVerticalSolidList"/>
    <dgm:cxn modelId="{0B6459C1-4D35-41EE-B4ED-CA3BC3DF3857}" type="presParOf" srcId="{AC5F63F1-918D-4628-AA91-D6AD2DBA8776}" destId="{1F176F6B-1D92-48F9-885F-18D3B4A6A4E4}" srcOrd="2" destOrd="0" presId="urn:microsoft.com/office/officeart/2018/2/layout/IconVerticalSolidList"/>
    <dgm:cxn modelId="{B8266CBE-E53A-4C6A-A32E-7D5BAE9C8F1A}" type="presParOf" srcId="{AC5F63F1-918D-4628-AA91-D6AD2DBA8776}" destId="{A0BD95CC-6DBA-4326-BCDB-5D91579961FB}" srcOrd="3" destOrd="0" presId="urn:microsoft.com/office/officeart/2018/2/layout/IconVerticalSolidList"/>
    <dgm:cxn modelId="{AB04E739-4D8E-4B90-8614-9FD94CDD99BF}" type="presParOf" srcId="{AFC4D102-A4AD-40AD-BFF7-D77E8727EBAB}" destId="{3FD998BC-8EF3-45BE-A490-A85C23C5A88A}" srcOrd="3" destOrd="0" presId="urn:microsoft.com/office/officeart/2018/2/layout/IconVerticalSolidList"/>
    <dgm:cxn modelId="{D55B84DF-0BD5-44D7-A680-00EC02C741DE}" type="presParOf" srcId="{AFC4D102-A4AD-40AD-BFF7-D77E8727EBAB}" destId="{01AED95E-D3A7-4E69-90E3-66E175C7AC9E}" srcOrd="4" destOrd="0" presId="urn:microsoft.com/office/officeart/2018/2/layout/IconVerticalSolidList"/>
    <dgm:cxn modelId="{8385F550-9FCA-445C-B494-664803A04A68}" type="presParOf" srcId="{01AED95E-D3A7-4E69-90E3-66E175C7AC9E}" destId="{CB935128-D805-4A8A-AD1B-10402D246EAD}" srcOrd="0" destOrd="0" presId="urn:microsoft.com/office/officeart/2018/2/layout/IconVerticalSolidList"/>
    <dgm:cxn modelId="{C43B6BFC-5F80-42D0-A053-8581F097A7F3}" type="presParOf" srcId="{01AED95E-D3A7-4E69-90E3-66E175C7AC9E}" destId="{1A0BBF4B-EF95-4B85-BC4C-5A9EA244B34B}" srcOrd="1" destOrd="0" presId="urn:microsoft.com/office/officeart/2018/2/layout/IconVerticalSolidList"/>
    <dgm:cxn modelId="{92B769D0-DE11-4395-8FE6-F91B6AB27DB3}" type="presParOf" srcId="{01AED95E-D3A7-4E69-90E3-66E175C7AC9E}" destId="{7D907D19-FF45-4582-BD3C-9F77BA24BB5D}" srcOrd="2" destOrd="0" presId="urn:microsoft.com/office/officeart/2018/2/layout/IconVerticalSolidList"/>
    <dgm:cxn modelId="{2B7152AA-10F5-4E23-AD01-41D1D28AF96E}" type="presParOf" srcId="{01AED95E-D3A7-4E69-90E3-66E175C7AC9E}" destId="{C19683F9-DCDB-4CD1-ACFB-2C3E4BC3DCA4}" srcOrd="3" destOrd="0" presId="urn:microsoft.com/office/officeart/2018/2/layout/IconVerticalSolidList"/>
    <dgm:cxn modelId="{3BA1071F-D26F-4115-B61A-EAA415BF091E}" type="presParOf" srcId="{AFC4D102-A4AD-40AD-BFF7-D77E8727EBAB}" destId="{35D29196-147A-450F-85BD-CB3E02770596}" srcOrd="5" destOrd="0" presId="urn:microsoft.com/office/officeart/2018/2/layout/IconVerticalSolidList"/>
    <dgm:cxn modelId="{86DBF0A3-DF6A-4695-9318-3F04C7116D21}" type="presParOf" srcId="{AFC4D102-A4AD-40AD-BFF7-D77E8727EBAB}" destId="{D068767B-C76A-4FA9-830F-ECA86426E63F}" srcOrd="6" destOrd="0" presId="urn:microsoft.com/office/officeart/2018/2/layout/IconVerticalSolidList"/>
    <dgm:cxn modelId="{D2FD0E19-70A2-4E44-B0E5-D5E47279E831}" type="presParOf" srcId="{D068767B-C76A-4FA9-830F-ECA86426E63F}" destId="{72D3D873-3B04-4F8C-99E5-DDC74C61EBDF}" srcOrd="0" destOrd="0" presId="urn:microsoft.com/office/officeart/2018/2/layout/IconVerticalSolidList"/>
    <dgm:cxn modelId="{4B4D6FDF-588F-4D96-8E5E-DEEBB1FE0641}" type="presParOf" srcId="{D068767B-C76A-4FA9-830F-ECA86426E63F}" destId="{C7517A16-CABF-45D0-BE0A-F89568B9ED83}" srcOrd="1" destOrd="0" presId="urn:microsoft.com/office/officeart/2018/2/layout/IconVerticalSolidList"/>
    <dgm:cxn modelId="{9EFE5BEA-4AB0-4438-9C5F-694C7CDCCB46}" type="presParOf" srcId="{D068767B-C76A-4FA9-830F-ECA86426E63F}" destId="{7AB51B7B-D5F4-4A47-BE41-B854999380FA}" srcOrd="2" destOrd="0" presId="urn:microsoft.com/office/officeart/2018/2/layout/IconVerticalSolidList"/>
    <dgm:cxn modelId="{B705D0B8-7AD1-4AE6-9748-4BD8AFCD62BD}" type="presParOf" srcId="{D068767B-C76A-4FA9-830F-ECA86426E63F}" destId="{91125844-3122-4667-B384-C78D7D33621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B5D404F-AED2-4FE8-86D4-8240F74B8340}" type="doc">
      <dgm:prSet loTypeId="urn:microsoft.com/office/officeart/2005/8/layout/vProcess5" loCatId="process" qsTypeId="urn:microsoft.com/office/officeart/2005/8/quickstyle/simple1" qsCatId="simple" csTypeId="urn:microsoft.com/office/officeart/2005/8/colors/accent6_2" csCatId="accent6"/>
      <dgm:spPr/>
      <dgm:t>
        <a:bodyPr/>
        <a:lstStyle/>
        <a:p>
          <a:endParaRPr lang="en-US"/>
        </a:p>
      </dgm:t>
    </dgm:pt>
    <dgm:pt modelId="{69013463-5489-4B97-BDFE-B5B109B5F668}">
      <dgm:prSet/>
      <dgm:spPr/>
      <dgm:t>
        <a:bodyPr/>
        <a:lstStyle/>
        <a:p>
          <a:r>
            <a:rPr lang="en-US"/>
            <a:t>Taking away privileges can also serve as an effective teaching tool. </a:t>
          </a:r>
        </a:p>
      </dgm:t>
    </dgm:pt>
    <dgm:pt modelId="{9C3705FC-0095-49A3-BC60-66532192157A}" type="parTrans" cxnId="{541E172A-6EE4-4396-B3FF-C3C6D5C6867D}">
      <dgm:prSet/>
      <dgm:spPr/>
      <dgm:t>
        <a:bodyPr/>
        <a:lstStyle/>
        <a:p>
          <a:endParaRPr lang="en-US"/>
        </a:p>
      </dgm:t>
    </dgm:pt>
    <dgm:pt modelId="{8BCB4751-5396-438F-B085-A39207719089}" type="sibTrans" cxnId="{541E172A-6EE4-4396-B3FF-C3C6D5C6867D}">
      <dgm:prSet/>
      <dgm:spPr/>
      <dgm:t>
        <a:bodyPr/>
        <a:lstStyle/>
        <a:p>
          <a:endParaRPr lang="en-US"/>
        </a:p>
      </dgm:t>
    </dgm:pt>
    <dgm:pt modelId="{F6C4269C-52CA-45F5-991D-507577D7E7EB}">
      <dgm:prSet/>
      <dgm:spPr/>
      <dgm:t>
        <a:bodyPr/>
        <a:lstStyle/>
        <a:p>
          <a:r>
            <a:rPr lang="en-US"/>
            <a:t>It’s important to learn about what types of privileges will be most effective with your child. </a:t>
          </a:r>
        </a:p>
      </dgm:t>
    </dgm:pt>
    <dgm:pt modelId="{8744CC2C-F4A3-4EA2-82C0-06BF89463895}" type="parTrans" cxnId="{3B4943FA-C6BA-4A01-BF67-D0E2D33E10E9}">
      <dgm:prSet/>
      <dgm:spPr/>
      <dgm:t>
        <a:bodyPr/>
        <a:lstStyle/>
        <a:p>
          <a:endParaRPr lang="en-US"/>
        </a:p>
      </dgm:t>
    </dgm:pt>
    <dgm:pt modelId="{24CD18FF-01BC-48FB-8D87-248931E9F550}" type="sibTrans" cxnId="{3B4943FA-C6BA-4A01-BF67-D0E2D33E10E9}">
      <dgm:prSet/>
      <dgm:spPr/>
      <dgm:t>
        <a:bodyPr/>
        <a:lstStyle/>
        <a:p>
          <a:endParaRPr lang="en-US"/>
        </a:p>
      </dgm:t>
    </dgm:pt>
    <dgm:pt modelId="{CD5910C5-A861-43C8-9387-62159635B0D0}">
      <dgm:prSet/>
      <dgm:spPr/>
      <dgm:t>
        <a:bodyPr/>
        <a:lstStyle/>
        <a:p>
          <a:r>
            <a:rPr lang="en-US"/>
            <a:t>While taking away TV time or a cell phone may work for some kids, removing a specific toy may be most effective for others.</a:t>
          </a:r>
        </a:p>
      </dgm:t>
    </dgm:pt>
    <dgm:pt modelId="{05C98FEF-D94C-49E4-89CA-D1A9CD5386A5}" type="parTrans" cxnId="{ECC94203-8C29-4B21-A3DE-986E09EE9C86}">
      <dgm:prSet/>
      <dgm:spPr/>
      <dgm:t>
        <a:bodyPr/>
        <a:lstStyle/>
        <a:p>
          <a:endParaRPr lang="en-US"/>
        </a:p>
      </dgm:t>
    </dgm:pt>
    <dgm:pt modelId="{1678D423-8026-4B0C-B24A-9379A67E0900}" type="sibTrans" cxnId="{ECC94203-8C29-4B21-A3DE-986E09EE9C86}">
      <dgm:prSet/>
      <dgm:spPr/>
      <dgm:t>
        <a:bodyPr/>
        <a:lstStyle/>
        <a:p>
          <a:endParaRPr lang="en-US"/>
        </a:p>
      </dgm:t>
    </dgm:pt>
    <dgm:pt modelId="{1E651A9E-D0C3-4462-87B5-4423747016F5}" type="pres">
      <dgm:prSet presAssocID="{4B5D404F-AED2-4FE8-86D4-8240F74B8340}" presName="outerComposite" presStyleCnt="0">
        <dgm:presLayoutVars>
          <dgm:chMax val="5"/>
          <dgm:dir/>
          <dgm:resizeHandles val="exact"/>
        </dgm:presLayoutVars>
      </dgm:prSet>
      <dgm:spPr/>
    </dgm:pt>
    <dgm:pt modelId="{3D5D2E2C-017E-4DFE-B8BA-1AF0699282A2}" type="pres">
      <dgm:prSet presAssocID="{4B5D404F-AED2-4FE8-86D4-8240F74B8340}" presName="dummyMaxCanvas" presStyleCnt="0">
        <dgm:presLayoutVars/>
      </dgm:prSet>
      <dgm:spPr/>
    </dgm:pt>
    <dgm:pt modelId="{EE3FA3D1-216D-48BB-9679-77D3C42A3190}" type="pres">
      <dgm:prSet presAssocID="{4B5D404F-AED2-4FE8-86D4-8240F74B8340}" presName="ThreeNodes_1" presStyleLbl="node1" presStyleIdx="0" presStyleCnt="3">
        <dgm:presLayoutVars>
          <dgm:bulletEnabled val="1"/>
        </dgm:presLayoutVars>
      </dgm:prSet>
      <dgm:spPr/>
    </dgm:pt>
    <dgm:pt modelId="{797F1D01-BB57-4A72-AB3C-BF5A87F3C529}" type="pres">
      <dgm:prSet presAssocID="{4B5D404F-AED2-4FE8-86D4-8240F74B8340}" presName="ThreeNodes_2" presStyleLbl="node1" presStyleIdx="1" presStyleCnt="3">
        <dgm:presLayoutVars>
          <dgm:bulletEnabled val="1"/>
        </dgm:presLayoutVars>
      </dgm:prSet>
      <dgm:spPr/>
    </dgm:pt>
    <dgm:pt modelId="{749D8F85-2BEF-4652-AA14-1720C6FBDC44}" type="pres">
      <dgm:prSet presAssocID="{4B5D404F-AED2-4FE8-86D4-8240F74B8340}" presName="ThreeNodes_3" presStyleLbl="node1" presStyleIdx="2" presStyleCnt="3">
        <dgm:presLayoutVars>
          <dgm:bulletEnabled val="1"/>
        </dgm:presLayoutVars>
      </dgm:prSet>
      <dgm:spPr/>
    </dgm:pt>
    <dgm:pt modelId="{85E3E59C-D5D2-4D53-B101-C0B3CE5DDB35}" type="pres">
      <dgm:prSet presAssocID="{4B5D404F-AED2-4FE8-86D4-8240F74B8340}" presName="ThreeConn_1-2" presStyleLbl="fgAccFollowNode1" presStyleIdx="0" presStyleCnt="2">
        <dgm:presLayoutVars>
          <dgm:bulletEnabled val="1"/>
        </dgm:presLayoutVars>
      </dgm:prSet>
      <dgm:spPr/>
    </dgm:pt>
    <dgm:pt modelId="{8C116FC0-4147-4737-AB5A-541759F11E30}" type="pres">
      <dgm:prSet presAssocID="{4B5D404F-AED2-4FE8-86D4-8240F74B8340}" presName="ThreeConn_2-3" presStyleLbl="fgAccFollowNode1" presStyleIdx="1" presStyleCnt="2">
        <dgm:presLayoutVars>
          <dgm:bulletEnabled val="1"/>
        </dgm:presLayoutVars>
      </dgm:prSet>
      <dgm:spPr/>
    </dgm:pt>
    <dgm:pt modelId="{9EC10817-9159-4F1E-AEF1-E83734E3A02E}" type="pres">
      <dgm:prSet presAssocID="{4B5D404F-AED2-4FE8-86D4-8240F74B8340}" presName="ThreeNodes_1_text" presStyleLbl="node1" presStyleIdx="2" presStyleCnt="3">
        <dgm:presLayoutVars>
          <dgm:bulletEnabled val="1"/>
        </dgm:presLayoutVars>
      </dgm:prSet>
      <dgm:spPr/>
    </dgm:pt>
    <dgm:pt modelId="{012A07FD-180B-49FC-97F3-6B0E885183FE}" type="pres">
      <dgm:prSet presAssocID="{4B5D404F-AED2-4FE8-86D4-8240F74B8340}" presName="ThreeNodes_2_text" presStyleLbl="node1" presStyleIdx="2" presStyleCnt="3">
        <dgm:presLayoutVars>
          <dgm:bulletEnabled val="1"/>
        </dgm:presLayoutVars>
      </dgm:prSet>
      <dgm:spPr/>
    </dgm:pt>
    <dgm:pt modelId="{28A90006-326C-4BAB-A776-02F05B42CD70}" type="pres">
      <dgm:prSet presAssocID="{4B5D404F-AED2-4FE8-86D4-8240F74B8340}" presName="ThreeNodes_3_text" presStyleLbl="node1" presStyleIdx="2" presStyleCnt="3">
        <dgm:presLayoutVars>
          <dgm:bulletEnabled val="1"/>
        </dgm:presLayoutVars>
      </dgm:prSet>
      <dgm:spPr/>
    </dgm:pt>
  </dgm:ptLst>
  <dgm:cxnLst>
    <dgm:cxn modelId="{ECC94203-8C29-4B21-A3DE-986E09EE9C86}" srcId="{4B5D404F-AED2-4FE8-86D4-8240F74B8340}" destId="{CD5910C5-A861-43C8-9387-62159635B0D0}" srcOrd="2" destOrd="0" parTransId="{05C98FEF-D94C-49E4-89CA-D1A9CD5386A5}" sibTransId="{1678D423-8026-4B0C-B24A-9379A67E0900}"/>
    <dgm:cxn modelId="{919D471C-7213-41B7-BF58-9BEE4EEF3C94}" type="presOf" srcId="{F6C4269C-52CA-45F5-991D-507577D7E7EB}" destId="{797F1D01-BB57-4A72-AB3C-BF5A87F3C529}" srcOrd="0" destOrd="0" presId="urn:microsoft.com/office/officeart/2005/8/layout/vProcess5"/>
    <dgm:cxn modelId="{FA06E420-425A-4465-9272-B3242758EC36}" type="presOf" srcId="{CD5910C5-A861-43C8-9387-62159635B0D0}" destId="{749D8F85-2BEF-4652-AA14-1720C6FBDC44}" srcOrd="0" destOrd="0" presId="urn:microsoft.com/office/officeart/2005/8/layout/vProcess5"/>
    <dgm:cxn modelId="{541E172A-6EE4-4396-B3FF-C3C6D5C6867D}" srcId="{4B5D404F-AED2-4FE8-86D4-8240F74B8340}" destId="{69013463-5489-4B97-BDFE-B5B109B5F668}" srcOrd="0" destOrd="0" parTransId="{9C3705FC-0095-49A3-BC60-66532192157A}" sibTransId="{8BCB4751-5396-438F-B085-A39207719089}"/>
    <dgm:cxn modelId="{9FC3932D-957E-4445-8A56-EE210C34F8D4}" type="presOf" srcId="{24CD18FF-01BC-48FB-8D87-248931E9F550}" destId="{8C116FC0-4147-4737-AB5A-541759F11E30}" srcOrd="0" destOrd="0" presId="urn:microsoft.com/office/officeart/2005/8/layout/vProcess5"/>
    <dgm:cxn modelId="{6ED4FA2E-6BCB-4509-BA5B-0832A349C26B}" type="presOf" srcId="{CD5910C5-A861-43C8-9387-62159635B0D0}" destId="{28A90006-326C-4BAB-A776-02F05B42CD70}" srcOrd="1" destOrd="0" presId="urn:microsoft.com/office/officeart/2005/8/layout/vProcess5"/>
    <dgm:cxn modelId="{7806152F-8971-4879-B65E-C527D59417AB}" type="presOf" srcId="{69013463-5489-4B97-BDFE-B5B109B5F668}" destId="{EE3FA3D1-216D-48BB-9679-77D3C42A3190}" srcOrd="0" destOrd="0" presId="urn:microsoft.com/office/officeart/2005/8/layout/vProcess5"/>
    <dgm:cxn modelId="{3E611860-C9F1-4C90-98F4-39CEB9A65411}" type="presOf" srcId="{69013463-5489-4B97-BDFE-B5B109B5F668}" destId="{9EC10817-9159-4F1E-AEF1-E83734E3A02E}" srcOrd="1" destOrd="0" presId="urn:microsoft.com/office/officeart/2005/8/layout/vProcess5"/>
    <dgm:cxn modelId="{857D187C-1E72-4F91-8FF5-EBC63F0789CF}" type="presOf" srcId="{F6C4269C-52CA-45F5-991D-507577D7E7EB}" destId="{012A07FD-180B-49FC-97F3-6B0E885183FE}" srcOrd="1" destOrd="0" presId="urn:microsoft.com/office/officeart/2005/8/layout/vProcess5"/>
    <dgm:cxn modelId="{2AEF49EC-1B7C-473D-AD1B-C172D1118479}" type="presOf" srcId="{8BCB4751-5396-438F-B085-A39207719089}" destId="{85E3E59C-D5D2-4D53-B101-C0B3CE5DDB35}" srcOrd="0" destOrd="0" presId="urn:microsoft.com/office/officeart/2005/8/layout/vProcess5"/>
    <dgm:cxn modelId="{E18D6EF8-4371-42D0-94C2-1C0F650EE94D}" type="presOf" srcId="{4B5D404F-AED2-4FE8-86D4-8240F74B8340}" destId="{1E651A9E-D0C3-4462-87B5-4423747016F5}" srcOrd="0" destOrd="0" presId="urn:microsoft.com/office/officeart/2005/8/layout/vProcess5"/>
    <dgm:cxn modelId="{3B4943FA-C6BA-4A01-BF67-D0E2D33E10E9}" srcId="{4B5D404F-AED2-4FE8-86D4-8240F74B8340}" destId="{F6C4269C-52CA-45F5-991D-507577D7E7EB}" srcOrd="1" destOrd="0" parTransId="{8744CC2C-F4A3-4EA2-82C0-06BF89463895}" sibTransId="{24CD18FF-01BC-48FB-8D87-248931E9F550}"/>
    <dgm:cxn modelId="{AE19DD41-8993-4828-BE4E-88BEFAB5ED29}" type="presParOf" srcId="{1E651A9E-D0C3-4462-87B5-4423747016F5}" destId="{3D5D2E2C-017E-4DFE-B8BA-1AF0699282A2}" srcOrd="0" destOrd="0" presId="urn:microsoft.com/office/officeart/2005/8/layout/vProcess5"/>
    <dgm:cxn modelId="{E7D18729-70BC-418A-AD4A-978B6804587C}" type="presParOf" srcId="{1E651A9E-D0C3-4462-87B5-4423747016F5}" destId="{EE3FA3D1-216D-48BB-9679-77D3C42A3190}" srcOrd="1" destOrd="0" presId="urn:microsoft.com/office/officeart/2005/8/layout/vProcess5"/>
    <dgm:cxn modelId="{4E5542C4-EC81-411D-8DC8-1952EEEDCFD7}" type="presParOf" srcId="{1E651A9E-D0C3-4462-87B5-4423747016F5}" destId="{797F1D01-BB57-4A72-AB3C-BF5A87F3C529}" srcOrd="2" destOrd="0" presId="urn:microsoft.com/office/officeart/2005/8/layout/vProcess5"/>
    <dgm:cxn modelId="{18A6BDF6-D932-4FCB-A756-7CA3BE29BA41}" type="presParOf" srcId="{1E651A9E-D0C3-4462-87B5-4423747016F5}" destId="{749D8F85-2BEF-4652-AA14-1720C6FBDC44}" srcOrd="3" destOrd="0" presId="urn:microsoft.com/office/officeart/2005/8/layout/vProcess5"/>
    <dgm:cxn modelId="{D9B593EF-A1EA-4E80-9BC0-380655389F70}" type="presParOf" srcId="{1E651A9E-D0C3-4462-87B5-4423747016F5}" destId="{85E3E59C-D5D2-4D53-B101-C0B3CE5DDB35}" srcOrd="4" destOrd="0" presId="urn:microsoft.com/office/officeart/2005/8/layout/vProcess5"/>
    <dgm:cxn modelId="{6DA654F1-8F6E-41E7-8B2B-03DAB0CA0BDA}" type="presParOf" srcId="{1E651A9E-D0C3-4462-87B5-4423747016F5}" destId="{8C116FC0-4147-4737-AB5A-541759F11E30}" srcOrd="5" destOrd="0" presId="urn:microsoft.com/office/officeart/2005/8/layout/vProcess5"/>
    <dgm:cxn modelId="{D9F77595-5CCD-4FEE-B5A7-1ABFBB53D671}" type="presParOf" srcId="{1E651A9E-D0C3-4462-87B5-4423747016F5}" destId="{9EC10817-9159-4F1E-AEF1-E83734E3A02E}" srcOrd="6" destOrd="0" presId="urn:microsoft.com/office/officeart/2005/8/layout/vProcess5"/>
    <dgm:cxn modelId="{0558BABC-5441-4446-A2CB-167F44F008BD}" type="presParOf" srcId="{1E651A9E-D0C3-4462-87B5-4423747016F5}" destId="{012A07FD-180B-49FC-97F3-6B0E885183FE}" srcOrd="7" destOrd="0" presId="urn:microsoft.com/office/officeart/2005/8/layout/vProcess5"/>
    <dgm:cxn modelId="{1D43DBA7-B594-4A02-84F5-DE3F02989876}" type="presParOf" srcId="{1E651A9E-D0C3-4462-87B5-4423747016F5}" destId="{28A90006-326C-4BAB-A776-02F05B42CD70}"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9AA62D-AE5E-4433-827D-7439764CFC3F}"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A65B9D7B-3F7D-4258-8C77-BF84C7141893}">
      <dgm:prSet/>
      <dgm:spPr/>
      <dgm:t>
        <a:bodyPr/>
        <a:lstStyle/>
        <a:p>
          <a:r>
            <a:rPr lang="en-US"/>
            <a:t>You are an important part of the multidisciplinary team (MDT)!</a:t>
          </a:r>
        </a:p>
      </dgm:t>
    </dgm:pt>
    <dgm:pt modelId="{E0D6E81D-2894-4AB4-A64F-9D95001F7CCE}" type="parTrans" cxnId="{355FAA59-0E0A-4F02-8664-D112D82817A1}">
      <dgm:prSet/>
      <dgm:spPr/>
      <dgm:t>
        <a:bodyPr/>
        <a:lstStyle/>
        <a:p>
          <a:endParaRPr lang="en-US"/>
        </a:p>
      </dgm:t>
    </dgm:pt>
    <dgm:pt modelId="{68436561-A783-48D4-8844-E323A98E517D}" type="sibTrans" cxnId="{355FAA59-0E0A-4F02-8664-D112D82817A1}">
      <dgm:prSet/>
      <dgm:spPr/>
      <dgm:t>
        <a:bodyPr/>
        <a:lstStyle/>
        <a:p>
          <a:endParaRPr lang="en-US"/>
        </a:p>
      </dgm:t>
    </dgm:pt>
    <dgm:pt modelId="{010075B6-9056-447E-B87D-252624658C1C}">
      <dgm:prSet/>
      <dgm:spPr/>
      <dgm:t>
        <a:bodyPr/>
        <a:lstStyle/>
        <a:p>
          <a:r>
            <a:rPr lang="en-US"/>
            <a:t>When specific behavior problems arise, work with your foster child’s CPS worker, case manager, therapist, and other caretakers to identify the best strategies for intervention. </a:t>
          </a:r>
        </a:p>
      </dgm:t>
    </dgm:pt>
    <dgm:pt modelId="{29AD8CF5-F97B-46CA-BAB9-B8FABBE3A0AA}" type="parTrans" cxnId="{F37762E2-5C72-472C-8682-D74D5594AF56}">
      <dgm:prSet/>
      <dgm:spPr/>
      <dgm:t>
        <a:bodyPr/>
        <a:lstStyle/>
        <a:p>
          <a:endParaRPr lang="en-US"/>
        </a:p>
      </dgm:t>
    </dgm:pt>
    <dgm:pt modelId="{3EE4B3C4-A96C-4FFA-8967-2447672DAE2D}" type="sibTrans" cxnId="{F37762E2-5C72-472C-8682-D74D5594AF56}">
      <dgm:prSet/>
      <dgm:spPr/>
      <dgm:t>
        <a:bodyPr/>
        <a:lstStyle/>
        <a:p>
          <a:endParaRPr lang="en-US"/>
        </a:p>
      </dgm:t>
    </dgm:pt>
    <dgm:pt modelId="{8D7ABAA4-A5A2-431D-B501-19978C04CDAA}">
      <dgm:prSet/>
      <dgm:spPr/>
      <dgm:t>
        <a:bodyPr/>
        <a:lstStyle/>
        <a:p>
          <a:r>
            <a:rPr lang="en-US"/>
            <a:t>The treatment team will also be able to help you identify a plan that will specifically address a foster child's mental health and behavioral needs. </a:t>
          </a:r>
        </a:p>
      </dgm:t>
    </dgm:pt>
    <dgm:pt modelId="{75E8D6E5-CAA5-45F9-8733-47AA13B8FBC7}" type="parTrans" cxnId="{7B554FCD-EAC5-45B2-91D2-94AA0373D86D}">
      <dgm:prSet/>
      <dgm:spPr/>
      <dgm:t>
        <a:bodyPr/>
        <a:lstStyle/>
        <a:p>
          <a:endParaRPr lang="en-US"/>
        </a:p>
      </dgm:t>
    </dgm:pt>
    <dgm:pt modelId="{EC9320D0-8DCE-428F-A859-53D92A14A99D}" type="sibTrans" cxnId="{7B554FCD-EAC5-45B2-91D2-94AA0373D86D}">
      <dgm:prSet/>
      <dgm:spPr/>
      <dgm:t>
        <a:bodyPr/>
        <a:lstStyle/>
        <a:p>
          <a:endParaRPr lang="en-US"/>
        </a:p>
      </dgm:t>
    </dgm:pt>
    <dgm:pt modelId="{CD75E3FE-8240-4ECC-9D5E-55A3F635BF8E}">
      <dgm:prSet/>
      <dgm:spPr/>
      <dgm:t>
        <a:bodyPr/>
        <a:lstStyle/>
        <a:p>
          <a:r>
            <a:rPr lang="en-US"/>
            <a:t>Children in foster care require a discipline plan tailored to their specific needs.</a:t>
          </a:r>
        </a:p>
      </dgm:t>
    </dgm:pt>
    <dgm:pt modelId="{671270B4-08C3-4A7D-A77D-691E1CF01DDA}" type="parTrans" cxnId="{4EBC6CCC-9BED-4A14-A8FC-24A2D79DC5D3}">
      <dgm:prSet/>
      <dgm:spPr/>
      <dgm:t>
        <a:bodyPr/>
        <a:lstStyle/>
        <a:p>
          <a:endParaRPr lang="en-US"/>
        </a:p>
      </dgm:t>
    </dgm:pt>
    <dgm:pt modelId="{4A096411-BFBD-4F84-B4F8-B942835077B9}" type="sibTrans" cxnId="{4EBC6CCC-9BED-4A14-A8FC-24A2D79DC5D3}">
      <dgm:prSet/>
      <dgm:spPr/>
      <dgm:t>
        <a:bodyPr/>
        <a:lstStyle/>
        <a:p>
          <a:endParaRPr lang="en-US"/>
        </a:p>
      </dgm:t>
    </dgm:pt>
    <dgm:pt modelId="{7DA2C110-5134-4D95-8D45-5F8BA960CA44}" type="pres">
      <dgm:prSet presAssocID="{E09AA62D-AE5E-4433-827D-7439764CFC3F}" presName="vert0" presStyleCnt="0">
        <dgm:presLayoutVars>
          <dgm:dir/>
          <dgm:animOne val="branch"/>
          <dgm:animLvl val="lvl"/>
        </dgm:presLayoutVars>
      </dgm:prSet>
      <dgm:spPr/>
    </dgm:pt>
    <dgm:pt modelId="{E0C3FC28-9B41-46F8-A196-DA7E9AF953BE}" type="pres">
      <dgm:prSet presAssocID="{A65B9D7B-3F7D-4258-8C77-BF84C7141893}" presName="thickLine" presStyleLbl="alignNode1" presStyleIdx="0" presStyleCnt="4"/>
      <dgm:spPr/>
    </dgm:pt>
    <dgm:pt modelId="{8D70068F-63CB-426A-B102-D235757B7996}" type="pres">
      <dgm:prSet presAssocID="{A65B9D7B-3F7D-4258-8C77-BF84C7141893}" presName="horz1" presStyleCnt="0"/>
      <dgm:spPr/>
    </dgm:pt>
    <dgm:pt modelId="{3050EB27-B1DA-4A0B-807C-2841CE3E0777}" type="pres">
      <dgm:prSet presAssocID="{A65B9D7B-3F7D-4258-8C77-BF84C7141893}" presName="tx1" presStyleLbl="revTx" presStyleIdx="0" presStyleCnt="4"/>
      <dgm:spPr/>
    </dgm:pt>
    <dgm:pt modelId="{840DD4F1-9355-4635-993E-8655A3281721}" type="pres">
      <dgm:prSet presAssocID="{A65B9D7B-3F7D-4258-8C77-BF84C7141893}" presName="vert1" presStyleCnt="0"/>
      <dgm:spPr/>
    </dgm:pt>
    <dgm:pt modelId="{F4362D91-5798-442B-8F80-98049233620B}" type="pres">
      <dgm:prSet presAssocID="{010075B6-9056-447E-B87D-252624658C1C}" presName="thickLine" presStyleLbl="alignNode1" presStyleIdx="1" presStyleCnt="4"/>
      <dgm:spPr/>
    </dgm:pt>
    <dgm:pt modelId="{84C6B9EC-7979-4EFA-A392-13916CA00A70}" type="pres">
      <dgm:prSet presAssocID="{010075B6-9056-447E-B87D-252624658C1C}" presName="horz1" presStyleCnt="0"/>
      <dgm:spPr/>
    </dgm:pt>
    <dgm:pt modelId="{F724090C-E0FF-4BCB-B587-101B9D64F239}" type="pres">
      <dgm:prSet presAssocID="{010075B6-9056-447E-B87D-252624658C1C}" presName="tx1" presStyleLbl="revTx" presStyleIdx="1" presStyleCnt="4"/>
      <dgm:spPr/>
    </dgm:pt>
    <dgm:pt modelId="{200D861B-576B-4E13-86B6-A83F39B11511}" type="pres">
      <dgm:prSet presAssocID="{010075B6-9056-447E-B87D-252624658C1C}" presName="vert1" presStyleCnt="0"/>
      <dgm:spPr/>
    </dgm:pt>
    <dgm:pt modelId="{D439F55C-34E1-40DE-882B-99F0C0186B82}" type="pres">
      <dgm:prSet presAssocID="{8D7ABAA4-A5A2-431D-B501-19978C04CDAA}" presName="thickLine" presStyleLbl="alignNode1" presStyleIdx="2" presStyleCnt="4"/>
      <dgm:spPr/>
    </dgm:pt>
    <dgm:pt modelId="{DB79024D-0F08-4BB6-9048-A55C3BCFA74F}" type="pres">
      <dgm:prSet presAssocID="{8D7ABAA4-A5A2-431D-B501-19978C04CDAA}" presName="horz1" presStyleCnt="0"/>
      <dgm:spPr/>
    </dgm:pt>
    <dgm:pt modelId="{25C47F69-3CC3-4A9F-A6A7-1F0EAEEBB731}" type="pres">
      <dgm:prSet presAssocID="{8D7ABAA4-A5A2-431D-B501-19978C04CDAA}" presName="tx1" presStyleLbl="revTx" presStyleIdx="2" presStyleCnt="4"/>
      <dgm:spPr/>
    </dgm:pt>
    <dgm:pt modelId="{99810C09-4474-4EDB-A1AF-2CB06D4B03A4}" type="pres">
      <dgm:prSet presAssocID="{8D7ABAA4-A5A2-431D-B501-19978C04CDAA}" presName="vert1" presStyleCnt="0"/>
      <dgm:spPr/>
    </dgm:pt>
    <dgm:pt modelId="{6DF5091B-DD32-4C96-9A5D-109832B00149}" type="pres">
      <dgm:prSet presAssocID="{CD75E3FE-8240-4ECC-9D5E-55A3F635BF8E}" presName="thickLine" presStyleLbl="alignNode1" presStyleIdx="3" presStyleCnt="4"/>
      <dgm:spPr/>
    </dgm:pt>
    <dgm:pt modelId="{4A54852B-4064-4856-9D8C-A0AEEE73A6BB}" type="pres">
      <dgm:prSet presAssocID="{CD75E3FE-8240-4ECC-9D5E-55A3F635BF8E}" presName="horz1" presStyleCnt="0"/>
      <dgm:spPr/>
    </dgm:pt>
    <dgm:pt modelId="{55845089-CB38-49B4-BCC4-A3AFEAB98C10}" type="pres">
      <dgm:prSet presAssocID="{CD75E3FE-8240-4ECC-9D5E-55A3F635BF8E}" presName="tx1" presStyleLbl="revTx" presStyleIdx="3" presStyleCnt="4"/>
      <dgm:spPr/>
    </dgm:pt>
    <dgm:pt modelId="{127EB652-DFD6-4DA3-ACEA-4990C411E60C}" type="pres">
      <dgm:prSet presAssocID="{CD75E3FE-8240-4ECC-9D5E-55A3F635BF8E}" presName="vert1" presStyleCnt="0"/>
      <dgm:spPr/>
    </dgm:pt>
  </dgm:ptLst>
  <dgm:cxnLst>
    <dgm:cxn modelId="{C2D6CC05-982D-4729-AA6A-2C2E7CFD58D9}" type="presOf" srcId="{CD75E3FE-8240-4ECC-9D5E-55A3F635BF8E}" destId="{55845089-CB38-49B4-BCC4-A3AFEAB98C10}" srcOrd="0" destOrd="0" presId="urn:microsoft.com/office/officeart/2008/layout/LinedList"/>
    <dgm:cxn modelId="{5F01C10E-C035-46BD-AE97-E0912BA13DBC}" type="presOf" srcId="{8D7ABAA4-A5A2-431D-B501-19978C04CDAA}" destId="{25C47F69-3CC3-4A9F-A6A7-1F0EAEEBB731}" srcOrd="0" destOrd="0" presId="urn:microsoft.com/office/officeart/2008/layout/LinedList"/>
    <dgm:cxn modelId="{D03B8231-1C88-493A-91E4-3CF63ED5F2D6}" type="presOf" srcId="{A65B9D7B-3F7D-4258-8C77-BF84C7141893}" destId="{3050EB27-B1DA-4A0B-807C-2841CE3E0777}" srcOrd="0" destOrd="0" presId="urn:microsoft.com/office/officeart/2008/layout/LinedList"/>
    <dgm:cxn modelId="{09C73237-85A5-4CF0-8347-4477C6953744}" type="presOf" srcId="{010075B6-9056-447E-B87D-252624658C1C}" destId="{F724090C-E0FF-4BCB-B587-101B9D64F239}" srcOrd="0" destOrd="0" presId="urn:microsoft.com/office/officeart/2008/layout/LinedList"/>
    <dgm:cxn modelId="{9A969E55-2D50-4D3D-9D73-DAEC8FC40CCB}" type="presOf" srcId="{E09AA62D-AE5E-4433-827D-7439764CFC3F}" destId="{7DA2C110-5134-4D95-8D45-5F8BA960CA44}" srcOrd="0" destOrd="0" presId="urn:microsoft.com/office/officeart/2008/layout/LinedList"/>
    <dgm:cxn modelId="{355FAA59-0E0A-4F02-8664-D112D82817A1}" srcId="{E09AA62D-AE5E-4433-827D-7439764CFC3F}" destId="{A65B9D7B-3F7D-4258-8C77-BF84C7141893}" srcOrd="0" destOrd="0" parTransId="{E0D6E81D-2894-4AB4-A64F-9D95001F7CCE}" sibTransId="{68436561-A783-48D4-8844-E323A98E517D}"/>
    <dgm:cxn modelId="{4EBC6CCC-9BED-4A14-A8FC-24A2D79DC5D3}" srcId="{E09AA62D-AE5E-4433-827D-7439764CFC3F}" destId="{CD75E3FE-8240-4ECC-9D5E-55A3F635BF8E}" srcOrd="3" destOrd="0" parTransId="{671270B4-08C3-4A7D-A77D-691E1CF01DDA}" sibTransId="{4A096411-BFBD-4F84-B4F8-B942835077B9}"/>
    <dgm:cxn modelId="{7B554FCD-EAC5-45B2-91D2-94AA0373D86D}" srcId="{E09AA62D-AE5E-4433-827D-7439764CFC3F}" destId="{8D7ABAA4-A5A2-431D-B501-19978C04CDAA}" srcOrd="2" destOrd="0" parTransId="{75E8D6E5-CAA5-45F9-8733-47AA13B8FBC7}" sibTransId="{EC9320D0-8DCE-428F-A859-53D92A14A99D}"/>
    <dgm:cxn modelId="{F37762E2-5C72-472C-8682-D74D5594AF56}" srcId="{E09AA62D-AE5E-4433-827D-7439764CFC3F}" destId="{010075B6-9056-447E-B87D-252624658C1C}" srcOrd="1" destOrd="0" parTransId="{29AD8CF5-F97B-46CA-BAB9-B8FABBE3A0AA}" sibTransId="{3EE4B3C4-A96C-4FFA-8967-2447672DAE2D}"/>
    <dgm:cxn modelId="{E6854805-A204-43D8-8F97-9E4269C27839}" type="presParOf" srcId="{7DA2C110-5134-4D95-8D45-5F8BA960CA44}" destId="{E0C3FC28-9B41-46F8-A196-DA7E9AF953BE}" srcOrd="0" destOrd="0" presId="urn:microsoft.com/office/officeart/2008/layout/LinedList"/>
    <dgm:cxn modelId="{B4EE0874-AC7B-4EC4-805A-AA2B97E6BB44}" type="presParOf" srcId="{7DA2C110-5134-4D95-8D45-5F8BA960CA44}" destId="{8D70068F-63CB-426A-B102-D235757B7996}" srcOrd="1" destOrd="0" presId="urn:microsoft.com/office/officeart/2008/layout/LinedList"/>
    <dgm:cxn modelId="{99BA97C9-0DB5-4B2B-A97E-A222FC0E1DAD}" type="presParOf" srcId="{8D70068F-63CB-426A-B102-D235757B7996}" destId="{3050EB27-B1DA-4A0B-807C-2841CE3E0777}" srcOrd="0" destOrd="0" presId="urn:microsoft.com/office/officeart/2008/layout/LinedList"/>
    <dgm:cxn modelId="{696F38B5-3890-4288-A19C-9FE8170391E4}" type="presParOf" srcId="{8D70068F-63CB-426A-B102-D235757B7996}" destId="{840DD4F1-9355-4635-993E-8655A3281721}" srcOrd="1" destOrd="0" presId="urn:microsoft.com/office/officeart/2008/layout/LinedList"/>
    <dgm:cxn modelId="{D6397C0B-5928-4C32-850F-366024ACE48B}" type="presParOf" srcId="{7DA2C110-5134-4D95-8D45-5F8BA960CA44}" destId="{F4362D91-5798-442B-8F80-98049233620B}" srcOrd="2" destOrd="0" presId="urn:microsoft.com/office/officeart/2008/layout/LinedList"/>
    <dgm:cxn modelId="{1BC4A4EA-0030-4BB9-9FAF-CE010E4C03DA}" type="presParOf" srcId="{7DA2C110-5134-4D95-8D45-5F8BA960CA44}" destId="{84C6B9EC-7979-4EFA-A392-13916CA00A70}" srcOrd="3" destOrd="0" presId="urn:microsoft.com/office/officeart/2008/layout/LinedList"/>
    <dgm:cxn modelId="{AE8ED8DD-861C-4221-8591-D077D683612D}" type="presParOf" srcId="{84C6B9EC-7979-4EFA-A392-13916CA00A70}" destId="{F724090C-E0FF-4BCB-B587-101B9D64F239}" srcOrd="0" destOrd="0" presId="urn:microsoft.com/office/officeart/2008/layout/LinedList"/>
    <dgm:cxn modelId="{465B61E6-B450-4A90-B1D3-D634F9AD88D3}" type="presParOf" srcId="{84C6B9EC-7979-4EFA-A392-13916CA00A70}" destId="{200D861B-576B-4E13-86B6-A83F39B11511}" srcOrd="1" destOrd="0" presId="urn:microsoft.com/office/officeart/2008/layout/LinedList"/>
    <dgm:cxn modelId="{DD8F2BB7-1F8E-4B5E-9104-A4953D451D70}" type="presParOf" srcId="{7DA2C110-5134-4D95-8D45-5F8BA960CA44}" destId="{D439F55C-34E1-40DE-882B-99F0C0186B82}" srcOrd="4" destOrd="0" presId="urn:microsoft.com/office/officeart/2008/layout/LinedList"/>
    <dgm:cxn modelId="{71AD3E16-1C71-49CA-ABDC-747A0BA737A4}" type="presParOf" srcId="{7DA2C110-5134-4D95-8D45-5F8BA960CA44}" destId="{DB79024D-0F08-4BB6-9048-A55C3BCFA74F}" srcOrd="5" destOrd="0" presId="urn:microsoft.com/office/officeart/2008/layout/LinedList"/>
    <dgm:cxn modelId="{47798D50-D438-4289-9A8D-D719889839AD}" type="presParOf" srcId="{DB79024D-0F08-4BB6-9048-A55C3BCFA74F}" destId="{25C47F69-3CC3-4A9F-A6A7-1F0EAEEBB731}" srcOrd="0" destOrd="0" presId="urn:microsoft.com/office/officeart/2008/layout/LinedList"/>
    <dgm:cxn modelId="{4BC00FCF-88E0-419C-AD0B-935049C4AFBC}" type="presParOf" srcId="{DB79024D-0F08-4BB6-9048-A55C3BCFA74F}" destId="{99810C09-4474-4EDB-A1AF-2CB06D4B03A4}" srcOrd="1" destOrd="0" presId="urn:microsoft.com/office/officeart/2008/layout/LinedList"/>
    <dgm:cxn modelId="{DA49AD98-1257-4A88-992C-5F8B6312AF1C}" type="presParOf" srcId="{7DA2C110-5134-4D95-8D45-5F8BA960CA44}" destId="{6DF5091B-DD32-4C96-9A5D-109832B00149}" srcOrd="6" destOrd="0" presId="urn:microsoft.com/office/officeart/2008/layout/LinedList"/>
    <dgm:cxn modelId="{D9966D73-151B-493B-94A7-8388D9DFC0F5}" type="presParOf" srcId="{7DA2C110-5134-4D95-8D45-5F8BA960CA44}" destId="{4A54852B-4064-4856-9D8C-A0AEEE73A6BB}" srcOrd="7" destOrd="0" presId="urn:microsoft.com/office/officeart/2008/layout/LinedList"/>
    <dgm:cxn modelId="{FDC52237-92E0-488B-8969-3FDEA12FA8FA}" type="presParOf" srcId="{4A54852B-4064-4856-9D8C-A0AEEE73A6BB}" destId="{55845089-CB38-49B4-BCC4-A3AFEAB98C10}" srcOrd="0" destOrd="0" presId="urn:microsoft.com/office/officeart/2008/layout/LinedList"/>
    <dgm:cxn modelId="{5246DE90-D8D9-4EFA-A35E-80F27EF76300}" type="presParOf" srcId="{4A54852B-4064-4856-9D8C-A0AEEE73A6BB}" destId="{127EB652-DFD6-4DA3-ACEA-4990C411E60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256049-5D4D-4CF6-BBD8-73EC10DBD8B8}"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E2CD5ED4-B550-4934-A757-990556882130}">
      <dgm:prSet/>
      <dgm:spPr/>
      <dgm:t>
        <a:bodyPr/>
        <a:lstStyle/>
        <a:p>
          <a:r>
            <a:rPr lang="en-US"/>
            <a:t>Abuse, neglect, and trauma can lead to a variety of emotional and behavioral issues for children living in foster care.  </a:t>
          </a:r>
        </a:p>
      </dgm:t>
    </dgm:pt>
    <dgm:pt modelId="{84D1F076-CE04-4EBF-87C0-0148CBFB9CD2}" type="parTrans" cxnId="{7AFDDB3A-921F-4A98-A82F-FE4805769A8D}">
      <dgm:prSet/>
      <dgm:spPr/>
      <dgm:t>
        <a:bodyPr/>
        <a:lstStyle/>
        <a:p>
          <a:endParaRPr lang="en-US"/>
        </a:p>
      </dgm:t>
    </dgm:pt>
    <dgm:pt modelId="{5BA4898F-3809-44EB-8E3A-68C570427EF7}" type="sibTrans" cxnId="{7AFDDB3A-921F-4A98-A82F-FE4805769A8D}">
      <dgm:prSet/>
      <dgm:spPr/>
      <dgm:t>
        <a:bodyPr/>
        <a:lstStyle/>
        <a:p>
          <a:endParaRPr lang="en-US"/>
        </a:p>
      </dgm:t>
    </dgm:pt>
    <dgm:pt modelId="{2DF917B2-500F-4CC3-86E2-A6FC42FAAA54}">
      <dgm:prSet/>
      <dgm:spPr/>
      <dgm:t>
        <a:bodyPr/>
        <a:lstStyle/>
        <a:p>
          <a:r>
            <a:rPr lang="en-US"/>
            <a:t>Many children in foster care have been exposed to domestic violence, physical abuse, or emotional abuse prior to being placed in foster care.  </a:t>
          </a:r>
        </a:p>
      </dgm:t>
    </dgm:pt>
    <dgm:pt modelId="{5BE3B23E-F380-4BB4-9021-E81C70C9D849}" type="parTrans" cxnId="{16A46C05-1737-47E7-BC09-0EB6336604F3}">
      <dgm:prSet/>
      <dgm:spPr/>
      <dgm:t>
        <a:bodyPr/>
        <a:lstStyle/>
        <a:p>
          <a:endParaRPr lang="en-US"/>
        </a:p>
      </dgm:t>
    </dgm:pt>
    <dgm:pt modelId="{E762207E-5ACF-4101-B313-14E43927039A}" type="sibTrans" cxnId="{16A46C05-1737-47E7-BC09-0EB6336604F3}">
      <dgm:prSet/>
      <dgm:spPr/>
      <dgm:t>
        <a:bodyPr/>
        <a:lstStyle/>
        <a:p>
          <a:endParaRPr lang="en-US"/>
        </a:p>
      </dgm:t>
    </dgm:pt>
    <dgm:pt modelId="{5C5D5A90-C324-43BA-903E-678CEE0F6E78}">
      <dgm:prSet/>
      <dgm:spPr/>
      <dgm:t>
        <a:bodyPr/>
        <a:lstStyle/>
        <a:p>
          <a:r>
            <a:rPr lang="en-US"/>
            <a:t>Children in foster care need the positive discipline that teaches them new skills.</a:t>
          </a:r>
        </a:p>
      </dgm:t>
    </dgm:pt>
    <dgm:pt modelId="{D81F27E5-5890-4665-8CA3-FE7568717F28}" type="parTrans" cxnId="{A1B40AD3-ED99-42CC-AAEC-668B1A5B0337}">
      <dgm:prSet/>
      <dgm:spPr/>
      <dgm:t>
        <a:bodyPr/>
        <a:lstStyle/>
        <a:p>
          <a:endParaRPr lang="en-US"/>
        </a:p>
      </dgm:t>
    </dgm:pt>
    <dgm:pt modelId="{E4F3AFC2-99BD-44BE-A99F-0E22CB4BBB32}" type="sibTrans" cxnId="{A1B40AD3-ED99-42CC-AAEC-668B1A5B0337}">
      <dgm:prSet/>
      <dgm:spPr/>
      <dgm:t>
        <a:bodyPr/>
        <a:lstStyle/>
        <a:p>
          <a:endParaRPr lang="en-US"/>
        </a:p>
      </dgm:t>
    </dgm:pt>
    <dgm:pt modelId="{BF1CAEE5-53D0-4905-B1D6-0C0475F98EF5}" type="pres">
      <dgm:prSet presAssocID="{F0256049-5D4D-4CF6-BBD8-73EC10DBD8B8}" presName="linear" presStyleCnt="0">
        <dgm:presLayoutVars>
          <dgm:animLvl val="lvl"/>
          <dgm:resizeHandles val="exact"/>
        </dgm:presLayoutVars>
      </dgm:prSet>
      <dgm:spPr/>
    </dgm:pt>
    <dgm:pt modelId="{3CF56D71-B9EE-40F0-8836-3AC0DAAC547A}" type="pres">
      <dgm:prSet presAssocID="{E2CD5ED4-B550-4934-A757-990556882130}" presName="parentText" presStyleLbl="node1" presStyleIdx="0" presStyleCnt="3">
        <dgm:presLayoutVars>
          <dgm:chMax val="0"/>
          <dgm:bulletEnabled val="1"/>
        </dgm:presLayoutVars>
      </dgm:prSet>
      <dgm:spPr/>
    </dgm:pt>
    <dgm:pt modelId="{157CE2B4-8F01-4696-ABE3-24AEAB66F0EA}" type="pres">
      <dgm:prSet presAssocID="{5BA4898F-3809-44EB-8E3A-68C570427EF7}" presName="spacer" presStyleCnt="0"/>
      <dgm:spPr/>
    </dgm:pt>
    <dgm:pt modelId="{887DD9D0-5DE2-49F3-A59E-131883D6A42E}" type="pres">
      <dgm:prSet presAssocID="{2DF917B2-500F-4CC3-86E2-A6FC42FAAA54}" presName="parentText" presStyleLbl="node1" presStyleIdx="1" presStyleCnt="3">
        <dgm:presLayoutVars>
          <dgm:chMax val="0"/>
          <dgm:bulletEnabled val="1"/>
        </dgm:presLayoutVars>
      </dgm:prSet>
      <dgm:spPr/>
    </dgm:pt>
    <dgm:pt modelId="{957D0CD1-172F-4756-9EC3-4403CA764B48}" type="pres">
      <dgm:prSet presAssocID="{E762207E-5ACF-4101-B313-14E43927039A}" presName="spacer" presStyleCnt="0"/>
      <dgm:spPr/>
    </dgm:pt>
    <dgm:pt modelId="{FC1741F8-2B59-447D-AC47-3F21F990D38A}" type="pres">
      <dgm:prSet presAssocID="{5C5D5A90-C324-43BA-903E-678CEE0F6E78}" presName="parentText" presStyleLbl="node1" presStyleIdx="2" presStyleCnt="3">
        <dgm:presLayoutVars>
          <dgm:chMax val="0"/>
          <dgm:bulletEnabled val="1"/>
        </dgm:presLayoutVars>
      </dgm:prSet>
      <dgm:spPr/>
    </dgm:pt>
  </dgm:ptLst>
  <dgm:cxnLst>
    <dgm:cxn modelId="{16A46C05-1737-47E7-BC09-0EB6336604F3}" srcId="{F0256049-5D4D-4CF6-BBD8-73EC10DBD8B8}" destId="{2DF917B2-500F-4CC3-86E2-A6FC42FAAA54}" srcOrd="1" destOrd="0" parTransId="{5BE3B23E-F380-4BB4-9021-E81C70C9D849}" sibTransId="{E762207E-5ACF-4101-B313-14E43927039A}"/>
    <dgm:cxn modelId="{9E41CA1A-87DC-4798-A99D-D6273269DA6C}" type="presOf" srcId="{F0256049-5D4D-4CF6-BBD8-73EC10DBD8B8}" destId="{BF1CAEE5-53D0-4905-B1D6-0C0475F98EF5}" srcOrd="0" destOrd="0" presId="urn:microsoft.com/office/officeart/2005/8/layout/vList2"/>
    <dgm:cxn modelId="{7AFDDB3A-921F-4A98-A82F-FE4805769A8D}" srcId="{F0256049-5D4D-4CF6-BBD8-73EC10DBD8B8}" destId="{E2CD5ED4-B550-4934-A757-990556882130}" srcOrd="0" destOrd="0" parTransId="{84D1F076-CE04-4EBF-87C0-0148CBFB9CD2}" sibTransId="{5BA4898F-3809-44EB-8E3A-68C570427EF7}"/>
    <dgm:cxn modelId="{FC087E4A-AABA-4E05-A082-EFABA259A5EF}" type="presOf" srcId="{2DF917B2-500F-4CC3-86E2-A6FC42FAAA54}" destId="{887DD9D0-5DE2-49F3-A59E-131883D6A42E}" srcOrd="0" destOrd="0" presId="urn:microsoft.com/office/officeart/2005/8/layout/vList2"/>
    <dgm:cxn modelId="{620246C1-F445-46E3-B061-966C00073F4A}" type="presOf" srcId="{5C5D5A90-C324-43BA-903E-678CEE0F6E78}" destId="{FC1741F8-2B59-447D-AC47-3F21F990D38A}" srcOrd="0" destOrd="0" presId="urn:microsoft.com/office/officeart/2005/8/layout/vList2"/>
    <dgm:cxn modelId="{A1B40AD3-ED99-42CC-AAEC-668B1A5B0337}" srcId="{F0256049-5D4D-4CF6-BBD8-73EC10DBD8B8}" destId="{5C5D5A90-C324-43BA-903E-678CEE0F6E78}" srcOrd="2" destOrd="0" parTransId="{D81F27E5-5890-4665-8CA3-FE7568717F28}" sibTransId="{E4F3AFC2-99BD-44BE-A99F-0E22CB4BBB32}"/>
    <dgm:cxn modelId="{CAB3AFDC-5AA4-4F36-BCB4-B59B6EB3C5E6}" type="presOf" srcId="{E2CD5ED4-B550-4934-A757-990556882130}" destId="{3CF56D71-B9EE-40F0-8836-3AC0DAAC547A}" srcOrd="0" destOrd="0" presId="urn:microsoft.com/office/officeart/2005/8/layout/vList2"/>
    <dgm:cxn modelId="{6981AF14-DCD5-4781-9393-65B93EBD2E1C}" type="presParOf" srcId="{BF1CAEE5-53D0-4905-B1D6-0C0475F98EF5}" destId="{3CF56D71-B9EE-40F0-8836-3AC0DAAC547A}" srcOrd="0" destOrd="0" presId="urn:microsoft.com/office/officeart/2005/8/layout/vList2"/>
    <dgm:cxn modelId="{4C1EBB84-0B93-4054-8DA3-7C53F45E08F6}" type="presParOf" srcId="{BF1CAEE5-53D0-4905-B1D6-0C0475F98EF5}" destId="{157CE2B4-8F01-4696-ABE3-24AEAB66F0EA}" srcOrd="1" destOrd="0" presId="urn:microsoft.com/office/officeart/2005/8/layout/vList2"/>
    <dgm:cxn modelId="{8A80D321-C9AD-4322-90B2-ED19F60BC6A2}" type="presParOf" srcId="{BF1CAEE5-53D0-4905-B1D6-0C0475F98EF5}" destId="{887DD9D0-5DE2-49F3-A59E-131883D6A42E}" srcOrd="2" destOrd="0" presId="urn:microsoft.com/office/officeart/2005/8/layout/vList2"/>
    <dgm:cxn modelId="{21DCA669-BB48-4C20-9986-22554BC93AF9}" type="presParOf" srcId="{BF1CAEE5-53D0-4905-B1D6-0C0475F98EF5}" destId="{957D0CD1-172F-4756-9EC3-4403CA764B48}" srcOrd="3" destOrd="0" presId="urn:microsoft.com/office/officeart/2005/8/layout/vList2"/>
    <dgm:cxn modelId="{F1B87E16-8B17-4178-A6D9-085063EE0E44}" type="presParOf" srcId="{BF1CAEE5-53D0-4905-B1D6-0C0475F98EF5}" destId="{FC1741F8-2B59-447D-AC47-3F21F990D38A}"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B40F585-7ADF-47D7-AD9B-BA1146B6993E}"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4421AFC1-DC02-4049-B0A7-238DC993FEA6}">
      <dgm:prSet/>
      <dgm:spPr/>
      <dgm:t>
        <a:bodyPr/>
        <a:lstStyle/>
        <a:p>
          <a:r>
            <a:rPr lang="en-US"/>
            <a:t>There are several discipline methods you may have experienced or used with your own children that are not acceptable for children in foster care.</a:t>
          </a:r>
        </a:p>
      </dgm:t>
    </dgm:pt>
    <dgm:pt modelId="{13F37C73-3681-4868-A52F-BF7F7DF1BDAC}" type="parTrans" cxnId="{F050B9CC-F517-4633-A312-7948152E4B6C}">
      <dgm:prSet/>
      <dgm:spPr/>
      <dgm:t>
        <a:bodyPr/>
        <a:lstStyle/>
        <a:p>
          <a:endParaRPr lang="en-US"/>
        </a:p>
      </dgm:t>
    </dgm:pt>
    <dgm:pt modelId="{DF283460-E7E7-4BFE-809D-B5D0C4CEE104}" type="sibTrans" cxnId="{F050B9CC-F517-4633-A312-7948152E4B6C}">
      <dgm:prSet/>
      <dgm:spPr/>
      <dgm:t>
        <a:bodyPr/>
        <a:lstStyle/>
        <a:p>
          <a:endParaRPr lang="en-US"/>
        </a:p>
      </dgm:t>
    </dgm:pt>
    <dgm:pt modelId="{778DCE91-4F5D-403A-B232-007014EECDF3}">
      <dgm:prSet/>
      <dgm:spPr/>
      <dgm:t>
        <a:bodyPr/>
        <a:lstStyle/>
        <a:p>
          <a:r>
            <a:rPr lang="en-US" b="1" dirty="0"/>
            <a:t>The discipline policy is very clear. </a:t>
          </a:r>
        </a:p>
      </dgm:t>
    </dgm:pt>
    <dgm:pt modelId="{E4E53969-64CC-4253-A465-4E5D7E81AB88}" type="parTrans" cxnId="{E42CDC87-38A6-47FD-B846-1D8F1442DB7E}">
      <dgm:prSet/>
      <dgm:spPr/>
      <dgm:t>
        <a:bodyPr/>
        <a:lstStyle/>
        <a:p>
          <a:endParaRPr lang="en-US"/>
        </a:p>
      </dgm:t>
    </dgm:pt>
    <dgm:pt modelId="{D83AAA64-8680-44D9-B82D-33E5283F8948}" type="sibTrans" cxnId="{E42CDC87-38A6-47FD-B846-1D8F1442DB7E}">
      <dgm:prSet/>
      <dgm:spPr/>
      <dgm:t>
        <a:bodyPr/>
        <a:lstStyle/>
        <a:p>
          <a:endParaRPr lang="en-US"/>
        </a:p>
      </dgm:t>
    </dgm:pt>
    <dgm:pt modelId="{87953DAB-54AE-4AF3-B5B5-45356349130C}">
      <dgm:prSet/>
      <dgm:spPr/>
      <dgm:t>
        <a:bodyPr/>
        <a:lstStyle/>
        <a:p>
          <a:r>
            <a:rPr lang="en-US" b="0" dirty="0"/>
            <a:t>Foster parents are </a:t>
          </a:r>
          <a:r>
            <a:rPr lang="en-US" b="0" u="sng" dirty="0"/>
            <a:t>prohibited from using</a:t>
          </a:r>
          <a:r>
            <a:rPr lang="en-US" u="sng" dirty="0"/>
            <a:t> </a:t>
          </a:r>
          <a:r>
            <a:rPr lang="en-US" b="0" u="sng" dirty="0"/>
            <a:t>corporal punishment </a:t>
          </a:r>
          <a:r>
            <a:rPr lang="en-US" b="0" dirty="0"/>
            <a:t>to discipline the children placed under their care. </a:t>
          </a:r>
          <a:endParaRPr lang="en-US" dirty="0"/>
        </a:p>
      </dgm:t>
    </dgm:pt>
    <dgm:pt modelId="{1B0CC81E-8B29-40C1-BA90-1FC02437BAD3}" type="parTrans" cxnId="{583E90DF-2C94-4F20-91B2-94567B064E65}">
      <dgm:prSet/>
      <dgm:spPr/>
      <dgm:t>
        <a:bodyPr/>
        <a:lstStyle/>
        <a:p>
          <a:endParaRPr lang="en-US"/>
        </a:p>
      </dgm:t>
    </dgm:pt>
    <dgm:pt modelId="{4D567EF2-A46A-4DFC-8E06-CA90BE7C6C8E}" type="sibTrans" cxnId="{583E90DF-2C94-4F20-91B2-94567B064E65}">
      <dgm:prSet/>
      <dgm:spPr/>
      <dgm:t>
        <a:bodyPr/>
        <a:lstStyle/>
        <a:p>
          <a:endParaRPr lang="en-US"/>
        </a:p>
      </dgm:t>
    </dgm:pt>
    <dgm:pt modelId="{860994CD-6A1B-4E06-9A78-64EBD542BEC4}">
      <dgm:prSet/>
      <dgm:spPr/>
      <dgm:t>
        <a:bodyPr/>
        <a:lstStyle/>
        <a:p>
          <a:r>
            <a:rPr lang="en-US" b="0"/>
            <a:t>This means that you cannot use physical acts of discipline like spanking, physical activity or exercise (e.g. running, squats, pushups, etc.),  or food deprivation to correct your foster child. </a:t>
          </a:r>
          <a:endParaRPr lang="en-US"/>
        </a:p>
      </dgm:t>
    </dgm:pt>
    <dgm:pt modelId="{674E3224-6D82-4819-9DEE-421AD8BB7C82}" type="parTrans" cxnId="{DC867288-AEA8-411D-9E40-BF64B4D7D350}">
      <dgm:prSet/>
      <dgm:spPr/>
      <dgm:t>
        <a:bodyPr/>
        <a:lstStyle/>
        <a:p>
          <a:endParaRPr lang="en-US"/>
        </a:p>
      </dgm:t>
    </dgm:pt>
    <dgm:pt modelId="{91ADF83A-4988-4BC5-B0AB-EAE92C7B646E}" type="sibTrans" cxnId="{DC867288-AEA8-411D-9E40-BF64B4D7D350}">
      <dgm:prSet/>
      <dgm:spPr/>
      <dgm:t>
        <a:bodyPr/>
        <a:lstStyle/>
        <a:p>
          <a:endParaRPr lang="en-US"/>
        </a:p>
      </dgm:t>
    </dgm:pt>
    <dgm:pt modelId="{785F32B2-2F74-4E6B-A82B-EFE6954D33AA}" type="pres">
      <dgm:prSet presAssocID="{1B40F585-7ADF-47D7-AD9B-BA1146B6993E}" presName="vert0" presStyleCnt="0">
        <dgm:presLayoutVars>
          <dgm:dir/>
          <dgm:animOne val="branch"/>
          <dgm:animLvl val="lvl"/>
        </dgm:presLayoutVars>
      </dgm:prSet>
      <dgm:spPr/>
    </dgm:pt>
    <dgm:pt modelId="{0DB1B87C-05AA-4A94-BDD0-8A144477FDD5}" type="pres">
      <dgm:prSet presAssocID="{4421AFC1-DC02-4049-B0A7-238DC993FEA6}" presName="thickLine" presStyleLbl="alignNode1" presStyleIdx="0" presStyleCnt="4"/>
      <dgm:spPr/>
    </dgm:pt>
    <dgm:pt modelId="{F1AF305A-8BDB-4E99-89FD-C14120621793}" type="pres">
      <dgm:prSet presAssocID="{4421AFC1-DC02-4049-B0A7-238DC993FEA6}" presName="horz1" presStyleCnt="0"/>
      <dgm:spPr/>
    </dgm:pt>
    <dgm:pt modelId="{E2D1B4DE-A13E-4AA4-B739-9EB6A7DC5BEB}" type="pres">
      <dgm:prSet presAssocID="{4421AFC1-DC02-4049-B0A7-238DC993FEA6}" presName="tx1" presStyleLbl="revTx" presStyleIdx="0" presStyleCnt="4"/>
      <dgm:spPr/>
    </dgm:pt>
    <dgm:pt modelId="{507B55B3-67F7-4D62-8BA4-A843D93DFBCA}" type="pres">
      <dgm:prSet presAssocID="{4421AFC1-DC02-4049-B0A7-238DC993FEA6}" presName="vert1" presStyleCnt="0"/>
      <dgm:spPr/>
    </dgm:pt>
    <dgm:pt modelId="{64F1FF9D-1F57-4549-8798-0E283D225C32}" type="pres">
      <dgm:prSet presAssocID="{778DCE91-4F5D-403A-B232-007014EECDF3}" presName="thickLine" presStyleLbl="alignNode1" presStyleIdx="1" presStyleCnt="4"/>
      <dgm:spPr/>
    </dgm:pt>
    <dgm:pt modelId="{2D3629D6-0738-414F-8F6B-77D395D3D64C}" type="pres">
      <dgm:prSet presAssocID="{778DCE91-4F5D-403A-B232-007014EECDF3}" presName="horz1" presStyleCnt="0"/>
      <dgm:spPr/>
    </dgm:pt>
    <dgm:pt modelId="{4BCE328D-A2D4-43DB-B4B9-FD57759DEAAB}" type="pres">
      <dgm:prSet presAssocID="{778DCE91-4F5D-403A-B232-007014EECDF3}" presName="tx1" presStyleLbl="revTx" presStyleIdx="1" presStyleCnt="4"/>
      <dgm:spPr/>
    </dgm:pt>
    <dgm:pt modelId="{AAAA4306-320A-479A-8017-14D6086AAB95}" type="pres">
      <dgm:prSet presAssocID="{778DCE91-4F5D-403A-B232-007014EECDF3}" presName="vert1" presStyleCnt="0"/>
      <dgm:spPr/>
    </dgm:pt>
    <dgm:pt modelId="{1DA1209D-1AA6-4B6C-B427-E3245F0F7172}" type="pres">
      <dgm:prSet presAssocID="{87953DAB-54AE-4AF3-B5B5-45356349130C}" presName="thickLine" presStyleLbl="alignNode1" presStyleIdx="2" presStyleCnt="4"/>
      <dgm:spPr/>
    </dgm:pt>
    <dgm:pt modelId="{556A0415-D3B0-42C6-AB42-F46050FDFD30}" type="pres">
      <dgm:prSet presAssocID="{87953DAB-54AE-4AF3-B5B5-45356349130C}" presName="horz1" presStyleCnt="0"/>
      <dgm:spPr/>
    </dgm:pt>
    <dgm:pt modelId="{A720D2C0-0D3F-4FAF-A6FA-96A28126CC05}" type="pres">
      <dgm:prSet presAssocID="{87953DAB-54AE-4AF3-B5B5-45356349130C}" presName="tx1" presStyleLbl="revTx" presStyleIdx="2" presStyleCnt="4"/>
      <dgm:spPr/>
    </dgm:pt>
    <dgm:pt modelId="{9AC9A19A-610A-4409-B5BF-FF6EAF67C116}" type="pres">
      <dgm:prSet presAssocID="{87953DAB-54AE-4AF3-B5B5-45356349130C}" presName="vert1" presStyleCnt="0"/>
      <dgm:spPr/>
    </dgm:pt>
    <dgm:pt modelId="{AD6FBF84-8128-4820-AAF4-96E6B122E8B8}" type="pres">
      <dgm:prSet presAssocID="{860994CD-6A1B-4E06-9A78-64EBD542BEC4}" presName="thickLine" presStyleLbl="alignNode1" presStyleIdx="3" presStyleCnt="4"/>
      <dgm:spPr/>
    </dgm:pt>
    <dgm:pt modelId="{8F0C86D3-8AF5-4472-96E4-695D791327AD}" type="pres">
      <dgm:prSet presAssocID="{860994CD-6A1B-4E06-9A78-64EBD542BEC4}" presName="horz1" presStyleCnt="0"/>
      <dgm:spPr/>
    </dgm:pt>
    <dgm:pt modelId="{FEEB7451-F460-4A8E-8F03-16D1E5FD52C7}" type="pres">
      <dgm:prSet presAssocID="{860994CD-6A1B-4E06-9A78-64EBD542BEC4}" presName="tx1" presStyleLbl="revTx" presStyleIdx="3" presStyleCnt="4"/>
      <dgm:spPr/>
    </dgm:pt>
    <dgm:pt modelId="{13B5AF68-D1D1-4A79-953F-A261C779555A}" type="pres">
      <dgm:prSet presAssocID="{860994CD-6A1B-4E06-9A78-64EBD542BEC4}" presName="vert1" presStyleCnt="0"/>
      <dgm:spPr/>
    </dgm:pt>
  </dgm:ptLst>
  <dgm:cxnLst>
    <dgm:cxn modelId="{B7CE0021-9837-45D3-A5BA-F9204ABCE076}" type="presOf" srcId="{87953DAB-54AE-4AF3-B5B5-45356349130C}" destId="{A720D2C0-0D3F-4FAF-A6FA-96A28126CC05}" srcOrd="0" destOrd="0" presId="urn:microsoft.com/office/officeart/2008/layout/LinedList"/>
    <dgm:cxn modelId="{94900D60-64D8-4068-90C3-66806D69700A}" type="presOf" srcId="{1B40F585-7ADF-47D7-AD9B-BA1146B6993E}" destId="{785F32B2-2F74-4E6B-A82B-EFE6954D33AA}" srcOrd="0" destOrd="0" presId="urn:microsoft.com/office/officeart/2008/layout/LinedList"/>
    <dgm:cxn modelId="{42EC3B4A-E894-4BCA-BF89-40E82EBF490D}" type="presOf" srcId="{4421AFC1-DC02-4049-B0A7-238DC993FEA6}" destId="{E2D1B4DE-A13E-4AA4-B739-9EB6A7DC5BEB}" srcOrd="0" destOrd="0" presId="urn:microsoft.com/office/officeart/2008/layout/LinedList"/>
    <dgm:cxn modelId="{E42CDC87-38A6-47FD-B846-1D8F1442DB7E}" srcId="{1B40F585-7ADF-47D7-AD9B-BA1146B6993E}" destId="{778DCE91-4F5D-403A-B232-007014EECDF3}" srcOrd="1" destOrd="0" parTransId="{E4E53969-64CC-4253-A465-4E5D7E81AB88}" sibTransId="{D83AAA64-8680-44D9-B82D-33E5283F8948}"/>
    <dgm:cxn modelId="{F86F1088-2AA1-4E63-A7EB-1105609F23DB}" type="presOf" srcId="{860994CD-6A1B-4E06-9A78-64EBD542BEC4}" destId="{FEEB7451-F460-4A8E-8F03-16D1E5FD52C7}" srcOrd="0" destOrd="0" presId="urn:microsoft.com/office/officeart/2008/layout/LinedList"/>
    <dgm:cxn modelId="{DC867288-AEA8-411D-9E40-BF64B4D7D350}" srcId="{1B40F585-7ADF-47D7-AD9B-BA1146B6993E}" destId="{860994CD-6A1B-4E06-9A78-64EBD542BEC4}" srcOrd="3" destOrd="0" parTransId="{674E3224-6D82-4819-9DEE-421AD8BB7C82}" sibTransId="{91ADF83A-4988-4BC5-B0AB-EAE92C7B646E}"/>
    <dgm:cxn modelId="{FC8ECFB4-2184-4AE4-A1A2-34189A88933A}" type="presOf" srcId="{778DCE91-4F5D-403A-B232-007014EECDF3}" destId="{4BCE328D-A2D4-43DB-B4B9-FD57759DEAAB}" srcOrd="0" destOrd="0" presId="urn:microsoft.com/office/officeart/2008/layout/LinedList"/>
    <dgm:cxn modelId="{F050B9CC-F517-4633-A312-7948152E4B6C}" srcId="{1B40F585-7ADF-47D7-AD9B-BA1146B6993E}" destId="{4421AFC1-DC02-4049-B0A7-238DC993FEA6}" srcOrd="0" destOrd="0" parTransId="{13F37C73-3681-4868-A52F-BF7F7DF1BDAC}" sibTransId="{DF283460-E7E7-4BFE-809D-B5D0C4CEE104}"/>
    <dgm:cxn modelId="{583E90DF-2C94-4F20-91B2-94567B064E65}" srcId="{1B40F585-7ADF-47D7-AD9B-BA1146B6993E}" destId="{87953DAB-54AE-4AF3-B5B5-45356349130C}" srcOrd="2" destOrd="0" parTransId="{1B0CC81E-8B29-40C1-BA90-1FC02437BAD3}" sibTransId="{4D567EF2-A46A-4DFC-8E06-CA90BE7C6C8E}"/>
    <dgm:cxn modelId="{41995B47-612F-4E11-A83A-6BC35E18FB8A}" type="presParOf" srcId="{785F32B2-2F74-4E6B-A82B-EFE6954D33AA}" destId="{0DB1B87C-05AA-4A94-BDD0-8A144477FDD5}" srcOrd="0" destOrd="0" presId="urn:microsoft.com/office/officeart/2008/layout/LinedList"/>
    <dgm:cxn modelId="{4EDCE8E5-3426-4DC9-A977-5F13DE8D35DB}" type="presParOf" srcId="{785F32B2-2F74-4E6B-A82B-EFE6954D33AA}" destId="{F1AF305A-8BDB-4E99-89FD-C14120621793}" srcOrd="1" destOrd="0" presId="urn:microsoft.com/office/officeart/2008/layout/LinedList"/>
    <dgm:cxn modelId="{DDECD34E-B13D-4662-8674-D7F6CE6FCE9C}" type="presParOf" srcId="{F1AF305A-8BDB-4E99-89FD-C14120621793}" destId="{E2D1B4DE-A13E-4AA4-B739-9EB6A7DC5BEB}" srcOrd="0" destOrd="0" presId="urn:microsoft.com/office/officeart/2008/layout/LinedList"/>
    <dgm:cxn modelId="{F0538C15-309B-4A92-A49F-70063EFDAFF2}" type="presParOf" srcId="{F1AF305A-8BDB-4E99-89FD-C14120621793}" destId="{507B55B3-67F7-4D62-8BA4-A843D93DFBCA}" srcOrd="1" destOrd="0" presId="urn:microsoft.com/office/officeart/2008/layout/LinedList"/>
    <dgm:cxn modelId="{5CA1D1C4-CFC7-40E3-B3CF-922042F0F531}" type="presParOf" srcId="{785F32B2-2F74-4E6B-A82B-EFE6954D33AA}" destId="{64F1FF9D-1F57-4549-8798-0E283D225C32}" srcOrd="2" destOrd="0" presId="urn:microsoft.com/office/officeart/2008/layout/LinedList"/>
    <dgm:cxn modelId="{3F7208DF-E004-4F9F-9A0C-4ADE69DA2D49}" type="presParOf" srcId="{785F32B2-2F74-4E6B-A82B-EFE6954D33AA}" destId="{2D3629D6-0738-414F-8F6B-77D395D3D64C}" srcOrd="3" destOrd="0" presId="urn:microsoft.com/office/officeart/2008/layout/LinedList"/>
    <dgm:cxn modelId="{4483E015-E7C7-4C0C-A66F-5B344C72A115}" type="presParOf" srcId="{2D3629D6-0738-414F-8F6B-77D395D3D64C}" destId="{4BCE328D-A2D4-43DB-B4B9-FD57759DEAAB}" srcOrd="0" destOrd="0" presId="urn:microsoft.com/office/officeart/2008/layout/LinedList"/>
    <dgm:cxn modelId="{594410DA-5F1E-45F4-9CDF-FD1FA311719A}" type="presParOf" srcId="{2D3629D6-0738-414F-8F6B-77D395D3D64C}" destId="{AAAA4306-320A-479A-8017-14D6086AAB95}" srcOrd="1" destOrd="0" presId="urn:microsoft.com/office/officeart/2008/layout/LinedList"/>
    <dgm:cxn modelId="{BA91E54E-CA48-48BE-A217-1F6821DC34B5}" type="presParOf" srcId="{785F32B2-2F74-4E6B-A82B-EFE6954D33AA}" destId="{1DA1209D-1AA6-4B6C-B427-E3245F0F7172}" srcOrd="4" destOrd="0" presId="urn:microsoft.com/office/officeart/2008/layout/LinedList"/>
    <dgm:cxn modelId="{3208AEE4-8642-4B0F-B172-23075632FED9}" type="presParOf" srcId="{785F32B2-2F74-4E6B-A82B-EFE6954D33AA}" destId="{556A0415-D3B0-42C6-AB42-F46050FDFD30}" srcOrd="5" destOrd="0" presId="urn:microsoft.com/office/officeart/2008/layout/LinedList"/>
    <dgm:cxn modelId="{D6A9A118-1AD9-4731-AFDB-7D93D469E251}" type="presParOf" srcId="{556A0415-D3B0-42C6-AB42-F46050FDFD30}" destId="{A720D2C0-0D3F-4FAF-A6FA-96A28126CC05}" srcOrd="0" destOrd="0" presId="urn:microsoft.com/office/officeart/2008/layout/LinedList"/>
    <dgm:cxn modelId="{6A398AFC-C9AB-4922-843B-3FC88CF2E0A7}" type="presParOf" srcId="{556A0415-D3B0-42C6-AB42-F46050FDFD30}" destId="{9AC9A19A-610A-4409-B5BF-FF6EAF67C116}" srcOrd="1" destOrd="0" presId="urn:microsoft.com/office/officeart/2008/layout/LinedList"/>
    <dgm:cxn modelId="{026042B3-F62F-440B-97A5-363E95874485}" type="presParOf" srcId="{785F32B2-2F74-4E6B-A82B-EFE6954D33AA}" destId="{AD6FBF84-8128-4820-AAF4-96E6B122E8B8}" srcOrd="6" destOrd="0" presId="urn:microsoft.com/office/officeart/2008/layout/LinedList"/>
    <dgm:cxn modelId="{72CC0CCC-1DF1-48C8-80CD-35B3F5DCB7DD}" type="presParOf" srcId="{785F32B2-2F74-4E6B-A82B-EFE6954D33AA}" destId="{8F0C86D3-8AF5-4472-96E4-695D791327AD}" srcOrd="7" destOrd="0" presId="urn:microsoft.com/office/officeart/2008/layout/LinedList"/>
    <dgm:cxn modelId="{ECF00DEB-68E5-4CA1-9D31-7743117A3F61}" type="presParOf" srcId="{8F0C86D3-8AF5-4472-96E4-695D791327AD}" destId="{FEEB7451-F460-4A8E-8F03-16D1E5FD52C7}" srcOrd="0" destOrd="0" presId="urn:microsoft.com/office/officeart/2008/layout/LinedList"/>
    <dgm:cxn modelId="{9E60D52B-A757-4606-A861-6D68FB3E1F0C}" type="presParOf" srcId="{8F0C86D3-8AF5-4472-96E4-695D791327AD}" destId="{13B5AF68-D1D1-4A79-953F-A261C779555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A9046A4-3EBA-4856-A763-91CE8FC5093A}"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83EC293E-304A-47C5-9821-2E6E04399D97}">
      <dgm:prSet/>
      <dgm:spPr/>
      <dgm:t>
        <a:bodyPr/>
        <a:lstStyle/>
        <a:p>
          <a:r>
            <a:rPr lang="en-US" b="0"/>
            <a:t>Corporal punishment is one of the primary reasons a foster parent may lose their certificate of approval. </a:t>
          </a:r>
          <a:endParaRPr lang="en-US"/>
        </a:p>
      </dgm:t>
    </dgm:pt>
    <dgm:pt modelId="{F7A55FE8-BC1D-4B7C-BEF9-359C1A5239C5}" type="parTrans" cxnId="{BE3BB6B9-26CA-4208-B2A4-BF1520E5196C}">
      <dgm:prSet/>
      <dgm:spPr/>
      <dgm:t>
        <a:bodyPr/>
        <a:lstStyle/>
        <a:p>
          <a:endParaRPr lang="en-US"/>
        </a:p>
      </dgm:t>
    </dgm:pt>
    <dgm:pt modelId="{6490E530-4A9A-41BC-8D1A-B5C7F9777C9C}" type="sibTrans" cxnId="{BE3BB6B9-26CA-4208-B2A4-BF1520E5196C}">
      <dgm:prSet/>
      <dgm:spPr/>
      <dgm:t>
        <a:bodyPr/>
        <a:lstStyle/>
        <a:p>
          <a:endParaRPr lang="en-US"/>
        </a:p>
      </dgm:t>
    </dgm:pt>
    <dgm:pt modelId="{7BE5D065-887E-47AB-98FF-562DC498191B}">
      <dgm:prSet/>
      <dgm:spPr/>
      <dgm:t>
        <a:bodyPr/>
        <a:lstStyle/>
        <a:p>
          <a:r>
            <a:rPr lang="en-US" b="0"/>
            <a:t>Any type of corporal or physical punishment is strictly prohibited. </a:t>
          </a:r>
          <a:endParaRPr lang="en-US"/>
        </a:p>
      </dgm:t>
    </dgm:pt>
    <dgm:pt modelId="{ED3469B7-A8FD-44B1-A482-D61631B73166}" type="parTrans" cxnId="{E0E03D0B-0D88-4C14-BC53-6F78128A6912}">
      <dgm:prSet/>
      <dgm:spPr/>
      <dgm:t>
        <a:bodyPr/>
        <a:lstStyle/>
        <a:p>
          <a:endParaRPr lang="en-US"/>
        </a:p>
      </dgm:t>
    </dgm:pt>
    <dgm:pt modelId="{D350462F-86E7-4E45-BE45-24180D0E847C}" type="sibTrans" cxnId="{E0E03D0B-0D88-4C14-BC53-6F78128A6912}">
      <dgm:prSet/>
      <dgm:spPr/>
      <dgm:t>
        <a:bodyPr/>
        <a:lstStyle/>
        <a:p>
          <a:endParaRPr lang="en-US"/>
        </a:p>
      </dgm:t>
    </dgm:pt>
    <dgm:pt modelId="{D64F41B1-4C42-43E4-B4F7-F809FB1E5C7F}">
      <dgm:prSet/>
      <dgm:spPr/>
      <dgm:t>
        <a:bodyPr/>
        <a:lstStyle/>
        <a:p>
          <a:r>
            <a:rPr lang="en-US" b="0"/>
            <a:t>Additionally, shouting and yelling, or any discipline that is considered demeaning, is inappropriate and may be grounds for losing your approval as a foster parent.</a:t>
          </a:r>
          <a:endParaRPr lang="en-US"/>
        </a:p>
      </dgm:t>
    </dgm:pt>
    <dgm:pt modelId="{BA5A7A3F-EFB0-43CB-9EFC-4AF44B8B8A79}" type="parTrans" cxnId="{3EC9755E-988F-4005-9782-33DBA93BC6C8}">
      <dgm:prSet/>
      <dgm:spPr/>
      <dgm:t>
        <a:bodyPr/>
        <a:lstStyle/>
        <a:p>
          <a:endParaRPr lang="en-US"/>
        </a:p>
      </dgm:t>
    </dgm:pt>
    <dgm:pt modelId="{A77E13B9-73F9-4372-8816-53CA275EE294}" type="sibTrans" cxnId="{3EC9755E-988F-4005-9782-33DBA93BC6C8}">
      <dgm:prSet/>
      <dgm:spPr/>
      <dgm:t>
        <a:bodyPr/>
        <a:lstStyle/>
        <a:p>
          <a:endParaRPr lang="en-US"/>
        </a:p>
      </dgm:t>
    </dgm:pt>
    <dgm:pt modelId="{049AB6A1-7A81-487D-A0C4-D4126B532024}" type="pres">
      <dgm:prSet presAssocID="{7A9046A4-3EBA-4856-A763-91CE8FC5093A}" presName="outerComposite" presStyleCnt="0">
        <dgm:presLayoutVars>
          <dgm:chMax val="5"/>
          <dgm:dir/>
          <dgm:resizeHandles val="exact"/>
        </dgm:presLayoutVars>
      </dgm:prSet>
      <dgm:spPr/>
    </dgm:pt>
    <dgm:pt modelId="{3D64927B-0E98-4120-9E88-616364A5B3FB}" type="pres">
      <dgm:prSet presAssocID="{7A9046A4-3EBA-4856-A763-91CE8FC5093A}" presName="dummyMaxCanvas" presStyleCnt="0">
        <dgm:presLayoutVars/>
      </dgm:prSet>
      <dgm:spPr/>
    </dgm:pt>
    <dgm:pt modelId="{301EF560-BB66-4EA2-808B-0BA523B30968}" type="pres">
      <dgm:prSet presAssocID="{7A9046A4-3EBA-4856-A763-91CE8FC5093A}" presName="ThreeNodes_1" presStyleLbl="node1" presStyleIdx="0" presStyleCnt="3">
        <dgm:presLayoutVars>
          <dgm:bulletEnabled val="1"/>
        </dgm:presLayoutVars>
      </dgm:prSet>
      <dgm:spPr/>
    </dgm:pt>
    <dgm:pt modelId="{9F64120C-FA3B-424E-8D44-00B294678176}" type="pres">
      <dgm:prSet presAssocID="{7A9046A4-3EBA-4856-A763-91CE8FC5093A}" presName="ThreeNodes_2" presStyleLbl="node1" presStyleIdx="1" presStyleCnt="3">
        <dgm:presLayoutVars>
          <dgm:bulletEnabled val="1"/>
        </dgm:presLayoutVars>
      </dgm:prSet>
      <dgm:spPr/>
    </dgm:pt>
    <dgm:pt modelId="{0579FA0D-9C4C-4DA7-893F-5ECE21ED64C5}" type="pres">
      <dgm:prSet presAssocID="{7A9046A4-3EBA-4856-A763-91CE8FC5093A}" presName="ThreeNodes_3" presStyleLbl="node1" presStyleIdx="2" presStyleCnt="3">
        <dgm:presLayoutVars>
          <dgm:bulletEnabled val="1"/>
        </dgm:presLayoutVars>
      </dgm:prSet>
      <dgm:spPr/>
    </dgm:pt>
    <dgm:pt modelId="{0F6FFCA5-E2B1-439D-BCE6-F318888E9B91}" type="pres">
      <dgm:prSet presAssocID="{7A9046A4-3EBA-4856-A763-91CE8FC5093A}" presName="ThreeConn_1-2" presStyleLbl="fgAccFollowNode1" presStyleIdx="0" presStyleCnt="2">
        <dgm:presLayoutVars>
          <dgm:bulletEnabled val="1"/>
        </dgm:presLayoutVars>
      </dgm:prSet>
      <dgm:spPr/>
    </dgm:pt>
    <dgm:pt modelId="{849F74CF-F28F-4067-A6EB-0735483ED6B4}" type="pres">
      <dgm:prSet presAssocID="{7A9046A4-3EBA-4856-A763-91CE8FC5093A}" presName="ThreeConn_2-3" presStyleLbl="fgAccFollowNode1" presStyleIdx="1" presStyleCnt="2">
        <dgm:presLayoutVars>
          <dgm:bulletEnabled val="1"/>
        </dgm:presLayoutVars>
      </dgm:prSet>
      <dgm:spPr/>
    </dgm:pt>
    <dgm:pt modelId="{00E6B224-31ED-4ED1-B15A-2C7580279E3E}" type="pres">
      <dgm:prSet presAssocID="{7A9046A4-3EBA-4856-A763-91CE8FC5093A}" presName="ThreeNodes_1_text" presStyleLbl="node1" presStyleIdx="2" presStyleCnt="3">
        <dgm:presLayoutVars>
          <dgm:bulletEnabled val="1"/>
        </dgm:presLayoutVars>
      </dgm:prSet>
      <dgm:spPr/>
    </dgm:pt>
    <dgm:pt modelId="{6729593D-DC96-4740-A30C-543661C9D56F}" type="pres">
      <dgm:prSet presAssocID="{7A9046A4-3EBA-4856-A763-91CE8FC5093A}" presName="ThreeNodes_2_text" presStyleLbl="node1" presStyleIdx="2" presStyleCnt="3">
        <dgm:presLayoutVars>
          <dgm:bulletEnabled val="1"/>
        </dgm:presLayoutVars>
      </dgm:prSet>
      <dgm:spPr/>
    </dgm:pt>
    <dgm:pt modelId="{3112BB22-BB4A-4FE1-A43E-97CC56759849}" type="pres">
      <dgm:prSet presAssocID="{7A9046A4-3EBA-4856-A763-91CE8FC5093A}" presName="ThreeNodes_3_text" presStyleLbl="node1" presStyleIdx="2" presStyleCnt="3">
        <dgm:presLayoutVars>
          <dgm:bulletEnabled val="1"/>
        </dgm:presLayoutVars>
      </dgm:prSet>
      <dgm:spPr/>
    </dgm:pt>
  </dgm:ptLst>
  <dgm:cxnLst>
    <dgm:cxn modelId="{E0E03D0B-0D88-4C14-BC53-6F78128A6912}" srcId="{7A9046A4-3EBA-4856-A763-91CE8FC5093A}" destId="{7BE5D065-887E-47AB-98FF-562DC498191B}" srcOrd="1" destOrd="0" parTransId="{ED3469B7-A8FD-44B1-A482-D61631B73166}" sibTransId="{D350462F-86E7-4E45-BE45-24180D0E847C}"/>
    <dgm:cxn modelId="{BE734418-D351-468E-9A75-82CB859DDB4A}" type="presOf" srcId="{7BE5D065-887E-47AB-98FF-562DC498191B}" destId="{6729593D-DC96-4740-A30C-543661C9D56F}" srcOrd="1" destOrd="0" presId="urn:microsoft.com/office/officeart/2005/8/layout/vProcess5"/>
    <dgm:cxn modelId="{3EC9755E-988F-4005-9782-33DBA93BC6C8}" srcId="{7A9046A4-3EBA-4856-A763-91CE8FC5093A}" destId="{D64F41B1-4C42-43E4-B4F7-F809FB1E5C7F}" srcOrd="2" destOrd="0" parTransId="{BA5A7A3F-EFB0-43CB-9EFC-4AF44B8B8A79}" sibTransId="{A77E13B9-73F9-4372-8816-53CA275EE294}"/>
    <dgm:cxn modelId="{1280AE4F-887E-43DA-8711-86CF1CFB2A4C}" type="presOf" srcId="{D64F41B1-4C42-43E4-B4F7-F809FB1E5C7F}" destId="{3112BB22-BB4A-4FE1-A43E-97CC56759849}" srcOrd="1" destOrd="0" presId="urn:microsoft.com/office/officeart/2005/8/layout/vProcess5"/>
    <dgm:cxn modelId="{FFA20375-F093-4AED-8FB2-E5A36100BBAA}" type="presOf" srcId="{7BE5D065-887E-47AB-98FF-562DC498191B}" destId="{9F64120C-FA3B-424E-8D44-00B294678176}" srcOrd="0" destOrd="0" presId="urn:microsoft.com/office/officeart/2005/8/layout/vProcess5"/>
    <dgm:cxn modelId="{B87CB57A-3D7C-428D-A218-4C8E28F6A390}" type="presOf" srcId="{83EC293E-304A-47C5-9821-2E6E04399D97}" destId="{301EF560-BB66-4EA2-808B-0BA523B30968}" srcOrd="0" destOrd="0" presId="urn:microsoft.com/office/officeart/2005/8/layout/vProcess5"/>
    <dgm:cxn modelId="{C7C5B97C-5839-41F7-8CE7-26A2D5E64787}" type="presOf" srcId="{6490E530-4A9A-41BC-8D1A-B5C7F9777C9C}" destId="{0F6FFCA5-E2B1-439D-BCE6-F318888E9B91}" srcOrd="0" destOrd="0" presId="urn:microsoft.com/office/officeart/2005/8/layout/vProcess5"/>
    <dgm:cxn modelId="{11DFF97E-DD48-4193-9D66-8EB7B8EC08F5}" type="presOf" srcId="{7A9046A4-3EBA-4856-A763-91CE8FC5093A}" destId="{049AB6A1-7A81-487D-A0C4-D4126B532024}" srcOrd="0" destOrd="0" presId="urn:microsoft.com/office/officeart/2005/8/layout/vProcess5"/>
    <dgm:cxn modelId="{BE3BB6B9-26CA-4208-B2A4-BF1520E5196C}" srcId="{7A9046A4-3EBA-4856-A763-91CE8FC5093A}" destId="{83EC293E-304A-47C5-9821-2E6E04399D97}" srcOrd="0" destOrd="0" parTransId="{F7A55FE8-BC1D-4B7C-BEF9-359C1A5239C5}" sibTransId="{6490E530-4A9A-41BC-8D1A-B5C7F9777C9C}"/>
    <dgm:cxn modelId="{39213FBD-0B11-4179-BCB5-2F505B2D8E6D}" type="presOf" srcId="{83EC293E-304A-47C5-9821-2E6E04399D97}" destId="{00E6B224-31ED-4ED1-B15A-2C7580279E3E}" srcOrd="1" destOrd="0" presId="urn:microsoft.com/office/officeart/2005/8/layout/vProcess5"/>
    <dgm:cxn modelId="{74D7DBF4-47A8-424D-98B7-090CBB5CD67E}" type="presOf" srcId="{D64F41B1-4C42-43E4-B4F7-F809FB1E5C7F}" destId="{0579FA0D-9C4C-4DA7-893F-5ECE21ED64C5}" srcOrd="0" destOrd="0" presId="urn:microsoft.com/office/officeart/2005/8/layout/vProcess5"/>
    <dgm:cxn modelId="{A8C56DF8-C8D7-46E6-98EE-6F64E3B6E2AF}" type="presOf" srcId="{D350462F-86E7-4E45-BE45-24180D0E847C}" destId="{849F74CF-F28F-4067-A6EB-0735483ED6B4}" srcOrd="0" destOrd="0" presId="urn:microsoft.com/office/officeart/2005/8/layout/vProcess5"/>
    <dgm:cxn modelId="{8099D49C-168C-423C-9CE0-E16E03C9FE0E}" type="presParOf" srcId="{049AB6A1-7A81-487D-A0C4-D4126B532024}" destId="{3D64927B-0E98-4120-9E88-616364A5B3FB}" srcOrd="0" destOrd="0" presId="urn:microsoft.com/office/officeart/2005/8/layout/vProcess5"/>
    <dgm:cxn modelId="{A3C6BAAE-E994-490F-B33E-FE11204C5D48}" type="presParOf" srcId="{049AB6A1-7A81-487D-A0C4-D4126B532024}" destId="{301EF560-BB66-4EA2-808B-0BA523B30968}" srcOrd="1" destOrd="0" presId="urn:microsoft.com/office/officeart/2005/8/layout/vProcess5"/>
    <dgm:cxn modelId="{42A7559C-1185-4E38-9630-FEFDCF137DEC}" type="presParOf" srcId="{049AB6A1-7A81-487D-A0C4-D4126B532024}" destId="{9F64120C-FA3B-424E-8D44-00B294678176}" srcOrd="2" destOrd="0" presId="urn:microsoft.com/office/officeart/2005/8/layout/vProcess5"/>
    <dgm:cxn modelId="{AC6A0C8A-76FA-4698-9AF9-76E9676968F0}" type="presParOf" srcId="{049AB6A1-7A81-487D-A0C4-D4126B532024}" destId="{0579FA0D-9C4C-4DA7-893F-5ECE21ED64C5}" srcOrd="3" destOrd="0" presId="urn:microsoft.com/office/officeart/2005/8/layout/vProcess5"/>
    <dgm:cxn modelId="{21A0FC15-2AC0-412D-9265-0E7B093CD099}" type="presParOf" srcId="{049AB6A1-7A81-487D-A0C4-D4126B532024}" destId="{0F6FFCA5-E2B1-439D-BCE6-F318888E9B91}" srcOrd="4" destOrd="0" presId="urn:microsoft.com/office/officeart/2005/8/layout/vProcess5"/>
    <dgm:cxn modelId="{1D9A1FE3-4CED-4651-99C7-C399C92C2345}" type="presParOf" srcId="{049AB6A1-7A81-487D-A0C4-D4126B532024}" destId="{849F74CF-F28F-4067-A6EB-0735483ED6B4}" srcOrd="5" destOrd="0" presId="urn:microsoft.com/office/officeart/2005/8/layout/vProcess5"/>
    <dgm:cxn modelId="{C869D04D-0A65-4678-8650-94D0E1F15D2A}" type="presParOf" srcId="{049AB6A1-7A81-487D-A0C4-D4126B532024}" destId="{00E6B224-31ED-4ED1-B15A-2C7580279E3E}" srcOrd="6" destOrd="0" presId="urn:microsoft.com/office/officeart/2005/8/layout/vProcess5"/>
    <dgm:cxn modelId="{54F04688-3284-4436-A350-524614ADFC2E}" type="presParOf" srcId="{049AB6A1-7A81-487D-A0C4-D4126B532024}" destId="{6729593D-DC96-4740-A30C-543661C9D56F}" srcOrd="7" destOrd="0" presId="urn:microsoft.com/office/officeart/2005/8/layout/vProcess5"/>
    <dgm:cxn modelId="{2A8CF5F9-B1F3-4AE9-A80A-01DD85F34B33}" type="presParOf" srcId="{049AB6A1-7A81-487D-A0C4-D4126B532024}" destId="{3112BB22-BB4A-4FE1-A43E-97CC56759849}"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C584FEC-591A-4D73-8791-1D6C0D850DA4}"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A3F36A09-5C86-4D1F-8B5D-0661C53BA267}">
      <dgm:prSet/>
      <dgm:spPr/>
      <dgm:t>
        <a:bodyPr/>
        <a:lstStyle/>
        <a:p>
          <a:r>
            <a:rPr lang="en-US"/>
            <a:t>Foster parents are one of the </a:t>
          </a:r>
          <a:r>
            <a:rPr lang="en-US" i="1"/>
            <a:t>most valuable </a:t>
          </a:r>
          <a:r>
            <a:rPr lang="en-US"/>
            <a:t>resources that the Department has in providing services to children. </a:t>
          </a:r>
        </a:p>
      </dgm:t>
    </dgm:pt>
    <dgm:pt modelId="{35DD0749-47EA-4790-B10E-FCCB1FCE8643}" type="parTrans" cxnId="{4067DA17-90E0-4055-AB75-CE4858EF77F7}">
      <dgm:prSet/>
      <dgm:spPr/>
      <dgm:t>
        <a:bodyPr/>
        <a:lstStyle/>
        <a:p>
          <a:endParaRPr lang="en-US"/>
        </a:p>
      </dgm:t>
    </dgm:pt>
    <dgm:pt modelId="{A8FEAA16-2F81-4348-B7AB-5726704C0943}" type="sibTrans" cxnId="{4067DA17-90E0-4055-AB75-CE4858EF77F7}">
      <dgm:prSet/>
      <dgm:spPr/>
      <dgm:t>
        <a:bodyPr/>
        <a:lstStyle/>
        <a:p>
          <a:endParaRPr lang="en-US"/>
        </a:p>
      </dgm:t>
    </dgm:pt>
    <dgm:pt modelId="{21753C17-35D0-461D-8790-18895604DFC1}">
      <dgm:prSet/>
      <dgm:spPr/>
      <dgm:t>
        <a:bodyPr/>
        <a:lstStyle/>
        <a:p>
          <a:r>
            <a:rPr lang="en-US"/>
            <a:t>You are asked to provide care to children who many times have a wide range of problems. </a:t>
          </a:r>
        </a:p>
      </dgm:t>
    </dgm:pt>
    <dgm:pt modelId="{89AD0BF9-0C87-45EC-AD96-D009C758DA42}" type="parTrans" cxnId="{3C831F45-E8F7-4559-9131-33B420B96D68}">
      <dgm:prSet/>
      <dgm:spPr/>
      <dgm:t>
        <a:bodyPr/>
        <a:lstStyle/>
        <a:p>
          <a:endParaRPr lang="en-US"/>
        </a:p>
      </dgm:t>
    </dgm:pt>
    <dgm:pt modelId="{E379E372-B6FD-4982-B1C2-8D854EC5F194}" type="sibTrans" cxnId="{3C831F45-E8F7-4559-9131-33B420B96D68}">
      <dgm:prSet/>
      <dgm:spPr/>
      <dgm:t>
        <a:bodyPr/>
        <a:lstStyle/>
        <a:p>
          <a:endParaRPr lang="en-US"/>
        </a:p>
      </dgm:t>
    </dgm:pt>
    <dgm:pt modelId="{B8817BA9-316B-400E-A37D-9F0F5AED506B}">
      <dgm:prSet/>
      <dgm:spPr/>
      <dgm:t>
        <a:bodyPr/>
        <a:lstStyle/>
        <a:p>
          <a:r>
            <a:rPr lang="en-US"/>
            <a:t>Due to the difficult care issues in foster care today, an attitude of open communication between foster parents and staff about discipline issues is vital. </a:t>
          </a:r>
        </a:p>
      </dgm:t>
    </dgm:pt>
    <dgm:pt modelId="{033CF346-ED7F-4911-B704-E3CEC73F42F8}" type="parTrans" cxnId="{FA1D0194-11AA-4B1B-AE24-D50D9F6206AB}">
      <dgm:prSet/>
      <dgm:spPr/>
      <dgm:t>
        <a:bodyPr/>
        <a:lstStyle/>
        <a:p>
          <a:endParaRPr lang="en-US"/>
        </a:p>
      </dgm:t>
    </dgm:pt>
    <dgm:pt modelId="{976F08DA-E8F8-43EC-A7FF-BFB890403C01}" type="sibTrans" cxnId="{FA1D0194-11AA-4B1B-AE24-D50D9F6206AB}">
      <dgm:prSet/>
      <dgm:spPr/>
      <dgm:t>
        <a:bodyPr/>
        <a:lstStyle/>
        <a:p>
          <a:endParaRPr lang="en-US"/>
        </a:p>
      </dgm:t>
    </dgm:pt>
    <dgm:pt modelId="{0AE6F5F9-1FA6-4E70-A59D-8515D91380AE}">
      <dgm:prSet/>
      <dgm:spPr/>
      <dgm:t>
        <a:bodyPr/>
        <a:lstStyle/>
        <a:p>
          <a:r>
            <a:rPr lang="en-US"/>
            <a:t>The presentation of a supportive, educational and skill-building attitude about discipline is important. </a:t>
          </a:r>
        </a:p>
      </dgm:t>
    </dgm:pt>
    <dgm:pt modelId="{B8B5BC76-5CCC-42D8-BE0C-7BDC980DC85F}" type="parTrans" cxnId="{AC192150-CC28-4063-883E-73DBA50A9362}">
      <dgm:prSet/>
      <dgm:spPr/>
      <dgm:t>
        <a:bodyPr/>
        <a:lstStyle/>
        <a:p>
          <a:endParaRPr lang="en-US"/>
        </a:p>
      </dgm:t>
    </dgm:pt>
    <dgm:pt modelId="{AF658824-3B89-49A2-8660-BD5C1C56C79F}" type="sibTrans" cxnId="{AC192150-CC28-4063-883E-73DBA50A9362}">
      <dgm:prSet/>
      <dgm:spPr/>
      <dgm:t>
        <a:bodyPr/>
        <a:lstStyle/>
        <a:p>
          <a:endParaRPr lang="en-US"/>
        </a:p>
      </dgm:t>
    </dgm:pt>
    <dgm:pt modelId="{A4844775-4867-40CC-940A-E3DE2A5951F4}" type="pres">
      <dgm:prSet presAssocID="{1C584FEC-591A-4D73-8791-1D6C0D850DA4}" presName="vert0" presStyleCnt="0">
        <dgm:presLayoutVars>
          <dgm:dir/>
          <dgm:animOne val="branch"/>
          <dgm:animLvl val="lvl"/>
        </dgm:presLayoutVars>
      </dgm:prSet>
      <dgm:spPr/>
    </dgm:pt>
    <dgm:pt modelId="{DDA8DD2A-DC0B-4142-9667-6869C62A33A5}" type="pres">
      <dgm:prSet presAssocID="{A3F36A09-5C86-4D1F-8B5D-0661C53BA267}" presName="thickLine" presStyleLbl="alignNode1" presStyleIdx="0" presStyleCnt="4"/>
      <dgm:spPr/>
    </dgm:pt>
    <dgm:pt modelId="{0A8CE529-DE28-4A8E-9093-FE12EF57F7B5}" type="pres">
      <dgm:prSet presAssocID="{A3F36A09-5C86-4D1F-8B5D-0661C53BA267}" presName="horz1" presStyleCnt="0"/>
      <dgm:spPr/>
    </dgm:pt>
    <dgm:pt modelId="{310BCD80-E0E1-42C3-9442-9ADDC7603C1D}" type="pres">
      <dgm:prSet presAssocID="{A3F36A09-5C86-4D1F-8B5D-0661C53BA267}" presName="tx1" presStyleLbl="revTx" presStyleIdx="0" presStyleCnt="4"/>
      <dgm:spPr/>
    </dgm:pt>
    <dgm:pt modelId="{420E3D3A-E063-4A7C-98AC-92E615A843EE}" type="pres">
      <dgm:prSet presAssocID="{A3F36A09-5C86-4D1F-8B5D-0661C53BA267}" presName="vert1" presStyleCnt="0"/>
      <dgm:spPr/>
    </dgm:pt>
    <dgm:pt modelId="{D5F958DB-FCA4-4ADE-9FF4-09ACE772274A}" type="pres">
      <dgm:prSet presAssocID="{21753C17-35D0-461D-8790-18895604DFC1}" presName="thickLine" presStyleLbl="alignNode1" presStyleIdx="1" presStyleCnt="4"/>
      <dgm:spPr/>
    </dgm:pt>
    <dgm:pt modelId="{026E2B4A-DAA4-4152-BC79-6023AFD672F7}" type="pres">
      <dgm:prSet presAssocID="{21753C17-35D0-461D-8790-18895604DFC1}" presName="horz1" presStyleCnt="0"/>
      <dgm:spPr/>
    </dgm:pt>
    <dgm:pt modelId="{8645025D-15A7-4F58-A93E-7BED29CE618E}" type="pres">
      <dgm:prSet presAssocID="{21753C17-35D0-461D-8790-18895604DFC1}" presName="tx1" presStyleLbl="revTx" presStyleIdx="1" presStyleCnt="4"/>
      <dgm:spPr/>
    </dgm:pt>
    <dgm:pt modelId="{70783F5E-53A4-4042-AF0F-E2D9B9DCDABB}" type="pres">
      <dgm:prSet presAssocID="{21753C17-35D0-461D-8790-18895604DFC1}" presName="vert1" presStyleCnt="0"/>
      <dgm:spPr/>
    </dgm:pt>
    <dgm:pt modelId="{B5FEF4B2-3641-4497-A627-6908EF6092EE}" type="pres">
      <dgm:prSet presAssocID="{B8817BA9-316B-400E-A37D-9F0F5AED506B}" presName="thickLine" presStyleLbl="alignNode1" presStyleIdx="2" presStyleCnt="4"/>
      <dgm:spPr/>
    </dgm:pt>
    <dgm:pt modelId="{3A07A928-A182-4DE2-9715-11F0D458D030}" type="pres">
      <dgm:prSet presAssocID="{B8817BA9-316B-400E-A37D-9F0F5AED506B}" presName="horz1" presStyleCnt="0"/>
      <dgm:spPr/>
    </dgm:pt>
    <dgm:pt modelId="{B852EA6C-A11B-4874-90F4-F975893AAA63}" type="pres">
      <dgm:prSet presAssocID="{B8817BA9-316B-400E-A37D-9F0F5AED506B}" presName="tx1" presStyleLbl="revTx" presStyleIdx="2" presStyleCnt="4"/>
      <dgm:spPr/>
    </dgm:pt>
    <dgm:pt modelId="{CF23C76A-9B02-4A3B-ABFF-8E56DFA1D0A5}" type="pres">
      <dgm:prSet presAssocID="{B8817BA9-316B-400E-A37D-9F0F5AED506B}" presName="vert1" presStyleCnt="0"/>
      <dgm:spPr/>
    </dgm:pt>
    <dgm:pt modelId="{456A87F7-43D1-49FA-8307-992506DA6A63}" type="pres">
      <dgm:prSet presAssocID="{0AE6F5F9-1FA6-4E70-A59D-8515D91380AE}" presName="thickLine" presStyleLbl="alignNode1" presStyleIdx="3" presStyleCnt="4"/>
      <dgm:spPr/>
    </dgm:pt>
    <dgm:pt modelId="{F1318E8A-D6BB-4802-A7F6-A42856B7968A}" type="pres">
      <dgm:prSet presAssocID="{0AE6F5F9-1FA6-4E70-A59D-8515D91380AE}" presName="horz1" presStyleCnt="0"/>
      <dgm:spPr/>
    </dgm:pt>
    <dgm:pt modelId="{95BF3B00-ACBA-40C6-85BE-7F28F26F3595}" type="pres">
      <dgm:prSet presAssocID="{0AE6F5F9-1FA6-4E70-A59D-8515D91380AE}" presName="tx1" presStyleLbl="revTx" presStyleIdx="3" presStyleCnt="4"/>
      <dgm:spPr/>
    </dgm:pt>
    <dgm:pt modelId="{5C8F0784-04B7-44DB-81A2-35A634BBFBB3}" type="pres">
      <dgm:prSet presAssocID="{0AE6F5F9-1FA6-4E70-A59D-8515D91380AE}" presName="vert1" presStyleCnt="0"/>
      <dgm:spPr/>
    </dgm:pt>
  </dgm:ptLst>
  <dgm:cxnLst>
    <dgm:cxn modelId="{4067DA17-90E0-4055-AB75-CE4858EF77F7}" srcId="{1C584FEC-591A-4D73-8791-1D6C0D850DA4}" destId="{A3F36A09-5C86-4D1F-8B5D-0661C53BA267}" srcOrd="0" destOrd="0" parTransId="{35DD0749-47EA-4790-B10E-FCCB1FCE8643}" sibTransId="{A8FEAA16-2F81-4348-B7AB-5726704C0943}"/>
    <dgm:cxn modelId="{3550251E-6DD5-48DE-BAE3-5C3166CA407F}" type="presOf" srcId="{B8817BA9-316B-400E-A37D-9F0F5AED506B}" destId="{B852EA6C-A11B-4874-90F4-F975893AAA63}" srcOrd="0" destOrd="0" presId="urn:microsoft.com/office/officeart/2008/layout/LinedList"/>
    <dgm:cxn modelId="{3C831F45-E8F7-4559-9131-33B420B96D68}" srcId="{1C584FEC-591A-4D73-8791-1D6C0D850DA4}" destId="{21753C17-35D0-461D-8790-18895604DFC1}" srcOrd="1" destOrd="0" parTransId="{89AD0BF9-0C87-45EC-AD96-D009C758DA42}" sibTransId="{E379E372-B6FD-4982-B1C2-8D854EC5F194}"/>
    <dgm:cxn modelId="{AC192150-CC28-4063-883E-73DBA50A9362}" srcId="{1C584FEC-591A-4D73-8791-1D6C0D850DA4}" destId="{0AE6F5F9-1FA6-4E70-A59D-8515D91380AE}" srcOrd="3" destOrd="0" parTransId="{B8B5BC76-5CCC-42D8-BE0C-7BDC980DC85F}" sibTransId="{AF658824-3B89-49A2-8660-BD5C1C56C79F}"/>
    <dgm:cxn modelId="{3D974E55-713C-44E3-92AD-899720DC0B01}" type="presOf" srcId="{A3F36A09-5C86-4D1F-8B5D-0661C53BA267}" destId="{310BCD80-E0E1-42C3-9442-9ADDC7603C1D}" srcOrd="0" destOrd="0" presId="urn:microsoft.com/office/officeart/2008/layout/LinedList"/>
    <dgm:cxn modelId="{FA1D0194-11AA-4B1B-AE24-D50D9F6206AB}" srcId="{1C584FEC-591A-4D73-8791-1D6C0D850DA4}" destId="{B8817BA9-316B-400E-A37D-9F0F5AED506B}" srcOrd="2" destOrd="0" parTransId="{033CF346-ED7F-4911-B704-E3CEC73F42F8}" sibTransId="{976F08DA-E8F8-43EC-A7FF-BFB890403C01}"/>
    <dgm:cxn modelId="{E4305CBD-9122-46D2-BA9B-5F2C737D3177}" type="presOf" srcId="{21753C17-35D0-461D-8790-18895604DFC1}" destId="{8645025D-15A7-4F58-A93E-7BED29CE618E}" srcOrd="0" destOrd="0" presId="urn:microsoft.com/office/officeart/2008/layout/LinedList"/>
    <dgm:cxn modelId="{3B0898C1-8009-471B-B398-8143A81A8BC0}" type="presOf" srcId="{0AE6F5F9-1FA6-4E70-A59D-8515D91380AE}" destId="{95BF3B00-ACBA-40C6-85BE-7F28F26F3595}" srcOrd="0" destOrd="0" presId="urn:microsoft.com/office/officeart/2008/layout/LinedList"/>
    <dgm:cxn modelId="{5428B0D6-EF06-4408-AE6F-A118E0089559}" type="presOf" srcId="{1C584FEC-591A-4D73-8791-1D6C0D850DA4}" destId="{A4844775-4867-40CC-940A-E3DE2A5951F4}" srcOrd="0" destOrd="0" presId="urn:microsoft.com/office/officeart/2008/layout/LinedList"/>
    <dgm:cxn modelId="{F6375AA5-1313-4C3A-9752-414508ECA7D0}" type="presParOf" srcId="{A4844775-4867-40CC-940A-E3DE2A5951F4}" destId="{DDA8DD2A-DC0B-4142-9667-6869C62A33A5}" srcOrd="0" destOrd="0" presId="urn:microsoft.com/office/officeart/2008/layout/LinedList"/>
    <dgm:cxn modelId="{D63A34D0-CA40-473A-A2E0-797546D3C2C5}" type="presParOf" srcId="{A4844775-4867-40CC-940A-E3DE2A5951F4}" destId="{0A8CE529-DE28-4A8E-9093-FE12EF57F7B5}" srcOrd="1" destOrd="0" presId="urn:microsoft.com/office/officeart/2008/layout/LinedList"/>
    <dgm:cxn modelId="{BCF5B50C-9348-43A6-BCEB-1DA34112F7CD}" type="presParOf" srcId="{0A8CE529-DE28-4A8E-9093-FE12EF57F7B5}" destId="{310BCD80-E0E1-42C3-9442-9ADDC7603C1D}" srcOrd="0" destOrd="0" presId="urn:microsoft.com/office/officeart/2008/layout/LinedList"/>
    <dgm:cxn modelId="{16ADB606-74E5-4D84-927B-239C24301DE9}" type="presParOf" srcId="{0A8CE529-DE28-4A8E-9093-FE12EF57F7B5}" destId="{420E3D3A-E063-4A7C-98AC-92E615A843EE}" srcOrd="1" destOrd="0" presId="urn:microsoft.com/office/officeart/2008/layout/LinedList"/>
    <dgm:cxn modelId="{FCD0FF14-53E8-4DC0-99D8-9CD056F54183}" type="presParOf" srcId="{A4844775-4867-40CC-940A-E3DE2A5951F4}" destId="{D5F958DB-FCA4-4ADE-9FF4-09ACE772274A}" srcOrd="2" destOrd="0" presId="urn:microsoft.com/office/officeart/2008/layout/LinedList"/>
    <dgm:cxn modelId="{3F911479-730C-411E-AC93-53E9AC3C3629}" type="presParOf" srcId="{A4844775-4867-40CC-940A-E3DE2A5951F4}" destId="{026E2B4A-DAA4-4152-BC79-6023AFD672F7}" srcOrd="3" destOrd="0" presId="urn:microsoft.com/office/officeart/2008/layout/LinedList"/>
    <dgm:cxn modelId="{F76FD7EE-EC21-49A7-BCDC-FBB2777E63D1}" type="presParOf" srcId="{026E2B4A-DAA4-4152-BC79-6023AFD672F7}" destId="{8645025D-15A7-4F58-A93E-7BED29CE618E}" srcOrd="0" destOrd="0" presId="urn:microsoft.com/office/officeart/2008/layout/LinedList"/>
    <dgm:cxn modelId="{EE19119F-15C9-4019-8139-C4010F59CFD6}" type="presParOf" srcId="{026E2B4A-DAA4-4152-BC79-6023AFD672F7}" destId="{70783F5E-53A4-4042-AF0F-E2D9B9DCDABB}" srcOrd="1" destOrd="0" presId="urn:microsoft.com/office/officeart/2008/layout/LinedList"/>
    <dgm:cxn modelId="{033632F7-23EF-4DD9-B9E7-6573C4812079}" type="presParOf" srcId="{A4844775-4867-40CC-940A-E3DE2A5951F4}" destId="{B5FEF4B2-3641-4497-A627-6908EF6092EE}" srcOrd="4" destOrd="0" presId="urn:microsoft.com/office/officeart/2008/layout/LinedList"/>
    <dgm:cxn modelId="{8C795C43-2532-4D89-B2AC-ED6246BCFB93}" type="presParOf" srcId="{A4844775-4867-40CC-940A-E3DE2A5951F4}" destId="{3A07A928-A182-4DE2-9715-11F0D458D030}" srcOrd="5" destOrd="0" presId="urn:microsoft.com/office/officeart/2008/layout/LinedList"/>
    <dgm:cxn modelId="{DE28578C-88F2-47CD-9B06-5763C34B6B88}" type="presParOf" srcId="{3A07A928-A182-4DE2-9715-11F0D458D030}" destId="{B852EA6C-A11B-4874-90F4-F975893AAA63}" srcOrd="0" destOrd="0" presId="urn:microsoft.com/office/officeart/2008/layout/LinedList"/>
    <dgm:cxn modelId="{C8243697-F096-40AD-9CC6-009D7F438BFF}" type="presParOf" srcId="{3A07A928-A182-4DE2-9715-11F0D458D030}" destId="{CF23C76A-9B02-4A3B-ABFF-8E56DFA1D0A5}" srcOrd="1" destOrd="0" presId="urn:microsoft.com/office/officeart/2008/layout/LinedList"/>
    <dgm:cxn modelId="{AF878E1F-ADB1-4591-9B2D-ECF696E6A4AC}" type="presParOf" srcId="{A4844775-4867-40CC-940A-E3DE2A5951F4}" destId="{456A87F7-43D1-49FA-8307-992506DA6A63}" srcOrd="6" destOrd="0" presId="urn:microsoft.com/office/officeart/2008/layout/LinedList"/>
    <dgm:cxn modelId="{7897C099-5958-4B67-A0AE-38AF7F7567D7}" type="presParOf" srcId="{A4844775-4867-40CC-940A-E3DE2A5951F4}" destId="{F1318E8A-D6BB-4802-A7F6-A42856B7968A}" srcOrd="7" destOrd="0" presId="urn:microsoft.com/office/officeart/2008/layout/LinedList"/>
    <dgm:cxn modelId="{99E9ED1D-86EB-4520-B800-67A5C69EFE0C}" type="presParOf" srcId="{F1318E8A-D6BB-4802-A7F6-A42856B7968A}" destId="{95BF3B00-ACBA-40C6-85BE-7F28F26F3595}" srcOrd="0" destOrd="0" presId="urn:microsoft.com/office/officeart/2008/layout/LinedList"/>
    <dgm:cxn modelId="{086654EF-7477-4F7A-A5F3-483B03215C79}" type="presParOf" srcId="{F1318E8A-D6BB-4802-A7F6-A42856B7968A}" destId="{5C8F0784-04B7-44DB-81A2-35A634BBFBB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D032C1-8E79-4146-9814-CCFE8C6211AF}"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D48AC386-9594-4CEF-9EE7-6CB207ED71C5}">
      <dgm:prSet/>
      <dgm:spPr/>
      <dgm:t>
        <a:bodyPr/>
        <a:lstStyle/>
        <a:p>
          <a:r>
            <a:rPr lang="en-US" dirty="0"/>
            <a:t>Punishment implies the threat or use of power and/or fear to change inappropriate</a:t>
          </a:r>
          <a:br>
            <a:rPr lang="en-US" dirty="0"/>
          </a:br>
          <a:r>
            <a:rPr lang="en-US" dirty="0"/>
            <a:t>behavior. </a:t>
          </a:r>
        </a:p>
      </dgm:t>
    </dgm:pt>
    <dgm:pt modelId="{AD543103-444D-44B1-B3CD-912A7BB7D180}" type="parTrans" cxnId="{C32DA9B1-A3E4-4404-AAD2-A899620B0498}">
      <dgm:prSet/>
      <dgm:spPr/>
      <dgm:t>
        <a:bodyPr/>
        <a:lstStyle/>
        <a:p>
          <a:endParaRPr lang="en-US"/>
        </a:p>
      </dgm:t>
    </dgm:pt>
    <dgm:pt modelId="{93B5D458-B0A0-4C9C-A6AB-698EE50B8E0A}" type="sibTrans" cxnId="{C32DA9B1-A3E4-4404-AAD2-A899620B0498}">
      <dgm:prSet/>
      <dgm:spPr/>
      <dgm:t>
        <a:bodyPr/>
        <a:lstStyle/>
        <a:p>
          <a:endParaRPr lang="en-US"/>
        </a:p>
      </dgm:t>
    </dgm:pt>
    <dgm:pt modelId="{8CCDDE80-177E-45B1-8048-5D382017905C}">
      <dgm:prSet/>
      <dgm:spPr/>
      <dgm:t>
        <a:bodyPr/>
        <a:lstStyle/>
        <a:p>
          <a:r>
            <a:rPr lang="en-US" dirty="0"/>
            <a:t>Discipline is training intended to produce a specified pattern of behavior. </a:t>
          </a:r>
        </a:p>
      </dgm:t>
    </dgm:pt>
    <dgm:pt modelId="{FAF47270-E474-4B46-B956-7436EECB71FD}" type="parTrans" cxnId="{46B7AC5A-0860-4B21-BF16-58CB011284E7}">
      <dgm:prSet/>
      <dgm:spPr/>
      <dgm:t>
        <a:bodyPr/>
        <a:lstStyle/>
        <a:p>
          <a:endParaRPr lang="en-US"/>
        </a:p>
      </dgm:t>
    </dgm:pt>
    <dgm:pt modelId="{081399FF-F207-4573-A3BD-DF042825080A}" type="sibTrans" cxnId="{46B7AC5A-0860-4B21-BF16-58CB011284E7}">
      <dgm:prSet/>
      <dgm:spPr/>
      <dgm:t>
        <a:bodyPr/>
        <a:lstStyle/>
        <a:p>
          <a:endParaRPr lang="en-US"/>
        </a:p>
      </dgm:t>
    </dgm:pt>
    <dgm:pt modelId="{D1B83F2A-5164-4FF3-B756-D11203B44CAD}" type="pres">
      <dgm:prSet presAssocID="{D6D032C1-8E79-4146-9814-CCFE8C6211AF}" presName="hierChild1" presStyleCnt="0">
        <dgm:presLayoutVars>
          <dgm:chPref val="1"/>
          <dgm:dir/>
          <dgm:animOne val="branch"/>
          <dgm:animLvl val="lvl"/>
          <dgm:resizeHandles/>
        </dgm:presLayoutVars>
      </dgm:prSet>
      <dgm:spPr/>
    </dgm:pt>
    <dgm:pt modelId="{E22CF055-8E17-4F52-AA36-369C8901BBB8}" type="pres">
      <dgm:prSet presAssocID="{D48AC386-9594-4CEF-9EE7-6CB207ED71C5}" presName="hierRoot1" presStyleCnt="0"/>
      <dgm:spPr/>
    </dgm:pt>
    <dgm:pt modelId="{F65E2708-6039-4D0C-932D-E7559E0D43D9}" type="pres">
      <dgm:prSet presAssocID="{D48AC386-9594-4CEF-9EE7-6CB207ED71C5}" presName="composite" presStyleCnt="0"/>
      <dgm:spPr/>
    </dgm:pt>
    <dgm:pt modelId="{B5F848AD-77AD-42D1-843A-8CD1EE5C6B87}" type="pres">
      <dgm:prSet presAssocID="{D48AC386-9594-4CEF-9EE7-6CB207ED71C5}" presName="background" presStyleLbl="node0" presStyleIdx="0" presStyleCnt="2"/>
      <dgm:spPr/>
    </dgm:pt>
    <dgm:pt modelId="{F5E1A4AA-FD0D-4B2B-860F-98005DF03658}" type="pres">
      <dgm:prSet presAssocID="{D48AC386-9594-4CEF-9EE7-6CB207ED71C5}" presName="text" presStyleLbl="fgAcc0" presStyleIdx="0" presStyleCnt="2">
        <dgm:presLayoutVars>
          <dgm:chPref val="3"/>
        </dgm:presLayoutVars>
      </dgm:prSet>
      <dgm:spPr/>
    </dgm:pt>
    <dgm:pt modelId="{ACD3E3AF-6B1C-44A4-9E79-37FEE7F64B76}" type="pres">
      <dgm:prSet presAssocID="{D48AC386-9594-4CEF-9EE7-6CB207ED71C5}" presName="hierChild2" presStyleCnt="0"/>
      <dgm:spPr/>
    </dgm:pt>
    <dgm:pt modelId="{6A03C05D-6AC1-42FD-84E7-2A640E189C72}" type="pres">
      <dgm:prSet presAssocID="{8CCDDE80-177E-45B1-8048-5D382017905C}" presName="hierRoot1" presStyleCnt="0"/>
      <dgm:spPr/>
    </dgm:pt>
    <dgm:pt modelId="{E467B136-F2A7-4105-8F13-A3C9561C3BB6}" type="pres">
      <dgm:prSet presAssocID="{8CCDDE80-177E-45B1-8048-5D382017905C}" presName="composite" presStyleCnt="0"/>
      <dgm:spPr/>
    </dgm:pt>
    <dgm:pt modelId="{43385111-81E1-4D91-97F9-C5CFD25945D6}" type="pres">
      <dgm:prSet presAssocID="{8CCDDE80-177E-45B1-8048-5D382017905C}" presName="background" presStyleLbl="node0" presStyleIdx="1" presStyleCnt="2"/>
      <dgm:spPr/>
    </dgm:pt>
    <dgm:pt modelId="{62C557DA-C686-4421-B5FA-DF5CB6A58FCA}" type="pres">
      <dgm:prSet presAssocID="{8CCDDE80-177E-45B1-8048-5D382017905C}" presName="text" presStyleLbl="fgAcc0" presStyleIdx="1" presStyleCnt="2">
        <dgm:presLayoutVars>
          <dgm:chPref val="3"/>
        </dgm:presLayoutVars>
      </dgm:prSet>
      <dgm:spPr/>
    </dgm:pt>
    <dgm:pt modelId="{ECAC5513-54A1-4DD2-A558-054B50CC3805}" type="pres">
      <dgm:prSet presAssocID="{8CCDDE80-177E-45B1-8048-5D382017905C}" presName="hierChild2" presStyleCnt="0"/>
      <dgm:spPr/>
    </dgm:pt>
  </dgm:ptLst>
  <dgm:cxnLst>
    <dgm:cxn modelId="{46B7AC5A-0860-4B21-BF16-58CB011284E7}" srcId="{D6D032C1-8E79-4146-9814-CCFE8C6211AF}" destId="{8CCDDE80-177E-45B1-8048-5D382017905C}" srcOrd="1" destOrd="0" parTransId="{FAF47270-E474-4B46-B956-7436EECB71FD}" sibTransId="{081399FF-F207-4573-A3BD-DF042825080A}"/>
    <dgm:cxn modelId="{C32DA9B1-A3E4-4404-AAD2-A899620B0498}" srcId="{D6D032C1-8E79-4146-9814-CCFE8C6211AF}" destId="{D48AC386-9594-4CEF-9EE7-6CB207ED71C5}" srcOrd="0" destOrd="0" parTransId="{AD543103-444D-44B1-B3CD-912A7BB7D180}" sibTransId="{93B5D458-B0A0-4C9C-A6AB-698EE50B8E0A}"/>
    <dgm:cxn modelId="{F73CBDDF-944A-43BC-B7A7-ADAE591825EC}" type="presOf" srcId="{D6D032C1-8E79-4146-9814-CCFE8C6211AF}" destId="{D1B83F2A-5164-4FF3-B756-D11203B44CAD}" srcOrd="0" destOrd="0" presId="urn:microsoft.com/office/officeart/2005/8/layout/hierarchy1"/>
    <dgm:cxn modelId="{18B49BE0-30AB-4B08-8004-9AD991A16E95}" type="presOf" srcId="{8CCDDE80-177E-45B1-8048-5D382017905C}" destId="{62C557DA-C686-4421-B5FA-DF5CB6A58FCA}" srcOrd="0" destOrd="0" presId="urn:microsoft.com/office/officeart/2005/8/layout/hierarchy1"/>
    <dgm:cxn modelId="{EC2489E7-2E79-4C30-9D63-E9145B4153F2}" type="presOf" srcId="{D48AC386-9594-4CEF-9EE7-6CB207ED71C5}" destId="{F5E1A4AA-FD0D-4B2B-860F-98005DF03658}" srcOrd="0" destOrd="0" presId="urn:microsoft.com/office/officeart/2005/8/layout/hierarchy1"/>
    <dgm:cxn modelId="{C460CBC2-60CE-4ED1-AEC8-8C4B4DFBC54A}" type="presParOf" srcId="{D1B83F2A-5164-4FF3-B756-D11203B44CAD}" destId="{E22CF055-8E17-4F52-AA36-369C8901BBB8}" srcOrd="0" destOrd="0" presId="urn:microsoft.com/office/officeart/2005/8/layout/hierarchy1"/>
    <dgm:cxn modelId="{B35FF23A-855F-4D21-B956-7895435416AE}" type="presParOf" srcId="{E22CF055-8E17-4F52-AA36-369C8901BBB8}" destId="{F65E2708-6039-4D0C-932D-E7559E0D43D9}" srcOrd="0" destOrd="0" presId="urn:microsoft.com/office/officeart/2005/8/layout/hierarchy1"/>
    <dgm:cxn modelId="{85A3EBA9-D635-4C56-8C59-497DB8127A49}" type="presParOf" srcId="{F65E2708-6039-4D0C-932D-E7559E0D43D9}" destId="{B5F848AD-77AD-42D1-843A-8CD1EE5C6B87}" srcOrd="0" destOrd="0" presId="urn:microsoft.com/office/officeart/2005/8/layout/hierarchy1"/>
    <dgm:cxn modelId="{9D8B463F-D219-4B71-8280-7E4BC8BB3611}" type="presParOf" srcId="{F65E2708-6039-4D0C-932D-E7559E0D43D9}" destId="{F5E1A4AA-FD0D-4B2B-860F-98005DF03658}" srcOrd="1" destOrd="0" presId="urn:microsoft.com/office/officeart/2005/8/layout/hierarchy1"/>
    <dgm:cxn modelId="{FFF3BFB5-69B9-4531-B34D-8B44CF29C67B}" type="presParOf" srcId="{E22CF055-8E17-4F52-AA36-369C8901BBB8}" destId="{ACD3E3AF-6B1C-44A4-9E79-37FEE7F64B76}" srcOrd="1" destOrd="0" presId="urn:microsoft.com/office/officeart/2005/8/layout/hierarchy1"/>
    <dgm:cxn modelId="{422EDB39-FDCD-4A00-B2A2-3A36A2580B9B}" type="presParOf" srcId="{D1B83F2A-5164-4FF3-B756-D11203B44CAD}" destId="{6A03C05D-6AC1-42FD-84E7-2A640E189C72}" srcOrd="1" destOrd="0" presId="urn:microsoft.com/office/officeart/2005/8/layout/hierarchy1"/>
    <dgm:cxn modelId="{A443D858-C39B-45F8-9E0A-DD1F001317A0}" type="presParOf" srcId="{6A03C05D-6AC1-42FD-84E7-2A640E189C72}" destId="{E467B136-F2A7-4105-8F13-A3C9561C3BB6}" srcOrd="0" destOrd="0" presId="urn:microsoft.com/office/officeart/2005/8/layout/hierarchy1"/>
    <dgm:cxn modelId="{01AE7824-6A3D-4593-83C3-AE54265EC4E6}" type="presParOf" srcId="{E467B136-F2A7-4105-8F13-A3C9561C3BB6}" destId="{43385111-81E1-4D91-97F9-C5CFD25945D6}" srcOrd="0" destOrd="0" presId="urn:microsoft.com/office/officeart/2005/8/layout/hierarchy1"/>
    <dgm:cxn modelId="{45319B3F-EBF6-4B18-ABED-828141A87A2B}" type="presParOf" srcId="{E467B136-F2A7-4105-8F13-A3C9561C3BB6}" destId="{62C557DA-C686-4421-B5FA-DF5CB6A58FCA}" srcOrd="1" destOrd="0" presId="urn:microsoft.com/office/officeart/2005/8/layout/hierarchy1"/>
    <dgm:cxn modelId="{CBCFD5B2-AEF6-4658-8892-3F44C7D6559F}" type="presParOf" srcId="{6A03C05D-6AC1-42FD-84E7-2A640E189C72}" destId="{ECAC5513-54A1-4DD2-A558-054B50CC380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4CB67D-0BA1-4A98-9E22-36FE56D31B98}"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57F6B4E1-3C86-412E-A0E0-F1E2BE055936}">
      <dgm:prSet custT="1"/>
      <dgm:spPr/>
      <dgm:t>
        <a:bodyPr/>
        <a:lstStyle/>
        <a:p>
          <a:r>
            <a:rPr lang="en-US" sz="2000" dirty="0"/>
            <a:t>Children in foster care are to be disciplined, not punished. </a:t>
          </a:r>
        </a:p>
      </dgm:t>
    </dgm:pt>
    <dgm:pt modelId="{42CB8AAD-C2DD-49E8-A0C3-70CE4663015C}" type="parTrans" cxnId="{8269BAD4-7A7D-4C19-890A-F41EE2E60C33}">
      <dgm:prSet/>
      <dgm:spPr/>
      <dgm:t>
        <a:bodyPr/>
        <a:lstStyle/>
        <a:p>
          <a:endParaRPr lang="en-US" sz="2400"/>
        </a:p>
      </dgm:t>
    </dgm:pt>
    <dgm:pt modelId="{C2A81806-B24A-442B-8A8D-28FEBFD9D64A}" type="sibTrans" cxnId="{8269BAD4-7A7D-4C19-890A-F41EE2E60C33}">
      <dgm:prSet/>
      <dgm:spPr/>
      <dgm:t>
        <a:bodyPr/>
        <a:lstStyle/>
        <a:p>
          <a:endParaRPr lang="en-US" sz="2400"/>
        </a:p>
      </dgm:t>
    </dgm:pt>
    <dgm:pt modelId="{CA284E02-EC9B-4A9C-8709-C428D4D5485C}">
      <dgm:prSet custT="1"/>
      <dgm:spPr/>
      <dgm:t>
        <a:bodyPr/>
        <a:lstStyle/>
        <a:p>
          <a:r>
            <a:rPr lang="en-US" sz="2000" dirty="0"/>
            <a:t>Discipline techniques help a child develop and maintain self-control, self-reliance, self-esteem and orderly conduct.</a:t>
          </a:r>
        </a:p>
      </dgm:t>
    </dgm:pt>
    <dgm:pt modelId="{338AE973-1ECA-4293-A7A3-33C9FE9E6096}" type="parTrans" cxnId="{9FAE48B7-ABD7-4C40-B325-ABEA814DDF42}">
      <dgm:prSet/>
      <dgm:spPr/>
      <dgm:t>
        <a:bodyPr/>
        <a:lstStyle/>
        <a:p>
          <a:endParaRPr lang="en-US" sz="2400"/>
        </a:p>
      </dgm:t>
    </dgm:pt>
    <dgm:pt modelId="{1364BDC7-799C-4B70-ADD4-62C6A296C47D}" type="sibTrans" cxnId="{9FAE48B7-ABD7-4C40-B325-ABEA814DDF42}">
      <dgm:prSet/>
      <dgm:spPr/>
      <dgm:t>
        <a:bodyPr/>
        <a:lstStyle/>
        <a:p>
          <a:endParaRPr lang="en-US" sz="2400"/>
        </a:p>
      </dgm:t>
    </dgm:pt>
    <dgm:pt modelId="{6F364639-1FFA-4649-AFC3-EBC82E693ABB}">
      <dgm:prSet custT="1"/>
      <dgm:spPr/>
      <dgm:t>
        <a:bodyPr/>
        <a:lstStyle/>
        <a:p>
          <a:r>
            <a:rPr lang="en-US" sz="2000"/>
            <a:t>The purpose of discipline is to educate. Children are able to learn from their mistakes</a:t>
          </a:r>
          <a:br>
            <a:rPr lang="en-US" sz="2000"/>
          </a:br>
          <a:r>
            <a:rPr lang="en-US" sz="2000"/>
            <a:t>in a safe environment. </a:t>
          </a:r>
        </a:p>
      </dgm:t>
    </dgm:pt>
    <dgm:pt modelId="{B6D121FA-80B0-42EE-B3F7-F5E8E5D4C5A6}" type="parTrans" cxnId="{4C7FE6C5-A576-4D4E-A459-2E293DA172D7}">
      <dgm:prSet/>
      <dgm:spPr/>
      <dgm:t>
        <a:bodyPr/>
        <a:lstStyle/>
        <a:p>
          <a:endParaRPr lang="en-US" sz="2400"/>
        </a:p>
      </dgm:t>
    </dgm:pt>
    <dgm:pt modelId="{78E389E7-F722-41C5-BA00-2D40FB0D6A0F}" type="sibTrans" cxnId="{4C7FE6C5-A576-4D4E-A459-2E293DA172D7}">
      <dgm:prSet/>
      <dgm:spPr/>
      <dgm:t>
        <a:bodyPr/>
        <a:lstStyle/>
        <a:p>
          <a:endParaRPr lang="en-US" sz="2400"/>
        </a:p>
      </dgm:t>
    </dgm:pt>
    <dgm:pt modelId="{A61A831D-43D6-4C16-A8E4-BC243B76A8A8}">
      <dgm:prSet custT="1"/>
      <dgm:spPr/>
      <dgm:t>
        <a:bodyPr/>
        <a:lstStyle/>
        <a:p>
          <a:r>
            <a:rPr lang="en-US" sz="2000"/>
            <a:t>Therefore, foster parents shall develop rules that set the limits of acceptable behavior in the family. </a:t>
          </a:r>
        </a:p>
      </dgm:t>
    </dgm:pt>
    <dgm:pt modelId="{A5D75E1C-7564-4136-85F5-E20080CFB398}" type="parTrans" cxnId="{9DF5F405-F7DF-4253-98C8-DFC1DCA7F3F7}">
      <dgm:prSet/>
      <dgm:spPr/>
      <dgm:t>
        <a:bodyPr/>
        <a:lstStyle/>
        <a:p>
          <a:endParaRPr lang="en-US" sz="2400"/>
        </a:p>
      </dgm:t>
    </dgm:pt>
    <dgm:pt modelId="{FD72FAAA-71CD-4C98-A13B-AEB6834347F2}" type="sibTrans" cxnId="{9DF5F405-F7DF-4253-98C8-DFC1DCA7F3F7}">
      <dgm:prSet/>
      <dgm:spPr/>
      <dgm:t>
        <a:bodyPr/>
        <a:lstStyle/>
        <a:p>
          <a:endParaRPr lang="en-US" sz="2400"/>
        </a:p>
      </dgm:t>
    </dgm:pt>
    <dgm:pt modelId="{385FDA07-DB9C-44DA-8F6B-2EDB2C20BE0D}">
      <dgm:prSet custT="1"/>
      <dgm:spPr/>
      <dgm:t>
        <a:bodyPr/>
        <a:lstStyle/>
        <a:p>
          <a:r>
            <a:rPr lang="en-US" sz="2000" dirty="0"/>
            <a:t>These rules will be clearly explained and applied based on the child's past experiences, personality and age as appropriate to each child in the family.</a:t>
          </a:r>
        </a:p>
      </dgm:t>
    </dgm:pt>
    <dgm:pt modelId="{C2CF8B1F-255D-4937-9DF8-A69F2BE4307A}" type="parTrans" cxnId="{79F03654-74DF-46B8-8D3C-0971B6373CDE}">
      <dgm:prSet/>
      <dgm:spPr/>
      <dgm:t>
        <a:bodyPr/>
        <a:lstStyle/>
        <a:p>
          <a:endParaRPr lang="en-US" sz="2400"/>
        </a:p>
      </dgm:t>
    </dgm:pt>
    <dgm:pt modelId="{DAD30513-B097-4C57-A24A-3983391F3AFC}" type="sibTrans" cxnId="{79F03654-74DF-46B8-8D3C-0971B6373CDE}">
      <dgm:prSet/>
      <dgm:spPr/>
      <dgm:t>
        <a:bodyPr/>
        <a:lstStyle/>
        <a:p>
          <a:endParaRPr lang="en-US" sz="2400"/>
        </a:p>
      </dgm:t>
    </dgm:pt>
    <dgm:pt modelId="{FFC1FC36-B728-4810-85A8-36EA81686AE7}" type="pres">
      <dgm:prSet presAssocID="{C84CB67D-0BA1-4A98-9E22-36FE56D31B98}" presName="linear" presStyleCnt="0">
        <dgm:presLayoutVars>
          <dgm:animLvl val="lvl"/>
          <dgm:resizeHandles val="exact"/>
        </dgm:presLayoutVars>
      </dgm:prSet>
      <dgm:spPr/>
    </dgm:pt>
    <dgm:pt modelId="{B9960BA3-80A7-4BA4-A1D3-0F6370540B1E}" type="pres">
      <dgm:prSet presAssocID="{57F6B4E1-3C86-412E-A0E0-F1E2BE055936}" presName="parentText" presStyleLbl="node1" presStyleIdx="0" presStyleCnt="5">
        <dgm:presLayoutVars>
          <dgm:chMax val="0"/>
          <dgm:bulletEnabled val="1"/>
        </dgm:presLayoutVars>
      </dgm:prSet>
      <dgm:spPr/>
    </dgm:pt>
    <dgm:pt modelId="{69835E74-EF1D-4A4F-9BE4-637FE5FD124A}" type="pres">
      <dgm:prSet presAssocID="{C2A81806-B24A-442B-8A8D-28FEBFD9D64A}" presName="spacer" presStyleCnt="0"/>
      <dgm:spPr/>
    </dgm:pt>
    <dgm:pt modelId="{70C63BEC-7D0B-4F8F-B07B-8B9E60ACF047}" type="pres">
      <dgm:prSet presAssocID="{CA284E02-EC9B-4A9C-8709-C428D4D5485C}" presName="parentText" presStyleLbl="node1" presStyleIdx="1" presStyleCnt="5">
        <dgm:presLayoutVars>
          <dgm:chMax val="0"/>
          <dgm:bulletEnabled val="1"/>
        </dgm:presLayoutVars>
      </dgm:prSet>
      <dgm:spPr/>
    </dgm:pt>
    <dgm:pt modelId="{5CCBECBF-7D77-45C0-B4CD-F7DBAE4C0595}" type="pres">
      <dgm:prSet presAssocID="{1364BDC7-799C-4B70-ADD4-62C6A296C47D}" presName="spacer" presStyleCnt="0"/>
      <dgm:spPr/>
    </dgm:pt>
    <dgm:pt modelId="{479450B7-8C81-442A-B32E-3385536457E2}" type="pres">
      <dgm:prSet presAssocID="{6F364639-1FFA-4649-AFC3-EBC82E693ABB}" presName="parentText" presStyleLbl="node1" presStyleIdx="2" presStyleCnt="5">
        <dgm:presLayoutVars>
          <dgm:chMax val="0"/>
          <dgm:bulletEnabled val="1"/>
        </dgm:presLayoutVars>
      </dgm:prSet>
      <dgm:spPr/>
    </dgm:pt>
    <dgm:pt modelId="{A149F860-D42D-4586-B549-4E47FF2DBDE9}" type="pres">
      <dgm:prSet presAssocID="{78E389E7-F722-41C5-BA00-2D40FB0D6A0F}" presName="spacer" presStyleCnt="0"/>
      <dgm:spPr/>
    </dgm:pt>
    <dgm:pt modelId="{FA16DD52-0560-4BAA-A7C9-37A63D3A2115}" type="pres">
      <dgm:prSet presAssocID="{A61A831D-43D6-4C16-A8E4-BC243B76A8A8}" presName="parentText" presStyleLbl="node1" presStyleIdx="3" presStyleCnt="5">
        <dgm:presLayoutVars>
          <dgm:chMax val="0"/>
          <dgm:bulletEnabled val="1"/>
        </dgm:presLayoutVars>
      </dgm:prSet>
      <dgm:spPr/>
    </dgm:pt>
    <dgm:pt modelId="{724060B4-C055-4049-8B2C-CB4D7E28E975}" type="pres">
      <dgm:prSet presAssocID="{FD72FAAA-71CD-4C98-A13B-AEB6834347F2}" presName="spacer" presStyleCnt="0"/>
      <dgm:spPr/>
    </dgm:pt>
    <dgm:pt modelId="{2D3ACA3D-648C-4487-AFC5-6EEC0A1C0F37}" type="pres">
      <dgm:prSet presAssocID="{385FDA07-DB9C-44DA-8F6B-2EDB2C20BE0D}" presName="parentText" presStyleLbl="node1" presStyleIdx="4" presStyleCnt="5">
        <dgm:presLayoutVars>
          <dgm:chMax val="0"/>
          <dgm:bulletEnabled val="1"/>
        </dgm:presLayoutVars>
      </dgm:prSet>
      <dgm:spPr/>
    </dgm:pt>
  </dgm:ptLst>
  <dgm:cxnLst>
    <dgm:cxn modelId="{9DF5F405-F7DF-4253-98C8-DFC1DCA7F3F7}" srcId="{C84CB67D-0BA1-4A98-9E22-36FE56D31B98}" destId="{A61A831D-43D6-4C16-A8E4-BC243B76A8A8}" srcOrd="3" destOrd="0" parTransId="{A5D75E1C-7564-4136-85F5-E20080CFB398}" sibTransId="{FD72FAAA-71CD-4C98-A13B-AEB6834347F2}"/>
    <dgm:cxn modelId="{9CF13E18-7A0D-4A58-84F5-6F923787CD75}" type="presOf" srcId="{57F6B4E1-3C86-412E-A0E0-F1E2BE055936}" destId="{B9960BA3-80A7-4BA4-A1D3-0F6370540B1E}" srcOrd="0" destOrd="0" presId="urn:microsoft.com/office/officeart/2005/8/layout/vList2"/>
    <dgm:cxn modelId="{1A4A7E4E-FAA8-488A-B08C-78A99451A731}" type="presOf" srcId="{6F364639-1FFA-4649-AFC3-EBC82E693ABB}" destId="{479450B7-8C81-442A-B32E-3385536457E2}" srcOrd="0" destOrd="0" presId="urn:microsoft.com/office/officeart/2005/8/layout/vList2"/>
    <dgm:cxn modelId="{79F03654-74DF-46B8-8D3C-0971B6373CDE}" srcId="{C84CB67D-0BA1-4A98-9E22-36FE56D31B98}" destId="{385FDA07-DB9C-44DA-8F6B-2EDB2C20BE0D}" srcOrd="4" destOrd="0" parTransId="{C2CF8B1F-255D-4937-9DF8-A69F2BE4307A}" sibTransId="{DAD30513-B097-4C57-A24A-3983391F3AFC}"/>
    <dgm:cxn modelId="{22C86EA1-3DB5-462E-8C98-97EEF0642AAA}" type="presOf" srcId="{CA284E02-EC9B-4A9C-8709-C428D4D5485C}" destId="{70C63BEC-7D0B-4F8F-B07B-8B9E60ACF047}" srcOrd="0" destOrd="0" presId="urn:microsoft.com/office/officeart/2005/8/layout/vList2"/>
    <dgm:cxn modelId="{B81CFFB3-3203-42B4-A20C-5D052B765C4B}" type="presOf" srcId="{385FDA07-DB9C-44DA-8F6B-2EDB2C20BE0D}" destId="{2D3ACA3D-648C-4487-AFC5-6EEC0A1C0F37}" srcOrd="0" destOrd="0" presId="urn:microsoft.com/office/officeart/2005/8/layout/vList2"/>
    <dgm:cxn modelId="{9FAE48B7-ABD7-4C40-B325-ABEA814DDF42}" srcId="{C84CB67D-0BA1-4A98-9E22-36FE56D31B98}" destId="{CA284E02-EC9B-4A9C-8709-C428D4D5485C}" srcOrd="1" destOrd="0" parTransId="{338AE973-1ECA-4293-A7A3-33C9FE9E6096}" sibTransId="{1364BDC7-799C-4B70-ADD4-62C6A296C47D}"/>
    <dgm:cxn modelId="{4C7FE6C5-A576-4D4E-A459-2E293DA172D7}" srcId="{C84CB67D-0BA1-4A98-9E22-36FE56D31B98}" destId="{6F364639-1FFA-4649-AFC3-EBC82E693ABB}" srcOrd="2" destOrd="0" parTransId="{B6D121FA-80B0-42EE-B3F7-F5E8E5D4C5A6}" sibTransId="{78E389E7-F722-41C5-BA00-2D40FB0D6A0F}"/>
    <dgm:cxn modelId="{39C0AED0-02BB-44C0-8F51-283EA55F2E60}" type="presOf" srcId="{A61A831D-43D6-4C16-A8E4-BC243B76A8A8}" destId="{FA16DD52-0560-4BAA-A7C9-37A63D3A2115}" srcOrd="0" destOrd="0" presId="urn:microsoft.com/office/officeart/2005/8/layout/vList2"/>
    <dgm:cxn modelId="{8269BAD4-7A7D-4C19-890A-F41EE2E60C33}" srcId="{C84CB67D-0BA1-4A98-9E22-36FE56D31B98}" destId="{57F6B4E1-3C86-412E-A0E0-F1E2BE055936}" srcOrd="0" destOrd="0" parTransId="{42CB8AAD-C2DD-49E8-A0C3-70CE4663015C}" sibTransId="{C2A81806-B24A-442B-8A8D-28FEBFD9D64A}"/>
    <dgm:cxn modelId="{24B637E4-B49C-48DD-A0C8-F6403236FF3D}" type="presOf" srcId="{C84CB67D-0BA1-4A98-9E22-36FE56D31B98}" destId="{FFC1FC36-B728-4810-85A8-36EA81686AE7}" srcOrd="0" destOrd="0" presId="urn:microsoft.com/office/officeart/2005/8/layout/vList2"/>
    <dgm:cxn modelId="{2A5BCEBC-F7D5-4A19-B48F-DA353CAAE411}" type="presParOf" srcId="{FFC1FC36-B728-4810-85A8-36EA81686AE7}" destId="{B9960BA3-80A7-4BA4-A1D3-0F6370540B1E}" srcOrd="0" destOrd="0" presId="urn:microsoft.com/office/officeart/2005/8/layout/vList2"/>
    <dgm:cxn modelId="{D7A0C225-815B-4492-A57A-EAE40EBBC696}" type="presParOf" srcId="{FFC1FC36-B728-4810-85A8-36EA81686AE7}" destId="{69835E74-EF1D-4A4F-9BE4-637FE5FD124A}" srcOrd="1" destOrd="0" presId="urn:microsoft.com/office/officeart/2005/8/layout/vList2"/>
    <dgm:cxn modelId="{7FF83DD5-6EF0-4F43-8F10-7623C07EAD51}" type="presParOf" srcId="{FFC1FC36-B728-4810-85A8-36EA81686AE7}" destId="{70C63BEC-7D0B-4F8F-B07B-8B9E60ACF047}" srcOrd="2" destOrd="0" presId="urn:microsoft.com/office/officeart/2005/8/layout/vList2"/>
    <dgm:cxn modelId="{D6289FCD-55AD-4953-AD43-F5435CC8CE7C}" type="presParOf" srcId="{FFC1FC36-B728-4810-85A8-36EA81686AE7}" destId="{5CCBECBF-7D77-45C0-B4CD-F7DBAE4C0595}" srcOrd="3" destOrd="0" presId="urn:microsoft.com/office/officeart/2005/8/layout/vList2"/>
    <dgm:cxn modelId="{4D03380D-8711-4348-A087-4ECD87AB1DD8}" type="presParOf" srcId="{FFC1FC36-B728-4810-85A8-36EA81686AE7}" destId="{479450B7-8C81-442A-B32E-3385536457E2}" srcOrd="4" destOrd="0" presId="urn:microsoft.com/office/officeart/2005/8/layout/vList2"/>
    <dgm:cxn modelId="{9BE19E28-1B69-4EA5-B923-80DF1A9BE9E8}" type="presParOf" srcId="{FFC1FC36-B728-4810-85A8-36EA81686AE7}" destId="{A149F860-D42D-4586-B549-4E47FF2DBDE9}" srcOrd="5" destOrd="0" presId="urn:microsoft.com/office/officeart/2005/8/layout/vList2"/>
    <dgm:cxn modelId="{9B4897A3-327F-4C11-BF9D-1E5E2125B578}" type="presParOf" srcId="{FFC1FC36-B728-4810-85A8-36EA81686AE7}" destId="{FA16DD52-0560-4BAA-A7C9-37A63D3A2115}" srcOrd="6" destOrd="0" presId="urn:microsoft.com/office/officeart/2005/8/layout/vList2"/>
    <dgm:cxn modelId="{3746A7A6-147E-4418-9CA1-A7433C406D6E}" type="presParOf" srcId="{FFC1FC36-B728-4810-85A8-36EA81686AE7}" destId="{724060B4-C055-4049-8B2C-CB4D7E28E975}" srcOrd="7" destOrd="0" presId="urn:microsoft.com/office/officeart/2005/8/layout/vList2"/>
    <dgm:cxn modelId="{7B825BB6-D535-4B00-9DBE-0CA8B28E76F4}" type="presParOf" srcId="{FFC1FC36-B728-4810-85A8-36EA81686AE7}" destId="{2D3ACA3D-648C-4487-AFC5-6EEC0A1C0F37}"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E72660-39D1-4CD4-B2D8-E9AFA5C3843C}"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142A359-9CFB-4AE7-A719-80439AAEF966}">
      <dgm:prSet custT="1"/>
      <dgm:spPr/>
      <dgm:t>
        <a:bodyPr/>
        <a:lstStyle/>
        <a:p>
          <a:r>
            <a:rPr lang="en-US" sz="2600"/>
            <a:t>Specific</a:t>
          </a:r>
        </a:p>
      </dgm:t>
    </dgm:pt>
    <dgm:pt modelId="{115BCFE5-E614-4493-8050-1988B4960A34}" type="parTrans" cxnId="{1C40781E-E421-4A66-B22C-15CDF3D1947E}">
      <dgm:prSet/>
      <dgm:spPr/>
      <dgm:t>
        <a:bodyPr/>
        <a:lstStyle/>
        <a:p>
          <a:endParaRPr lang="en-US" sz="2600"/>
        </a:p>
      </dgm:t>
    </dgm:pt>
    <dgm:pt modelId="{D2F2E4CC-B3EE-469B-85CC-099C1B1CBD7F}" type="sibTrans" cxnId="{1C40781E-E421-4A66-B22C-15CDF3D1947E}">
      <dgm:prSet/>
      <dgm:spPr/>
      <dgm:t>
        <a:bodyPr/>
        <a:lstStyle/>
        <a:p>
          <a:endParaRPr lang="en-US" sz="2600"/>
        </a:p>
      </dgm:t>
    </dgm:pt>
    <dgm:pt modelId="{91D4A5B0-74F4-4E41-AC9B-AE35C433CCB0}">
      <dgm:prSet custT="1"/>
      <dgm:spPr/>
      <dgm:t>
        <a:bodyPr/>
        <a:lstStyle/>
        <a:p>
          <a:r>
            <a:rPr lang="en-US" sz="2600"/>
            <a:t>Reasonable</a:t>
          </a:r>
        </a:p>
      </dgm:t>
    </dgm:pt>
    <dgm:pt modelId="{E8F8F1B7-7EB6-4235-9223-A3A053DDA104}" type="parTrans" cxnId="{DD61B28F-9844-4972-A60D-A7C8C96ADE16}">
      <dgm:prSet/>
      <dgm:spPr/>
      <dgm:t>
        <a:bodyPr/>
        <a:lstStyle/>
        <a:p>
          <a:endParaRPr lang="en-US" sz="2600"/>
        </a:p>
      </dgm:t>
    </dgm:pt>
    <dgm:pt modelId="{B9D17F2A-AD53-4397-845A-1588AF2C0FD9}" type="sibTrans" cxnId="{DD61B28F-9844-4972-A60D-A7C8C96ADE16}">
      <dgm:prSet/>
      <dgm:spPr/>
      <dgm:t>
        <a:bodyPr/>
        <a:lstStyle/>
        <a:p>
          <a:endParaRPr lang="en-US" sz="2600"/>
        </a:p>
      </dgm:t>
    </dgm:pt>
    <dgm:pt modelId="{26A37CF3-6C9B-46DE-9F8D-7765DD36900E}">
      <dgm:prSet custT="1"/>
      <dgm:spPr/>
      <dgm:t>
        <a:bodyPr/>
        <a:lstStyle/>
        <a:p>
          <a:r>
            <a:rPr lang="en-US" sz="2600"/>
            <a:t>Enforceable</a:t>
          </a:r>
        </a:p>
      </dgm:t>
    </dgm:pt>
    <dgm:pt modelId="{3C6DC69E-7EB6-426A-A25D-189B7C7C1C87}" type="parTrans" cxnId="{87297715-E66D-4C7C-A0E3-88B522E0292D}">
      <dgm:prSet/>
      <dgm:spPr/>
      <dgm:t>
        <a:bodyPr/>
        <a:lstStyle/>
        <a:p>
          <a:endParaRPr lang="en-US" sz="2600"/>
        </a:p>
      </dgm:t>
    </dgm:pt>
    <dgm:pt modelId="{94A06A89-0A0C-4948-9E9F-74AF6549A950}" type="sibTrans" cxnId="{87297715-E66D-4C7C-A0E3-88B522E0292D}">
      <dgm:prSet/>
      <dgm:spPr/>
      <dgm:t>
        <a:bodyPr/>
        <a:lstStyle/>
        <a:p>
          <a:endParaRPr lang="en-US" sz="2600"/>
        </a:p>
      </dgm:t>
    </dgm:pt>
    <dgm:pt modelId="{06713E5D-6ACB-4881-8824-B0462B9705FC}">
      <dgm:prSet custT="1"/>
      <dgm:spPr/>
      <dgm:t>
        <a:bodyPr/>
        <a:lstStyle/>
        <a:p>
          <a:r>
            <a:rPr lang="en-US" sz="2600"/>
            <a:t>Positively Stated</a:t>
          </a:r>
        </a:p>
      </dgm:t>
    </dgm:pt>
    <dgm:pt modelId="{BBB842B2-7B6B-4442-9024-F3BEB858A5CF}" type="parTrans" cxnId="{579B24CB-5BD3-4D29-A34C-F1ED4C76F748}">
      <dgm:prSet/>
      <dgm:spPr/>
      <dgm:t>
        <a:bodyPr/>
        <a:lstStyle/>
        <a:p>
          <a:endParaRPr lang="en-US" sz="2600"/>
        </a:p>
      </dgm:t>
    </dgm:pt>
    <dgm:pt modelId="{48B1D942-85AF-415D-B6BF-211982C152EB}" type="sibTrans" cxnId="{579B24CB-5BD3-4D29-A34C-F1ED4C76F748}">
      <dgm:prSet/>
      <dgm:spPr/>
      <dgm:t>
        <a:bodyPr/>
        <a:lstStyle/>
        <a:p>
          <a:endParaRPr lang="en-US" sz="2600"/>
        </a:p>
      </dgm:t>
    </dgm:pt>
    <dgm:pt modelId="{5C7ED6B3-042F-4B3B-9626-FAABE583088B}">
      <dgm:prSet custT="1"/>
      <dgm:spPr/>
      <dgm:t>
        <a:bodyPr/>
        <a:lstStyle/>
        <a:p>
          <a:r>
            <a:rPr lang="en-US" sz="2600"/>
            <a:t>Necessary</a:t>
          </a:r>
        </a:p>
      </dgm:t>
    </dgm:pt>
    <dgm:pt modelId="{C5570AC0-B716-4B14-AAD4-4A18C8B8A5D8}" type="parTrans" cxnId="{C94CFEA5-367F-45AE-A3B5-DBCE30788F02}">
      <dgm:prSet/>
      <dgm:spPr/>
      <dgm:t>
        <a:bodyPr/>
        <a:lstStyle/>
        <a:p>
          <a:endParaRPr lang="en-US" sz="2600"/>
        </a:p>
      </dgm:t>
    </dgm:pt>
    <dgm:pt modelId="{439DC2A8-4F42-4B8C-AEFB-E0016F83A7A9}" type="sibTrans" cxnId="{C94CFEA5-367F-45AE-A3B5-DBCE30788F02}">
      <dgm:prSet/>
      <dgm:spPr/>
      <dgm:t>
        <a:bodyPr/>
        <a:lstStyle/>
        <a:p>
          <a:endParaRPr lang="en-US" sz="2600"/>
        </a:p>
      </dgm:t>
    </dgm:pt>
    <dgm:pt modelId="{C9C43BE6-2786-41C8-83F7-4B16E5104AA6}" type="pres">
      <dgm:prSet presAssocID="{91E72660-39D1-4CD4-B2D8-E9AFA5C3843C}" presName="root" presStyleCnt="0">
        <dgm:presLayoutVars>
          <dgm:dir/>
          <dgm:resizeHandles val="exact"/>
        </dgm:presLayoutVars>
      </dgm:prSet>
      <dgm:spPr/>
    </dgm:pt>
    <dgm:pt modelId="{69BF72FC-846B-4604-8B9D-10A0B64F3BAA}" type="pres">
      <dgm:prSet presAssocID="{4142A359-9CFB-4AE7-A719-80439AAEF966}" presName="compNode" presStyleCnt="0"/>
      <dgm:spPr/>
    </dgm:pt>
    <dgm:pt modelId="{5547061D-638B-4937-8ADF-9D113EA5748E}" type="pres">
      <dgm:prSet presAssocID="{4142A359-9CFB-4AE7-A719-80439AAEF966}"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llseye"/>
        </a:ext>
      </dgm:extLst>
    </dgm:pt>
    <dgm:pt modelId="{CA75D933-F335-4CC1-BE26-B8ABC0E41DC8}" type="pres">
      <dgm:prSet presAssocID="{4142A359-9CFB-4AE7-A719-80439AAEF966}" presName="spaceRect" presStyleCnt="0"/>
      <dgm:spPr/>
    </dgm:pt>
    <dgm:pt modelId="{D397B945-679D-4CD9-8183-0840388F5405}" type="pres">
      <dgm:prSet presAssocID="{4142A359-9CFB-4AE7-A719-80439AAEF966}" presName="textRect" presStyleLbl="revTx" presStyleIdx="0" presStyleCnt="5">
        <dgm:presLayoutVars>
          <dgm:chMax val="1"/>
          <dgm:chPref val="1"/>
        </dgm:presLayoutVars>
      </dgm:prSet>
      <dgm:spPr/>
    </dgm:pt>
    <dgm:pt modelId="{7032EE54-E877-4E61-84F4-F637EAD6BEA2}" type="pres">
      <dgm:prSet presAssocID="{D2F2E4CC-B3EE-469B-85CC-099C1B1CBD7F}" presName="sibTrans" presStyleCnt="0"/>
      <dgm:spPr/>
    </dgm:pt>
    <dgm:pt modelId="{D80D3F13-14C8-4CA0-97F0-DF00C1BA2ABD}" type="pres">
      <dgm:prSet presAssocID="{91D4A5B0-74F4-4E41-AC9B-AE35C433CCB0}" presName="compNode" presStyleCnt="0"/>
      <dgm:spPr/>
    </dgm:pt>
    <dgm:pt modelId="{2D4D9755-BE64-45EC-9C36-85FFF2450BFB}" type="pres">
      <dgm:prSet presAssocID="{91D4A5B0-74F4-4E41-AC9B-AE35C433CCB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ales of Justice"/>
        </a:ext>
      </dgm:extLst>
    </dgm:pt>
    <dgm:pt modelId="{EDC97569-D29D-4E2C-8DA5-0AD8FBCDF53A}" type="pres">
      <dgm:prSet presAssocID="{91D4A5B0-74F4-4E41-AC9B-AE35C433CCB0}" presName="spaceRect" presStyleCnt="0"/>
      <dgm:spPr/>
    </dgm:pt>
    <dgm:pt modelId="{F7B64D1E-977C-4793-AE0C-B9F3EA66D48D}" type="pres">
      <dgm:prSet presAssocID="{91D4A5B0-74F4-4E41-AC9B-AE35C433CCB0}" presName="textRect" presStyleLbl="revTx" presStyleIdx="1" presStyleCnt="5">
        <dgm:presLayoutVars>
          <dgm:chMax val="1"/>
          <dgm:chPref val="1"/>
        </dgm:presLayoutVars>
      </dgm:prSet>
      <dgm:spPr/>
    </dgm:pt>
    <dgm:pt modelId="{4AE2DE5D-BFC1-4913-A79F-8B9249EF2248}" type="pres">
      <dgm:prSet presAssocID="{B9D17F2A-AD53-4397-845A-1588AF2C0FD9}" presName="sibTrans" presStyleCnt="0"/>
      <dgm:spPr/>
    </dgm:pt>
    <dgm:pt modelId="{23F1E855-8EC9-4D29-B52B-DDEC3A5EEB06}" type="pres">
      <dgm:prSet presAssocID="{26A37CF3-6C9B-46DE-9F8D-7765DD36900E}" presName="compNode" presStyleCnt="0"/>
      <dgm:spPr/>
    </dgm:pt>
    <dgm:pt modelId="{BF524C6C-12C7-4642-AC69-64FD7A6B096D}" type="pres">
      <dgm:prSet presAssocID="{26A37CF3-6C9B-46DE-9F8D-7765DD36900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avel"/>
        </a:ext>
      </dgm:extLst>
    </dgm:pt>
    <dgm:pt modelId="{97F0080B-8703-4476-AE09-36E0F66303E7}" type="pres">
      <dgm:prSet presAssocID="{26A37CF3-6C9B-46DE-9F8D-7765DD36900E}" presName="spaceRect" presStyleCnt="0"/>
      <dgm:spPr/>
    </dgm:pt>
    <dgm:pt modelId="{07E0B1CE-216B-49FA-A8BA-4722B125BCBC}" type="pres">
      <dgm:prSet presAssocID="{26A37CF3-6C9B-46DE-9F8D-7765DD36900E}" presName="textRect" presStyleLbl="revTx" presStyleIdx="2" presStyleCnt="5">
        <dgm:presLayoutVars>
          <dgm:chMax val="1"/>
          <dgm:chPref val="1"/>
        </dgm:presLayoutVars>
      </dgm:prSet>
      <dgm:spPr/>
    </dgm:pt>
    <dgm:pt modelId="{1D49448D-DCE6-4CFF-B4C0-925A67F0EA9D}" type="pres">
      <dgm:prSet presAssocID="{94A06A89-0A0C-4948-9E9F-74AF6549A950}" presName="sibTrans" presStyleCnt="0"/>
      <dgm:spPr/>
    </dgm:pt>
    <dgm:pt modelId="{A6FB50B5-BE58-4A2A-91F4-BAFE8F20FBD1}" type="pres">
      <dgm:prSet presAssocID="{06713E5D-6ACB-4881-8824-B0462B9705FC}" presName="compNode" presStyleCnt="0"/>
      <dgm:spPr/>
    </dgm:pt>
    <dgm:pt modelId="{7EA73466-B46B-4415-9CAC-52FB7FE8D588}" type="pres">
      <dgm:prSet presAssocID="{06713E5D-6ACB-4881-8824-B0462B9705F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humbs Up Sign"/>
        </a:ext>
      </dgm:extLst>
    </dgm:pt>
    <dgm:pt modelId="{2B57333F-47F9-49EF-A81F-B311599182A8}" type="pres">
      <dgm:prSet presAssocID="{06713E5D-6ACB-4881-8824-B0462B9705FC}" presName="spaceRect" presStyleCnt="0"/>
      <dgm:spPr/>
    </dgm:pt>
    <dgm:pt modelId="{71DFCB2C-A44F-4855-A4A4-9C951687E7A3}" type="pres">
      <dgm:prSet presAssocID="{06713E5D-6ACB-4881-8824-B0462B9705FC}" presName="textRect" presStyleLbl="revTx" presStyleIdx="3" presStyleCnt="5">
        <dgm:presLayoutVars>
          <dgm:chMax val="1"/>
          <dgm:chPref val="1"/>
        </dgm:presLayoutVars>
      </dgm:prSet>
      <dgm:spPr/>
    </dgm:pt>
    <dgm:pt modelId="{E13E2804-DA82-438B-9B98-12EFA542F3D8}" type="pres">
      <dgm:prSet presAssocID="{48B1D942-85AF-415D-B6BF-211982C152EB}" presName="sibTrans" presStyleCnt="0"/>
      <dgm:spPr/>
    </dgm:pt>
    <dgm:pt modelId="{4EC9168B-6A91-4FF2-8AA2-3EBE3C55024F}" type="pres">
      <dgm:prSet presAssocID="{5C7ED6B3-042F-4B3B-9626-FAABE583088B}" presName="compNode" presStyleCnt="0"/>
      <dgm:spPr/>
    </dgm:pt>
    <dgm:pt modelId="{23BF3C0F-CD55-41EF-945B-A8415CD5C20E}" type="pres">
      <dgm:prSet presAssocID="{5C7ED6B3-042F-4B3B-9626-FAABE583088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0F1E8CAA-30A9-4B85-B44B-5EB51E58CE3B}" type="pres">
      <dgm:prSet presAssocID="{5C7ED6B3-042F-4B3B-9626-FAABE583088B}" presName="spaceRect" presStyleCnt="0"/>
      <dgm:spPr/>
    </dgm:pt>
    <dgm:pt modelId="{688E881F-1AF5-4409-858F-56587B116E93}" type="pres">
      <dgm:prSet presAssocID="{5C7ED6B3-042F-4B3B-9626-FAABE583088B}" presName="textRect" presStyleLbl="revTx" presStyleIdx="4" presStyleCnt="5">
        <dgm:presLayoutVars>
          <dgm:chMax val="1"/>
          <dgm:chPref val="1"/>
        </dgm:presLayoutVars>
      </dgm:prSet>
      <dgm:spPr/>
    </dgm:pt>
  </dgm:ptLst>
  <dgm:cxnLst>
    <dgm:cxn modelId="{2A589401-7937-49EC-9574-500CE8667BB3}" type="presOf" srcId="{06713E5D-6ACB-4881-8824-B0462B9705FC}" destId="{71DFCB2C-A44F-4855-A4A4-9C951687E7A3}" srcOrd="0" destOrd="0" presId="urn:microsoft.com/office/officeart/2018/2/layout/IconLabelList"/>
    <dgm:cxn modelId="{87297715-E66D-4C7C-A0E3-88B522E0292D}" srcId="{91E72660-39D1-4CD4-B2D8-E9AFA5C3843C}" destId="{26A37CF3-6C9B-46DE-9F8D-7765DD36900E}" srcOrd="2" destOrd="0" parTransId="{3C6DC69E-7EB6-426A-A25D-189B7C7C1C87}" sibTransId="{94A06A89-0A0C-4948-9E9F-74AF6549A950}"/>
    <dgm:cxn modelId="{1C40781E-E421-4A66-B22C-15CDF3D1947E}" srcId="{91E72660-39D1-4CD4-B2D8-E9AFA5C3843C}" destId="{4142A359-9CFB-4AE7-A719-80439AAEF966}" srcOrd="0" destOrd="0" parTransId="{115BCFE5-E614-4493-8050-1988B4960A34}" sibTransId="{D2F2E4CC-B3EE-469B-85CC-099C1B1CBD7F}"/>
    <dgm:cxn modelId="{CE158C47-ACD9-45B1-8A7E-B2D9BF342291}" type="presOf" srcId="{4142A359-9CFB-4AE7-A719-80439AAEF966}" destId="{D397B945-679D-4CD9-8183-0840388F5405}" srcOrd="0" destOrd="0" presId="urn:microsoft.com/office/officeart/2018/2/layout/IconLabelList"/>
    <dgm:cxn modelId="{2F642F7B-BC5B-4F8B-A2F0-C2F8348C192C}" type="presOf" srcId="{26A37CF3-6C9B-46DE-9F8D-7765DD36900E}" destId="{07E0B1CE-216B-49FA-A8BA-4722B125BCBC}" srcOrd="0" destOrd="0" presId="urn:microsoft.com/office/officeart/2018/2/layout/IconLabelList"/>
    <dgm:cxn modelId="{EFFF2186-187F-40AA-B794-B7A4EE4C7602}" type="presOf" srcId="{91E72660-39D1-4CD4-B2D8-E9AFA5C3843C}" destId="{C9C43BE6-2786-41C8-83F7-4B16E5104AA6}" srcOrd="0" destOrd="0" presId="urn:microsoft.com/office/officeart/2018/2/layout/IconLabelList"/>
    <dgm:cxn modelId="{DD61B28F-9844-4972-A60D-A7C8C96ADE16}" srcId="{91E72660-39D1-4CD4-B2D8-E9AFA5C3843C}" destId="{91D4A5B0-74F4-4E41-AC9B-AE35C433CCB0}" srcOrd="1" destOrd="0" parTransId="{E8F8F1B7-7EB6-4235-9223-A3A053DDA104}" sibTransId="{B9D17F2A-AD53-4397-845A-1588AF2C0FD9}"/>
    <dgm:cxn modelId="{C94CFEA5-367F-45AE-A3B5-DBCE30788F02}" srcId="{91E72660-39D1-4CD4-B2D8-E9AFA5C3843C}" destId="{5C7ED6B3-042F-4B3B-9626-FAABE583088B}" srcOrd="4" destOrd="0" parTransId="{C5570AC0-B716-4B14-AAD4-4A18C8B8A5D8}" sibTransId="{439DC2A8-4F42-4B8C-AEFB-E0016F83A7A9}"/>
    <dgm:cxn modelId="{4FD9F8C7-467C-4109-B794-476EBD97D850}" type="presOf" srcId="{5C7ED6B3-042F-4B3B-9626-FAABE583088B}" destId="{688E881F-1AF5-4409-858F-56587B116E93}" srcOrd="0" destOrd="0" presId="urn:microsoft.com/office/officeart/2018/2/layout/IconLabelList"/>
    <dgm:cxn modelId="{579B24CB-5BD3-4D29-A34C-F1ED4C76F748}" srcId="{91E72660-39D1-4CD4-B2D8-E9AFA5C3843C}" destId="{06713E5D-6ACB-4881-8824-B0462B9705FC}" srcOrd="3" destOrd="0" parTransId="{BBB842B2-7B6B-4442-9024-F3BEB858A5CF}" sibTransId="{48B1D942-85AF-415D-B6BF-211982C152EB}"/>
    <dgm:cxn modelId="{9CE2A0E5-8F03-44F4-B2E0-9B2E27AEFEE8}" type="presOf" srcId="{91D4A5B0-74F4-4E41-AC9B-AE35C433CCB0}" destId="{F7B64D1E-977C-4793-AE0C-B9F3EA66D48D}" srcOrd="0" destOrd="0" presId="urn:microsoft.com/office/officeart/2018/2/layout/IconLabelList"/>
    <dgm:cxn modelId="{CB6D5B46-E015-48D7-AAA4-5DC6DD2BFB20}" type="presParOf" srcId="{C9C43BE6-2786-41C8-83F7-4B16E5104AA6}" destId="{69BF72FC-846B-4604-8B9D-10A0B64F3BAA}" srcOrd="0" destOrd="0" presId="urn:microsoft.com/office/officeart/2018/2/layout/IconLabelList"/>
    <dgm:cxn modelId="{A9CE0408-FA64-4958-9385-0F4501E74E0E}" type="presParOf" srcId="{69BF72FC-846B-4604-8B9D-10A0B64F3BAA}" destId="{5547061D-638B-4937-8ADF-9D113EA5748E}" srcOrd="0" destOrd="0" presId="urn:microsoft.com/office/officeart/2018/2/layout/IconLabelList"/>
    <dgm:cxn modelId="{320EF487-F0BB-436A-940B-97EB89851DFA}" type="presParOf" srcId="{69BF72FC-846B-4604-8B9D-10A0B64F3BAA}" destId="{CA75D933-F335-4CC1-BE26-B8ABC0E41DC8}" srcOrd="1" destOrd="0" presId="urn:microsoft.com/office/officeart/2018/2/layout/IconLabelList"/>
    <dgm:cxn modelId="{F5A94D45-6059-4801-963A-A54BFF3293B6}" type="presParOf" srcId="{69BF72FC-846B-4604-8B9D-10A0B64F3BAA}" destId="{D397B945-679D-4CD9-8183-0840388F5405}" srcOrd="2" destOrd="0" presId="urn:microsoft.com/office/officeart/2018/2/layout/IconLabelList"/>
    <dgm:cxn modelId="{CD930FE8-78D4-410D-BC58-E2631A156B71}" type="presParOf" srcId="{C9C43BE6-2786-41C8-83F7-4B16E5104AA6}" destId="{7032EE54-E877-4E61-84F4-F637EAD6BEA2}" srcOrd="1" destOrd="0" presId="urn:microsoft.com/office/officeart/2018/2/layout/IconLabelList"/>
    <dgm:cxn modelId="{6D8EE397-47C6-44BD-8BD6-4988AC1AD93C}" type="presParOf" srcId="{C9C43BE6-2786-41C8-83F7-4B16E5104AA6}" destId="{D80D3F13-14C8-4CA0-97F0-DF00C1BA2ABD}" srcOrd="2" destOrd="0" presId="urn:microsoft.com/office/officeart/2018/2/layout/IconLabelList"/>
    <dgm:cxn modelId="{D0E3E988-102C-4BBD-8495-068847D89F4F}" type="presParOf" srcId="{D80D3F13-14C8-4CA0-97F0-DF00C1BA2ABD}" destId="{2D4D9755-BE64-45EC-9C36-85FFF2450BFB}" srcOrd="0" destOrd="0" presId="urn:microsoft.com/office/officeart/2018/2/layout/IconLabelList"/>
    <dgm:cxn modelId="{8A35CFDA-2686-4B65-8743-5FDF3FDAF7B0}" type="presParOf" srcId="{D80D3F13-14C8-4CA0-97F0-DF00C1BA2ABD}" destId="{EDC97569-D29D-4E2C-8DA5-0AD8FBCDF53A}" srcOrd="1" destOrd="0" presId="urn:microsoft.com/office/officeart/2018/2/layout/IconLabelList"/>
    <dgm:cxn modelId="{3D6587E4-B584-4743-8946-52AA8EDE9E61}" type="presParOf" srcId="{D80D3F13-14C8-4CA0-97F0-DF00C1BA2ABD}" destId="{F7B64D1E-977C-4793-AE0C-B9F3EA66D48D}" srcOrd="2" destOrd="0" presId="urn:microsoft.com/office/officeart/2018/2/layout/IconLabelList"/>
    <dgm:cxn modelId="{571D0B37-DC7F-45EB-89A7-C1BB4EAAFAE9}" type="presParOf" srcId="{C9C43BE6-2786-41C8-83F7-4B16E5104AA6}" destId="{4AE2DE5D-BFC1-4913-A79F-8B9249EF2248}" srcOrd="3" destOrd="0" presId="urn:microsoft.com/office/officeart/2018/2/layout/IconLabelList"/>
    <dgm:cxn modelId="{7C89AB33-F9EF-45B7-83EF-6EB24D45F70E}" type="presParOf" srcId="{C9C43BE6-2786-41C8-83F7-4B16E5104AA6}" destId="{23F1E855-8EC9-4D29-B52B-DDEC3A5EEB06}" srcOrd="4" destOrd="0" presId="urn:microsoft.com/office/officeart/2018/2/layout/IconLabelList"/>
    <dgm:cxn modelId="{E543AFEB-2D7E-4643-92D5-9DE2AF32DC67}" type="presParOf" srcId="{23F1E855-8EC9-4D29-B52B-DDEC3A5EEB06}" destId="{BF524C6C-12C7-4642-AC69-64FD7A6B096D}" srcOrd="0" destOrd="0" presId="urn:microsoft.com/office/officeart/2018/2/layout/IconLabelList"/>
    <dgm:cxn modelId="{1A2D07B6-74CB-46C7-8BEC-91181EA8D98A}" type="presParOf" srcId="{23F1E855-8EC9-4D29-B52B-DDEC3A5EEB06}" destId="{97F0080B-8703-4476-AE09-36E0F66303E7}" srcOrd="1" destOrd="0" presId="urn:microsoft.com/office/officeart/2018/2/layout/IconLabelList"/>
    <dgm:cxn modelId="{260CAC90-8824-4E31-8856-DF5588733C30}" type="presParOf" srcId="{23F1E855-8EC9-4D29-B52B-DDEC3A5EEB06}" destId="{07E0B1CE-216B-49FA-A8BA-4722B125BCBC}" srcOrd="2" destOrd="0" presId="urn:microsoft.com/office/officeart/2018/2/layout/IconLabelList"/>
    <dgm:cxn modelId="{2235EEA6-C6FE-4B01-8E69-08E10E145459}" type="presParOf" srcId="{C9C43BE6-2786-41C8-83F7-4B16E5104AA6}" destId="{1D49448D-DCE6-4CFF-B4C0-925A67F0EA9D}" srcOrd="5" destOrd="0" presId="urn:microsoft.com/office/officeart/2018/2/layout/IconLabelList"/>
    <dgm:cxn modelId="{883DD382-18D2-450D-83AF-C52050AC3CD2}" type="presParOf" srcId="{C9C43BE6-2786-41C8-83F7-4B16E5104AA6}" destId="{A6FB50B5-BE58-4A2A-91F4-BAFE8F20FBD1}" srcOrd="6" destOrd="0" presId="urn:microsoft.com/office/officeart/2018/2/layout/IconLabelList"/>
    <dgm:cxn modelId="{25F66EE2-B5AA-4389-B7F8-2AFBC8F9D595}" type="presParOf" srcId="{A6FB50B5-BE58-4A2A-91F4-BAFE8F20FBD1}" destId="{7EA73466-B46B-4415-9CAC-52FB7FE8D588}" srcOrd="0" destOrd="0" presId="urn:microsoft.com/office/officeart/2018/2/layout/IconLabelList"/>
    <dgm:cxn modelId="{A1F42D16-C5A1-435A-A7B3-CC7D9073514E}" type="presParOf" srcId="{A6FB50B5-BE58-4A2A-91F4-BAFE8F20FBD1}" destId="{2B57333F-47F9-49EF-A81F-B311599182A8}" srcOrd="1" destOrd="0" presId="urn:microsoft.com/office/officeart/2018/2/layout/IconLabelList"/>
    <dgm:cxn modelId="{0EB86D7D-3C26-436C-B99C-8A70828D098A}" type="presParOf" srcId="{A6FB50B5-BE58-4A2A-91F4-BAFE8F20FBD1}" destId="{71DFCB2C-A44F-4855-A4A4-9C951687E7A3}" srcOrd="2" destOrd="0" presId="urn:microsoft.com/office/officeart/2018/2/layout/IconLabelList"/>
    <dgm:cxn modelId="{6B7A0F16-BA2B-417E-BC33-AEDFA2F9FC4B}" type="presParOf" srcId="{C9C43BE6-2786-41C8-83F7-4B16E5104AA6}" destId="{E13E2804-DA82-438B-9B98-12EFA542F3D8}" srcOrd="7" destOrd="0" presId="urn:microsoft.com/office/officeart/2018/2/layout/IconLabelList"/>
    <dgm:cxn modelId="{972794CB-F62A-40D6-87E2-168D2E9DCF1B}" type="presParOf" srcId="{C9C43BE6-2786-41C8-83F7-4B16E5104AA6}" destId="{4EC9168B-6A91-4FF2-8AA2-3EBE3C55024F}" srcOrd="8" destOrd="0" presId="urn:microsoft.com/office/officeart/2018/2/layout/IconLabelList"/>
    <dgm:cxn modelId="{54681F9A-8292-4294-98CF-B9D1C99882C2}" type="presParOf" srcId="{4EC9168B-6A91-4FF2-8AA2-3EBE3C55024F}" destId="{23BF3C0F-CD55-41EF-945B-A8415CD5C20E}" srcOrd="0" destOrd="0" presId="urn:microsoft.com/office/officeart/2018/2/layout/IconLabelList"/>
    <dgm:cxn modelId="{DB6F158B-5016-412C-B2BA-A47FFE4B46E1}" type="presParOf" srcId="{4EC9168B-6A91-4FF2-8AA2-3EBE3C55024F}" destId="{0F1E8CAA-30A9-4B85-B44B-5EB51E58CE3B}" srcOrd="1" destOrd="0" presId="urn:microsoft.com/office/officeart/2018/2/layout/IconLabelList"/>
    <dgm:cxn modelId="{9ADD6C4F-67ED-4922-8AD6-9C17B4CCCAB4}" type="presParOf" srcId="{4EC9168B-6A91-4FF2-8AA2-3EBE3C55024F}" destId="{688E881F-1AF5-4409-858F-56587B116E9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436368-C087-48E3-9173-9AB034964FCC}"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en-US"/>
        </a:p>
      </dgm:t>
    </dgm:pt>
    <dgm:pt modelId="{EC7A67B8-77AB-4B96-A595-D5C0C3D50A75}">
      <dgm:prSet custT="1"/>
      <dgm:spPr/>
      <dgm:t>
        <a:bodyPr/>
        <a:lstStyle/>
        <a:p>
          <a:r>
            <a:rPr lang="en-US" sz="1600"/>
            <a:t>Rules should make life easier for you, not more difficult. </a:t>
          </a:r>
        </a:p>
      </dgm:t>
    </dgm:pt>
    <dgm:pt modelId="{C9FB31D5-B92B-4F22-BF35-6395D55D5C2F}" type="parTrans" cxnId="{C1942679-DC3F-4C77-9123-EF1EB740D719}">
      <dgm:prSet/>
      <dgm:spPr/>
      <dgm:t>
        <a:bodyPr/>
        <a:lstStyle/>
        <a:p>
          <a:endParaRPr lang="en-US" sz="2400"/>
        </a:p>
      </dgm:t>
    </dgm:pt>
    <dgm:pt modelId="{D156D721-A429-42C6-B3E9-EFCD6933D535}" type="sibTrans" cxnId="{C1942679-DC3F-4C77-9123-EF1EB740D719}">
      <dgm:prSet/>
      <dgm:spPr/>
      <dgm:t>
        <a:bodyPr/>
        <a:lstStyle/>
        <a:p>
          <a:endParaRPr lang="en-US" sz="2400"/>
        </a:p>
      </dgm:t>
    </dgm:pt>
    <dgm:pt modelId="{1A2BD80C-6531-4957-8669-F5372ACBA2AB}">
      <dgm:prSet custT="1"/>
      <dgm:spPr/>
      <dgm:t>
        <a:bodyPr/>
        <a:lstStyle/>
        <a:p>
          <a:r>
            <a:rPr lang="en-US" sz="1600"/>
            <a:t>If your rules are specific, enforceable, reasonable, positively stated and as few as possible, you will be making it easier on yourself. </a:t>
          </a:r>
        </a:p>
      </dgm:t>
    </dgm:pt>
    <dgm:pt modelId="{AD500299-70A6-42A9-AD68-7B75A08EA20E}" type="parTrans" cxnId="{0368CDE1-9020-4792-81F6-E34F9B9DD6CA}">
      <dgm:prSet/>
      <dgm:spPr/>
      <dgm:t>
        <a:bodyPr/>
        <a:lstStyle/>
        <a:p>
          <a:endParaRPr lang="en-US" sz="2400"/>
        </a:p>
      </dgm:t>
    </dgm:pt>
    <dgm:pt modelId="{36C9E5E1-C6F5-407D-BB27-FFA56FAFE6DA}" type="sibTrans" cxnId="{0368CDE1-9020-4792-81F6-E34F9B9DD6CA}">
      <dgm:prSet/>
      <dgm:spPr/>
      <dgm:t>
        <a:bodyPr/>
        <a:lstStyle/>
        <a:p>
          <a:endParaRPr lang="en-US" sz="2400"/>
        </a:p>
      </dgm:t>
    </dgm:pt>
    <dgm:pt modelId="{1A1A9A00-43A7-43E3-B6D8-5AE6D36253AD}">
      <dgm:prSet custT="1"/>
      <dgm:spPr/>
      <dgm:t>
        <a:bodyPr/>
        <a:lstStyle/>
        <a:p>
          <a:r>
            <a:rPr lang="en-US" sz="1600"/>
            <a:t>The rule should leave the choices to the child rather than putting the parent in the position of constantly monitoring compliance to the rules.</a:t>
          </a:r>
        </a:p>
      </dgm:t>
    </dgm:pt>
    <dgm:pt modelId="{C7E4A313-8D1F-4D67-9326-305726AFBDB7}" type="parTrans" cxnId="{E9442561-81C2-4183-A4E3-398FCA63618E}">
      <dgm:prSet/>
      <dgm:spPr/>
      <dgm:t>
        <a:bodyPr/>
        <a:lstStyle/>
        <a:p>
          <a:endParaRPr lang="en-US" sz="2400"/>
        </a:p>
      </dgm:t>
    </dgm:pt>
    <dgm:pt modelId="{D37669F7-2D53-48EC-9171-C262E640D6E1}" type="sibTrans" cxnId="{E9442561-81C2-4183-A4E3-398FCA63618E}">
      <dgm:prSet/>
      <dgm:spPr/>
      <dgm:t>
        <a:bodyPr/>
        <a:lstStyle/>
        <a:p>
          <a:endParaRPr lang="en-US" sz="2400"/>
        </a:p>
      </dgm:t>
    </dgm:pt>
    <dgm:pt modelId="{9E0F4F0E-286C-4AF5-9022-CD5E7EB723C6}">
      <dgm:prSet custT="1"/>
      <dgm:spPr/>
      <dgm:t>
        <a:bodyPr/>
        <a:lstStyle/>
        <a:p>
          <a:r>
            <a:rPr lang="en-US" sz="1600" dirty="0"/>
            <a:t>Consistency is a very important factor in all adult/child relationships and a few, well-planned rules can help you become more consistent because it is easier to enforce a few rules rather than many. </a:t>
          </a:r>
        </a:p>
      </dgm:t>
    </dgm:pt>
    <dgm:pt modelId="{262A145F-4B16-4AA7-8C84-E1FB17EA3BD8}" type="parTrans" cxnId="{DF5E4B83-73C5-4541-877F-E300894F00C9}">
      <dgm:prSet/>
      <dgm:spPr/>
      <dgm:t>
        <a:bodyPr/>
        <a:lstStyle/>
        <a:p>
          <a:endParaRPr lang="en-US" sz="2400"/>
        </a:p>
      </dgm:t>
    </dgm:pt>
    <dgm:pt modelId="{1281097D-AA16-4ACB-894E-A72FB1E44EE7}" type="sibTrans" cxnId="{DF5E4B83-73C5-4541-877F-E300894F00C9}">
      <dgm:prSet/>
      <dgm:spPr/>
      <dgm:t>
        <a:bodyPr/>
        <a:lstStyle/>
        <a:p>
          <a:endParaRPr lang="en-US" sz="2400"/>
        </a:p>
      </dgm:t>
    </dgm:pt>
    <dgm:pt modelId="{6EEFDE9A-5676-4978-BA17-7DE562E6769B}">
      <dgm:prSet custT="1"/>
      <dgm:spPr/>
      <dgm:t>
        <a:bodyPr/>
        <a:lstStyle/>
        <a:p>
          <a:r>
            <a:rPr lang="en-US" sz="1600"/>
            <a:t>Too many rules can make everyone's life more complicated. </a:t>
          </a:r>
        </a:p>
      </dgm:t>
    </dgm:pt>
    <dgm:pt modelId="{3CE163AC-D74A-49D0-BBFB-C2EEC49584A2}" type="parTrans" cxnId="{C05D9C6B-BA8C-47A6-AE23-0D354941866C}">
      <dgm:prSet/>
      <dgm:spPr/>
      <dgm:t>
        <a:bodyPr/>
        <a:lstStyle/>
        <a:p>
          <a:endParaRPr lang="en-US" sz="2400"/>
        </a:p>
      </dgm:t>
    </dgm:pt>
    <dgm:pt modelId="{8E4BC669-82D9-42D5-A8E7-E5EADED90909}" type="sibTrans" cxnId="{C05D9C6B-BA8C-47A6-AE23-0D354941866C}">
      <dgm:prSet/>
      <dgm:spPr/>
      <dgm:t>
        <a:bodyPr/>
        <a:lstStyle/>
        <a:p>
          <a:endParaRPr lang="en-US" sz="2400"/>
        </a:p>
      </dgm:t>
    </dgm:pt>
    <dgm:pt modelId="{7F0C132B-9A82-43AE-8D7C-89FFC1D1489D}">
      <dgm:prSet custT="1"/>
      <dgm:spPr/>
      <dgm:t>
        <a:bodyPr/>
        <a:lstStyle/>
        <a:p>
          <a:r>
            <a:rPr lang="en-US" sz="1600"/>
            <a:t>Rules should be related to things that are real priorities to your family and should put the responsibility on the child, not on the parent.</a:t>
          </a:r>
        </a:p>
      </dgm:t>
    </dgm:pt>
    <dgm:pt modelId="{3F19C81C-3BB3-4F7B-8967-6A4ABCEC0EC4}" type="parTrans" cxnId="{1BF49CFF-E105-43FF-9DB7-8CF7A0066B9E}">
      <dgm:prSet/>
      <dgm:spPr/>
      <dgm:t>
        <a:bodyPr/>
        <a:lstStyle/>
        <a:p>
          <a:endParaRPr lang="en-US" sz="2400"/>
        </a:p>
      </dgm:t>
    </dgm:pt>
    <dgm:pt modelId="{81E2717C-D261-48F7-85AC-0F7965F86A26}" type="sibTrans" cxnId="{1BF49CFF-E105-43FF-9DB7-8CF7A0066B9E}">
      <dgm:prSet/>
      <dgm:spPr/>
      <dgm:t>
        <a:bodyPr/>
        <a:lstStyle/>
        <a:p>
          <a:endParaRPr lang="en-US" sz="2400"/>
        </a:p>
      </dgm:t>
    </dgm:pt>
    <dgm:pt modelId="{7F572D80-828A-40FC-936A-9DBF5D187E4E}" type="pres">
      <dgm:prSet presAssocID="{75436368-C087-48E3-9173-9AB034964FCC}" presName="linear" presStyleCnt="0">
        <dgm:presLayoutVars>
          <dgm:animLvl val="lvl"/>
          <dgm:resizeHandles val="exact"/>
        </dgm:presLayoutVars>
      </dgm:prSet>
      <dgm:spPr/>
    </dgm:pt>
    <dgm:pt modelId="{B28E5B2D-7998-4EEF-A0E0-DE955E23866B}" type="pres">
      <dgm:prSet presAssocID="{EC7A67B8-77AB-4B96-A595-D5C0C3D50A75}" presName="parentText" presStyleLbl="node1" presStyleIdx="0" presStyleCnt="6">
        <dgm:presLayoutVars>
          <dgm:chMax val="0"/>
          <dgm:bulletEnabled val="1"/>
        </dgm:presLayoutVars>
      </dgm:prSet>
      <dgm:spPr/>
    </dgm:pt>
    <dgm:pt modelId="{B2CA4B8B-1A1F-4ECC-9B82-59CCB298394C}" type="pres">
      <dgm:prSet presAssocID="{D156D721-A429-42C6-B3E9-EFCD6933D535}" presName="spacer" presStyleCnt="0"/>
      <dgm:spPr/>
    </dgm:pt>
    <dgm:pt modelId="{3F4C3DC8-EE53-4DD2-8B62-389941D88D6B}" type="pres">
      <dgm:prSet presAssocID="{1A2BD80C-6531-4957-8669-F5372ACBA2AB}" presName="parentText" presStyleLbl="node1" presStyleIdx="1" presStyleCnt="6">
        <dgm:presLayoutVars>
          <dgm:chMax val="0"/>
          <dgm:bulletEnabled val="1"/>
        </dgm:presLayoutVars>
      </dgm:prSet>
      <dgm:spPr/>
    </dgm:pt>
    <dgm:pt modelId="{97B4F706-9D85-4C2E-BF3A-72E0EB3135B4}" type="pres">
      <dgm:prSet presAssocID="{36C9E5E1-C6F5-407D-BB27-FFA56FAFE6DA}" presName="spacer" presStyleCnt="0"/>
      <dgm:spPr/>
    </dgm:pt>
    <dgm:pt modelId="{2326F133-C70C-4433-9F87-B01FEF6EADE1}" type="pres">
      <dgm:prSet presAssocID="{1A1A9A00-43A7-43E3-B6D8-5AE6D36253AD}" presName="parentText" presStyleLbl="node1" presStyleIdx="2" presStyleCnt="6">
        <dgm:presLayoutVars>
          <dgm:chMax val="0"/>
          <dgm:bulletEnabled val="1"/>
        </dgm:presLayoutVars>
      </dgm:prSet>
      <dgm:spPr/>
    </dgm:pt>
    <dgm:pt modelId="{6C3BA1DF-02A6-44D0-A1DE-859BD3E1142A}" type="pres">
      <dgm:prSet presAssocID="{D37669F7-2D53-48EC-9171-C262E640D6E1}" presName="spacer" presStyleCnt="0"/>
      <dgm:spPr/>
    </dgm:pt>
    <dgm:pt modelId="{D72EAC6A-E1AA-440B-80A6-CFF3D646596B}" type="pres">
      <dgm:prSet presAssocID="{9E0F4F0E-286C-4AF5-9022-CD5E7EB723C6}" presName="parentText" presStyleLbl="node1" presStyleIdx="3" presStyleCnt="6">
        <dgm:presLayoutVars>
          <dgm:chMax val="0"/>
          <dgm:bulletEnabled val="1"/>
        </dgm:presLayoutVars>
      </dgm:prSet>
      <dgm:spPr/>
    </dgm:pt>
    <dgm:pt modelId="{37845415-A45B-4D33-B776-A4AE3AC50CC5}" type="pres">
      <dgm:prSet presAssocID="{1281097D-AA16-4ACB-894E-A72FB1E44EE7}" presName="spacer" presStyleCnt="0"/>
      <dgm:spPr/>
    </dgm:pt>
    <dgm:pt modelId="{56A06F27-5D11-49B7-AD08-6C69C1E90E62}" type="pres">
      <dgm:prSet presAssocID="{6EEFDE9A-5676-4978-BA17-7DE562E6769B}" presName="parentText" presStyleLbl="node1" presStyleIdx="4" presStyleCnt="6">
        <dgm:presLayoutVars>
          <dgm:chMax val="0"/>
          <dgm:bulletEnabled val="1"/>
        </dgm:presLayoutVars>
      </dgm:prSet>
      <dgm:spPr/>
    </dgm:pt>
    <dgm:pt modelId="{38BF9AB7-028E-4174-9653-7AEE11208DC1}" type="pres">
      <dgm:prSet presAssocID="{8E4BC669-82D9-42D5-A8E7-E5EADED90909}" presName="spacer" presStyleCnt="0"/>
      <dgm:spPr/>
    </dgm:pt>
    <dgm:pt modelId="{BCAB3BEE-28EE-4BF9-BA2D-19110C63649F}" type="pres">
      <dgm:prSet presAssocID="{7F0C132B-9A82-43AE-8D7C-89FFC1D1489D}" presName="parentText" presStyleLbl="node1" presStyleIdx="5" presStyleCnt="6">
        <dgm:presLayoutVars>
          <dgm:chMax val="0"/>
          <dgm:bulletEnabled val="1"/>
        </dgm:presLayoutVars>
      </dgm:prSet>
      <dgm:spPr/>
    </dgm:pt>
  </dgm:ptLst>
  <dgm:cxnLst>
    <dgm:cxn modelId="{6CA8CB14-49AA-4A59-8DAA-322792E7F5C8}" type="presOf" srcId="{75436368-C087-48E3-9173-9AB034964FCC}" destId="{7F572D80-828A-40FC-936A-9DBF5D187E4E}" srcOrd="0" destOrd="0" presId="urn:microsoft.com/office/officeart/2005/8/layout/vList2"/>
    <dgm:cxn modelId="{F7FE5A27-152D-490F-8F10-58C912BA0D68}" type="presOf" srcId="{6EEFDE9A-5676-4978-BA17-7DE562E6769B}" destId="{56A06F27-5D11-49B7-AD08-6C69C1E90E62}" srcOrd="0" destOrd="0" presId="urn:microsoft.com/office/officeart/2005/8/layout/vList2"/>
    <dgm:cxn modelId="{35FADD38-FA5A-4C53-8535-4D60E88D2054}" type="presOf" srcId="{1A1A9A00-43A7-43E3-B6D8-5AE6D36253AD}" destId="{2326F133-C70C-4433-9F87-B01FEF6EADE1}" srcOrd="0" destOrd="0" presId="urn:microsoft.com/office/officeart/2005/8/layout/vList2"/>
    <dgm:cxn modelId="{E9442561-81C2-4183-A4E3-398FCA63618E}" srcId="{75436368-C087-48E3-9173-9AB034964FCC}" destId="{1A1A9A00-43A7-43E3-B6D8-5AE6D36253AD}" srcOrd="2" destOrd="0" parTransId="{C7E4A313-8D1F-4D67-9326-305726AFBDB7}" sibTransId="{D37669F7-2D53-48EC-9171-C262E640D6E1}"/>
    <dgm:cxn modelId="{6953D041-8324-44C1-9647-C78F54541929}" type="presOf" srcId="{EC7A67B8-77AB-4B96-A595-D5C0C3D50A75}" destId="{B28E5B2D-7998-4EEF-A0E0-DE955E23866B}" srcOrd="0" destOrd="0" presId="urn:microsoft.com/office/officeart/2005/8/layout/vList2"/>
    <dgm:cxn modelId="{C05D9C6B-BA8C-47A6-AE23-0D354941866C}" srcId="{75436368-C087-48E3-9173-9AB034964FCC}" destId="{6EEFDE9A-5676-4978-BA17-7DE562E6769B}" srcOrd="4" destOrd="0" parTransId="{3CE163AC-D74A-49D0-BBFB-C2EEC49584A2}" sibTransId="{8E4BC669-82D9-42D5-A8E7-E5EADED90909}"/>
    <dgm:cxn modelId="{1CD64074-9EDE-4C1C-B54E-7BDFF4EE5380}" type="presOf" srcId="{1A2BD80C-6531-4957-8669-F5372ACBA2AB}" destId="{3F4C3DC8-EE53-4DD2-8B62-389941D88D6B}" srcOrd="0" destOrd="0" presId="urn:microsoft.com/office/officeart/2005/8/layout/vList2"/>
    <dgm:cxn modelId="{C1942679-DC3F-4C77-9123-EF1EB740D719}" srcId="{75436368-C087-48E3-9173-9AB034964FCC}" destId="{EC7A67B8-77AB-4B96-A595-D5C0C3D50A75}" srcOrd="0" destOrd="0" parTransId="{C9FB31D5-B92B-4F22-BF35-6395D55D5C2F}" sibTransId="{D156D721-A429-42C6-B3E9-EFCD6933D535}"/>
    <dgm:cxn modelId="{DF5E4B83-73C5-4541-877F-E300894F00C9}" srcId="{75436368-C087-48E3-9173-9AB034964FCC}" destId="{9E0F4F0E-286C-4AF5-9022-CD5E7EB723C6}" srcOrd="3" destOrd="0" parTransId="{262A145F-4B16-4AA7-8C84-E1FB17EA3BD8}" sibTransId="{1281097D-AA16-4ACB-894E-A72FB1E44EE7}"/>
    <dgm:cxn modelId="{6CED6BB1-4704-444D-8BDE-1333C8DD69BD}" type="presOf" srcId="{7F0C132B-9A82-43AE-8D7C-89FFC1D1489D}" destId="{BCAB3BEE-28EE-4BF9-BA2D-19110C63649F}" srcOrd="0" destOrd="0" presId="urn:microsoft.com/office/officeart/2005/8/layout/vList2"/>
    <dgm:cxn modelId="{43A95FB8-BF20-4CD4-B899-0AECB8878113}" type="presOf" srcId="{9E0F4F0E-286C-4AF5-9022-CD5E7EB723C6}" destId="{D72EAC6A-E1AA-440B-80A6-CFF3D646596B}" srcOrd="0" destOrd="0" presId="urn:microsoft.com/office/officeart/2005/8/layout/vList2"/>
    <dgm:cxn modelId="{0368CDE1-9020-4792-81F6-E34F9B9DD6CA}" srcId="{75436368-C087-48E3-9173-9AB034964FCC}" destId="{1A2BD80C-6531-4957-8669-F5372ACBA2AB}" srcOrd="1" destOrd="0" parTransId="{AD500299-70A6-42A9-AD68-7B75A08EA20E}" sibTransId="{36C9E5E1-C6F5-407D-BB27-FFA56FAFE6DA}"/>
    <dgm:cxn modelId="{1BF49CFF-E105-43FF-9DB7-8CF7A0066B9E}" srcId="{75436368-C087-48E3-9173-9AB034964FCC}" destId="{7F0C132B-9A82-43AE-8D7C-89FFC1D1489D}" srcOrd="5" destOrd="0" parTransId="{3F19C81C-3BB3-4F7B-8967-6A4ABCEC0EC4}" sibTransId="{81E2717C-D261-48F7-85AC-0F7965F86A26}"/>
    <dgm:cxn modelId="{1B8314A6-7356-4FD1-9198-A59B4F69517B}" type="presParOf" srcId="{7F572D80-828A-40FC-936A-9DBF5D187E4E}" destId="{B28E5B2D-7998-4EEF-A0E0-DE955E23866B}" srcOrd="0" destOrd="0" presId="urn:microsoft.com/office/officeart/2005/8/layout/vList2"/>
    <dgm:cxn modelId="{827C88F8-1C0C-4F30-BB93-0ECEB3B2E529}" type="presParOf" srcId="{7F572D80-828A-40FC-936A-9DBF5D187E4E}" destId="{B2CA4B8B-1A1F-4ECC-9B82-59CCB298394C}" srcOrd="1" destOrd="0" presId="urn:microsoft.com/office/officeart/2005/8/layout/vList2"/>
    <dgm:cxn modelId="{620C4AF3-1C76-41EF-9BBC-108F2F3E8519}" type="presParOf" srcId="{7F572D80-828A-40FC-936A-9DBF5D187E4E}" destId="{3F4C3DC8-EE53-4DD2-8B62-389941D88D6B}" srcOrd="2" destOrd="0" presId="urn:microsoft.com/office/officeart/2005/8/layout/vList2"/>
    <dgm:cxn modelId="{C9EE9F61-F700-409C-9CFC-EA2C182CD116}" type="presParOf" srcId="{7F572D80-828A-40FC-936A-9DBF5D187E4E}" destId="{97B4F706-9D85-4C2E-BF3A-72E0EB3135B4}" srcOrd="3" destOrd="0" presId="urn:microsoft.com/office/officeart/2005/8/layout/vList2"/>
    <dgm:cxn modelId="{06EB1086-9FA5-4E64-B2D8-DC6DF4930226}" type="presParOf" srcId="{7F572D80-828A-40FC-936A-9DBF5D187E4E}" destId="{2326F133-C70C-4433-9F87-B01FEF6EADE1}" srcOrd="4" destOrd="0" presId="urn:microsoft.com/office/officeart/2005/8/layout/vList2"/>
    <dgm:cxn modelId="{C301BB60-2AF4-4857-AFA3-1D39581B75B7}" type="presParOf" srcId="{7F572D80-828A-40FC-936A-9DBF5D187E4E}" destId="{6C3BA1DF-02A6-44D0-A1DE-859BD3E1142A}" srcOrd="5" destOrd="0" presId="urn:microsoft.com/office/officeart/2005/8/layout/vList2"/>
    <dgm:cxn modelId="{57838C42-6700-4049-957C-2FDA000E2FB4}" type="presParOf" srcId="{7F572D80-828A-40FC-936A-9DBF5D187E4E}" destId="{D72EAC6A-E1AA-440B-80A6-CFF3D646596B}" srcOrd="6" destOrd="0" presId="urn:microsoft.com/office/officeart/2005/8/layout/vList2"/>
    <dgm:cxn modelId="{935DE9DB-89DE-4C60-A934-4D1821C429EE}" type="presParOf" srcId="{7F572D80-828A-40FC-936A-9DBF5D187E4E}" destId="{37845415-A45B-4D33-B776-A4AE3AC50CC5}" srcOrd="7" destOrd="0" presId="urn:microsoft.com/office/officeart/2005/8/layout/vList2"/>
    <dgm:cxn modelId="{E8422D47-1AC4-4B90-AAEF-F456F92CA2DF}" type="presParOf" srcId="{7F572D80-828A-40FC-936A-9DBF5D187E4E}" destId="{56A06F27-5D11-49B7-AD08-6C69C1E90E62}" srcOrd="8" destOrd="0" presId="urn:microsoft.com/office/officeart/2005/8/layout/vList2"/>
    <dgm:cxn modelId="{64CCDE3B-7E39-4402-8B7C-64EA954116FA}" type="presParOf" srcId="{7F572D80-828A-40FC-936A-9DBF5D187E4E}" destId="{38BF9AB7-028E-4174-9653-7AEE11208DC1}" srcOrd="9" destOrd="0" presId="urn:microsoft.com/office/officeart/2005/8/layout/vList2"/>
    <dgm:cxn modelId="{179DF351-1E0A-486F-83C1-8566B387F34F}" type="presParOf" srcId="{7F572D80-828A-40FC-936A-9DBF5D187E4E}" destId="{BCAB3BEE-28EE-4BF9-BA2D-19110C63649F}"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9799937-69FB-4E6D-86E1-F30119497799}"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9467437F-37C7-475E-A1E3-25D4507E0635}">
      <dgm:prSet custT="1"/>
      <dgm:spPr/>
      <dgm:t>
        <a:bodyPr/>
        <a:lstStyle/>
        <a:p>
          <a:pPr>
            <a:lnSpc>
              <a:spcPct val="100000"/>
            </a:lnSpc>
          </a:pPr>
          <a:r>
            <a:rPr lang="en-US" sz="2000" dirty="0"/>
            <a:t>Natural consequences are those that occur without the parent's intervention. Since your intervention is not required, allowing these consequences to influence misbehaviors whenever possible should be considered. </a:t>
          </a:r>
        </a:p>
      </dgm:t>
    </dgm:pt>
    <dgm:pt modelId="{29156C4A-7DB2-4B17-8D84-4388D4EEE92F}" type="parTrans" cxnId="{3CF0DED0-D633-441B-BF81-62CF738277ED}">
      <dgm:prSet/>
      <dgm:spPr/>
      <dgm:t>
        <a:bodyPr/>
        <a:lstStyle/>
        <a:p>
          <a:endParaRPr lang="en-US" sz="2000"/>
        </a:p>
      </dgm:t>
    </dgm:pt>
    <dgm:pt modelId="{D731FD47-197B-4C7F-93F9-AD3206F6E7E3}" type="sibTrans" cxnId="{3CF0DED0-D633-441B-BF81-62CF738277ED}">
      <dgm:prSet/>
      <dgm:spPr/>
      <dgm:t>
        <a:bodyPr/>
        <a:lstStyle/>
        <a:p>
          <a:endParaRPr lang="en-US" sz="2000"/>
        </a:p>
      </dgm:t>
    </dgm:pt>
    <dgm:pt modelId="{C895E052-8675-4BC3-84EF-57E204C7CDC5}">
      <dgm:prSet custT="1"/>
      <dgm:spPr/>
      <dgm:t>
        <a:bodyPr/>
        <a:lstStyle/>
        <a:p>
          <a:pPr>
            <a:lnSpc>
              <a:spcPct val="100000"/>
            </a:lnSpc>
          </a:pPr>
          <a:r>
            <a:rPr lang="en-US" sz="2000" dirty="0"/>
            <a:t>Logical Consequences: imposing consequences which are as directly related as possible to the inappropriate behavior. Logical consequences are those that the parent sets and are directly connected to the behavior. </a:t>
          </a:r>
        </a:p>
      </dgm:t>
    </dgm:pt>
    <dgm:pt modelId="{E3EAC4C2-6522-474D-A10B-4626F4A957A7}" type="parTrans" cxnId="{7B566418-278F-4D19-A9A9-3EACD27AE416}">
      <dgm:prSet/>
      <dgm:spPr/>
      <dgm:t>
        <a:bodyPr/>
        <a:lstStyle/>
        <a:p>
          <a:endParaRPr lang="en-US" sz="2000"/>
        </a:p>
      </dgm:t>
    </dgm:pt>
    <dgm:pt modelId="{FDFB79CC-4DE7-4C7A-B12C-24B034CD6EBB}" type="sibTrans" cxnId="{7B566418-278F-4D19-A9A9-3EACD27AE416}">
      <dgm:prSet/>
      <dgm:spPr/>
      <dgm:t>
        <a:bodyPr/>
        <a:lstStyle/>
        <a:p>
          <a:endParaRPr lang="en-US" sz="2000"/>
        </a:p>
      </dgm:t>
    </dgm:pt>
    <dgm:pt modelId="{01809353-C444-4055-A25F-DF62EBAA8F30}">
      <dgm:prSet custT="1"/>
      <dgm:spPr/>
      <dgm:t>
        <a:bodyPr/>
        <a:lstStyle/>
        <a:p>
          <a:pPr>
            <a:lnSpc>
              <a:spcPct val="100000"/>
            </a:lnSpc>
          </a:pPr>
          <a:r>
            <a:rPr lang="en-US" sz="2000" dirty="0"/>
            <a:t>Artificial consequences are those that the parent sets but which have no specific connection to the behavior. </a:t>
          </a:r>
        </a:p>
      </dgm:t>
    </dgm:pt>
    <dgm:pt modelId="{30FD939B-1DAD-4D25-90AB-098268ED5C79}" type="parTrans" cxnId="{D0606E16-4FED-4602-98E3-610848CD27ED}">
      <dgm:prSet/>
      <dgm:spPr/>
      <dgm:t>
        <a:bodyPr/>
        <a:lstStyle/>
        <a:p>
          <a:endParaRPr lang="en-US" sz="2000"/>
        </a:p>
      </dgm:t>
    </dgm:pt>
    <dgm:pt modelId="{8F951963-E726-4B26-836D-21B7E4B2138E}" type="sibTrans" cxnId="{D0606E16-4FED-4602-98E3-610848CD27ED}">
      <dgm:prSet/>
      <dgm:spPr/>
      <dgm:t>
        <a:bodyPr/>
        <a:lstStyle/>
        <a:p>
          <a:endParaRPr lang="en-US" sz="2000"/>
        </a:p>
      </dgm:t>
    </dgm:pt>
    <dgm:pt modelId="{EB259EBE-E096-4D0C-9EFE-C3FBF020984E}" type="pres">
      <dgm:prSet presAssocID="{89799937-69FB-4E6D-86E1-F30119497799}" presName="root" presStyleCnt="0">
        <dgm:presLayoutVars>
          <dgm:dir/>
          <dgm:resizeHandles val="exact"/>
        </dgm:presLayoutVars>
      </dgm:prSet>
      <dgm:spPr/>
    </dgm:pt>
    <dgm:pt modelId="{9A7E23F7-1B8F-463F-BDE2-BD6C26D96756}" type="pres">
      <dgm:prSet presAssocID="{9467437F-37C7-475E-A1E3-25D4507E0635}" presName="compNode" presStyleCnt="0"/>
      <dgm:spPr/>
    </dgm:pt>
    <dgm:pt modelId="{EDAA081D-74F9-4EA7-B6C0-9019CE3468BB}" type="pres">
      <dgm:prSet presAssocID="{9467437F-37C7-475E-A1E3-25D4507E0635}" presName="bgRect" presStyleLbl="bgShp" presStyleIdx="0" presStyleCnt="3"/>
      <dgm:spPr/>
    </dgm:pt>
    <dgm:pt modelId="{C2419636-9A26-421D-9ED6-C62C368415BC}" type="pres">
      <dgm:prSet presAssocID="{9467437F-37C7-475E-A1E3-25D4507E063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arent and Child"/>
        </a:ext>
      </dgm:extLst>
    </dgm:pt>
    <dgm:pt modelId="{46AF6205-ADBC-4B4C-84B6-1DDA0E2A9C09}" type="pres">
      <dgm:prSet presAssocID="{9467437F-37C7-475E-A1E3-25D4507E0635}" presName="spaceRect" presStyleCnt="0"/>
      <dgm:spPr/>
    </dgm:pt>
    <dgm:pt modelId="{2C40F96A-1BA6-45C6-B40E-A34AA907380D}" type="pres">
      <dgm:prSet presAssocID="{9467437F-37C7-475E-A1E3-25D4507E0635}" presName="parTx" presStyleLbl="revTx" presStyleIdx="0" presStyleCnt="3">
        <dgm:presLayoutVars>
          <dgm:chMax val="0"/>
          <dgm:chPref val="0"/>
        </dgm:presLayoutVars>
      </dgm:prSet>
      <dgm:spPr/>
    </dgm:pt>
    <dgm:pt modelId="{D46ABB4A-4034-4A3C-8161-688F767E634C}" type="pres">
      <dgm:prSet presAssocID="{D731FD47-197B-4C7F-93F9-AD3206F6E7E3}" presName="sibTrans" presStyleCnt="0"/>
      <dgm:spPr/>
    </dgm:pt>
    <dgm:pt modelId="{5CE2CFA7-8EA7-4E69-AF45-37C439681EDA}" type="pres">
      <dgm:prSet presAssocID="{C895E052-8675-4BC3-84EF-57E204C7CDC5}" presName="compNode" presStyleCnt="0"/>
      <dgm:spPr/>
    </dgm:pt>
    <dgm:pt modelId="{D728E898-E34D-46B6-A858-C416604063A0}" type="pres">
      <dgm:prSet presAssocID="{C895E052-8675-4BC3-84EF-57E204C7CDC5}" presName="bgRect" presStyleLbl="bgShp" presStyleIdx="1" presStyleCnt="3" custLinFactNeighborX="3121"/>
      <dgm:spPr/>
    </dgm:pt>
    <dgm:pt modelId="{E2810BC4-6A03-4D72-98C2-EE8E3E66FEE1}" type="pres">
      <dgm:prSet presAssocID="{C895E052-8675-4BC3-84EF-57E204C7CDC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Irritant"/>
        </a:ext>
      </dgm:extLst>
    </dgm:pt>
    <dgm:pt modelId="{E719EF84-141C-4E64-AEA9-CDB3BD440D05}" type="pres">
      <dgm:prSet presAssocID="{C895E052-8675-4BC3-84EF-57E204C7CDC5}" presName="spaceRect" presStyleCnt="0"/>
      <dgm:spPr/>
    </dgm:pt>
    <dgm:pt modelId="{59E9B538-0000-4007-A337-F2ADA0A9CDC4}" type="pres">
      <dgm:prSet presAssocID="{C895E052-8675-4BC3-84EF-57E204C7CDC5}" presName="parTx" presStyleLbl="revTx" presStyleIdx="1" presStyleCnt="3">
        <dgm:presLayoutVars>
          <dgm:chMax val="0"/>
          <dgm:chPref val="0"/>
        </dgm:presLayoutVars>
      </dgm:prSet>
      <dgm:spPr/>
    </dgm:pt>
    <dgm:pt modelId="{6961EB8A-BB7B-4254-B7CD-D848B52DD5FA}" type="pres">
      <dgm:prSet presAssocID="{FDFB79CC-4DE7-4C7A-B12C-24B034CD6EBB}" presName="sibTrans" presStyleCnt="0"/>
      <dgm:spPr/>
    </dgm:pt>
    <dgm:pt modelId="{0B88334D-65A2-4B4A-ABF2-13F2BA8B5772}" type="pres">
      <dgm:prSet presAssocID="{01809353-C444-4055-A25F-DF62EBAA8F30}" presName="compNode" presStyleCnt="0"/>
      <dgm:spPr/>
    </dgm:pt>
    <dgm:pt modelId="{EC1C7FF0-5543-497C-9C65-135ACC4759E6}" type="pres">
      <dgm:prSet presAssocID="{01809353-C444-4055-A25F-DF62EBAA8F30}" presName="bgRect" presStyleLbl="bgShp" presStyleIdx="2" presStyleCnt="3"/>
      <dgm:spPr/>
    </dgm:pt>
    <dgm:pt modelId="{2FF49047-5BF6-4901-A066-A39248BB1350}" type="pres">
      <dgm:prSet presAssocID="{01809353-C444-4055-A25F-DF62EBAA8F3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isconnected"/>
        </a:ext>
      </dgm:extLst>
    </dgm:pt>
    <dgm:pt modelId="{E6A74EB5-143F-4C27-8278-ECF9CFA27152}" type="pres">
      <dgm:prSet presAssocID="{01809353-C444-4055-A25F-DF62EBAA8F30}" presName="spaceRect" presStyleCnt="0"/>
      <dgm:spPr/>
    </dgm:pt>
    <dgm:pt modelId="{59724C8D-7446-44D6-8BCF-73AF2D084F0B}" type="pres">
      <dgm:prSet presAssocID="{01809353-C444-4055-A25F-DF62EBAA8F30}" presName="parTx" presStyleLbl="revTx" presStyleIdx="2" presStyleCnt="3">
        <dgm:presLayoutVars>
          <dgm:chMax val="0"/>
          <dgm:chPref val="0"/>
        </dgm:presLayoutVars>
      </dgm:prSet>
      <dgm:spPr/>
    </dgm:pt>
  </dgm:ptLst>
  <dgm:cxnLst>
    <dgm:cxn modelId="{E0D8D204-7697-42E5-AF79-D1E6B5C6DA1A}" type="presOf" srcId="{C895E052-8675-4BC3-84EF-57E204C7CDC5}" destId="{59E9B538-0000-4007-A337-F2ADA0A9CDC4}" srcOrd="0" destOrd="0" presId="urn:microsoft.com/office/officeart/2018/2/layout/IconVerticalSolidList"/>
    <dgm:cxn modelId="{D0606E16-4FED-4602-98E3-610848CD27ED}" srcId="{89799937-69FB-4E6D-86E1-F30119497799}" destId="{01809353-C444-4055-A25F-DF62EBAA8F30}" srcOrd="2" destOrd="0" parTransId="{30FD939B-1DAD-4D25-90AB-098268ED5C79}" sibTransId="{8F951963-E726-4B26-836D-21B7E4B2138E}"/>
    <dgm:cxn modelId="{7B566418-278F-4D19-A9A9-3EACD27AE416}" srcId="{89799937-69FB-4E6D-86E1-F30119497799}" destId="{C895E052-8675-4BC3-84EF-57E204C7CDC5}" srcOrd="1" destOrd="0" parTransId="{E3EAC4C2-6522-474D-A10B-4626F4A957A7}" sibTransId="{FDFB79CC-4DE7-4C7A-B12C-24B034CD6EBB}"/>
    <dgm:cxn modelId="{62AB4A2F-2393-4ACD-A92F-5A93AAC33102}" type="presOf" srcId="{89799937-69FB-4E6D-86E1-F30119497799}" destId="{EB259EBE-E096-4D0C-9EFE-C3FBF020984E}" srcOrd="0" destOrd="0" presId="urn:microsoft.com/office/officeart/2018/2/layout/IconVerticalSolidList"/>
    <dgm:cxn modelId="{B0F83E9C-2175-42AE-B07E-3320149489AD}" type="presOf" srcId="{01809353-C444-4055-A25F-DF62EBAA8F30}" destId="{59724C8D-7446-44D6-8BCF-73AF2D084F0B}" srcOrd="0" destOrd="0" presId="urn:microsoft.com/office/officeart/2018/2/layout/IconVerticalSolidList"/>
    <dgm:cxn modelId="{3CF0DED0-D633-441B-BF81-62CF738277ED}" srcId="{89799937-69FB-4E6D-86E1-F30119497799}" destId="{9467437F-37C7-475E-A1E3-25D4507E0635}" srcOrd="0" destOrd="0" parTransId="{29156C4A-7DB2-4B17-8D84-4388D4EEE92F}" sibTransId="{D731FD47-197B-4C7F-93F9-AD3206F6E7E3}"/>
    <dgm:cxn modelId="{B44D5FE0-7D83-438D-95E4-33BDF08E22FB}" type="presOf" srcId="{9467437F-37C7-475E-A1E3-25D4507E0635}" destId="{2C40F96A-1BA6-45C6-B40E-A34AA907380D}" srcOrd="0" destOrd="0" presId="urn:microsoft.com/office/officeart/2018/2/layout/IconVerticalSolidList"/>
    <dgm:cxn modelId="{5DE77630-ED2A-495F-9A09-0EBE2D6D316A}" type="presParOf" srcId="{EB259EBE-E096-4D0C-9EFE-C3FBF020984E}" destId="{9A7E23F7-1B8F-463F-BDE2-BD6C26D96756}" srcOrd="0" destOrd="0" presId="urn:microsoft.com/office/officeart/2018/2/layout/IconVerticalSolidList"/>
    <dgm:cxn modelId="{18AAE826-7CD6-430D-86DF-EDF600E23C65}" type="presParOf" srcId="{9A7E23F7-1B8F-463F-BDE2-BD6C26D96756}" destId="{EDAA081D-74F9-4EA7-B6C0-9019CE3468BB}" srcOrd="0" destOrd="0" presId="urn:microsoft.com/office/officeart/2018/2/layout/IconVerticalSolidList"/>
    <dgm:cxn modelId="{AFB444C6-69BF-41F0-8CFB-16186F4BAD9F}" type="presParOf" srcId="{9A7E23F7-1B8F-463F-BDE2-BD6C26D96756}" destId="{C2419636-9A26-421D-9ED6-C62C368415BC}" srcOrd="1" destOrd="0" presId="urn:microsoft.com/office/officeart/2018/2/layout/IconVerticalSolidList"/>
    <dgm:cxn modelId="{1C7086D4-2E90-4F6E-9AE2-13E5BE7E24FA}" type="presParOf" srcId="{9A7E23F7-1B8F-463F-BDE2-BD6C26D96756}" destId="{46AF6205-ADBC-4B4C-84B6-1DDA0E2A9C09}" srcOrd="2" destOrd="0" presId="urn:microsoft.com/office/officeart/2018/2/layout/IconVerticalSolidList"/>
    <dgm:cxn modelId="{404E0516-F2E0-459F-BB20-F7842E1BAA7C}" type="presParOf" srcId="{9A7E23F7-1B8F-463F-BDE2-BD6C26D96756}" destId="{2C40F96A-1BA6-45C6-B40E-A34AA907380D}" srcOrd="3" destOrd="0" presId="urn:microsoft.com/office/officeart/2018/2/layout/IconVerticalSolidList"/>
    <dgm:cxn modelId="{EAA9D885-F2AB-40E5-A2B2-7B848A334DD8}" type="presParOf" srcId="{EB259EBE-E096-4D0C-9EFE-C3FBF020984E}" destId="{D46ABB4A-4034-4A3C-8161-688F767E634C}" srcOrd="1" destOrd="0" presId="urn:microsoft.com/office/officeart/2018/2/layout/IconVerticalSolidList"/>
    <dgm:cxn modelId="{9323ED66-8253-4DE7-8145-DB336DAC55B7}" type="presParOf" srcId="{EB259EBE-E096-4D0C-9EFE-C3FBF020984E}" destId="{5CE2CFA7-8EA7-4E69-AF45-37C439681EDA}" srcOrd="2" destOrd="0" presId="urn:microsoft.com/office/officeart/2018/2/layout/IconVerticalSolidList"/>
    <dgm:cxn modelId="{F03E6808-D9CD-44E3-A171-96DBF4772A60}" type="presParOf" srcId="{5CE2CFA7-8EA7-4E69-AF45-37C439681EDA}" destId="{D728E898-E34D-46B6-A858-C416604063A0}" srcOrd="0" destOrd="0" presId="urn:microsoft.com/office/officeart/2018/2/layout/IconVerticalSolidList"/>
    <dgm:cxn modelId="{876B9EB9-22F7-400F-B5C4-152007E618A5}" type="presParOf" srcId="{5CE2CFA7-8EA7-4E69-AF45-37C439681EDA}" destId="{E2810BC4-6A03-4D72-98C2-EE8E3E66FEE1}" srcOrd="1" destOrd="0" presId="urn:microsoft.com/office/officeart/2018/2/layout/IconVerticalSolidList"/>
    <dgm:cxn modelId="{7BDFA88F-5419-4719-81B0-F0A5681E0A4C}" type="presParOf" srcId="{5CE2CFA7-8EA7-4E69-AF45-37C439681EDA}" destId="{E719EF84-141C-4E64-AEA9-CDB3BD440D05}" srcOrd="2" destOrd="0" presId="urn:microsoft.com/office/officeart/2018/2/layout/IconVerticalSolidList"/>
    <dgm:cxn modelId="{F943FC48-0C2E-4486-93C0-5DE76A332466}" type="presParOf" srcId="{5CE2CFA7-8EA7-4E69-AF45-37C439681EDA}" destId="{59E9B538-0000-4007-A337-F2ADA0A9CDC4}" srcOrd="3" destOrd="0" presId="urn:microsoft.com/office/officeart/2018/2/layout/IconVerticalSolidList"/>
    <dgm:cxn modelId="{182FFA53-5CB0-4231-A964-5AC4EC9C75EF}" type="presParOf" srcId="{EB259EBE-E096-4D0C-9EFE-C3FBF020984E}" destId="{6961EB8A-BB7B-4254-B7CD-D848B52DD5FA}" srcOrd="3" destOrd="0" presId="urn:microsoft.com/office/officeart/2018/2/layout/IconVerticalSolidList"/>
    <dgm:cxn modelId="{58D6F1B2-E119-4A5D-A083-0EA1B04B6544}" type="presParOf" srcId="{EB259EBE-E096-4D0C-9EFE-C3FBF020984E}" destId="{0B88334D-65A2-4B4A-ABF2-13F2BA8B5772}" srcOrd="4" destOrd="0" presId="urn:microsoft.com/office/officeart/2018/2/layout/IconVerticalSolidList"/>
    <dgm:cxn modelId="{E036CAE9-4748-4AA8-83C0-DDCE430BDE58}" type="presParOf" srcId="{0B88334D-65A2-4B4A-ABF2-13F2BA8B5772}" destId="{EC1C7FF0-5543-497C-9C65-135ACC4759E6}" srcOrd="0" destOrd="0" presId="urn:microsoft.com/office/officeart/2018/2/layout/IconVerticalSolidList"/>
    <dgm:cxn modelId="{0C832F37-A1BA-4A32-8CA6-42B39CB420DD}" type="presParOf" srcId="{0B88334D-65A2-4B4A-ABF2-13F2BA8B5772}" destId="{2FF49047-5BF6-4901-A066-A39248BB1350}" srcOrd="1" destOrd="0" presId="urn:microsoft.com/office/officeart/2018/2/layout/IconVerticalSolidList"/>
    <dgm:cxn modelId="{7A72B093-8C15-4BF1-A1D5-B4A84CE912B0}" type="presParOf" srcId="{0B88334D-65A2-4B4A-ABF2-13F2BA8B5772}" destId="{E6A74EB5-143F-4C27-8278-ECF9CFA27152}" srcOrd="2" destOrd="0" presId="urn:microsoft.com/office/officeart/2018/2/layout/IconVerticalSolidList"/>
    <dgm:cxn modelId="{4DC8357C-A2F9-486F-9AC0-AAA7091CF6B7}" type="presParOf" srcId="{0B88334D-65A2-4B4A-ABF2-13F2BA8B5772}" destId="{59724C8D-7446-44D6-8BCF-73AF2D084F0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3D9496-17A8-45FC-81FE-B9D11FA8746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851AF90-5DE6-40E9-8058-A124D11AB458}">
      <dgm:prSet/>
      <dgm:spPr/>
      <dgm:t>
        <a:bodyPr/>
        <a:lstStyle/>
        <a:p>
          <a:r>
            <a:rPr lang="en-US"/>
            <a:t>Patience</a:t>
          </a:r>
        </a:p>
      </dgm:t>
    </dgm:pt>
    <dgm:pt modelId="{8CE2D52A-200E-4FC3-8A3D-8E9F6953EF7A}" type="parTrans" cxnId="{9086713C-A17F-457A-B3E7-CD6C003B5595}">
      <dgm:prSet/>
      <dgm:spPr/>
      <dgm:t>
        <a:bodyPr/>
        <a:lstStyle/>
        <a:p>
          <a:endParaRPr lang="en-US"/>
        </a:p>
      </dgm:t>
    </dgm:pt>
    <dgm:pt modelId="{1D5A194A-2947-4D6D-9E85-7D936578F186}" type="sibTrans" cxnId="{9086713C-A17F-457A-B3E7-CD6C003B5595}">
      <dgm:prSet/>
      <dgm:spPr/>
      <dgm:t>
        <a:bodyPr/>
        <a:lstStyle/>
        <a:p>
          <a:endParaRPr lang="en-US"/>
        </a:p>
      </dgm:t>
    </dgm:pt>
    <dgm:pt modelId="{01372F0D-396B-45A5-9BDF-F4AE16CC307B}">
      <dgm:prSet/>
      <dgm:spPr/>
      <dgm:t>
        <a:bodyPr/>
        <a:lstStyle/>
        <a:p>
          <a:r>
            <a:rPr lang="en-US"/>
            <a:t>Practice</a:t>
          </a:r>
        </a:p>
      </dgm:t>
    </dgm:pt>
    <dgm:pt modelId="{C8A60CBB-4495-4C95-9A18-0F013779EAE9}" type="parTrans" cxnId="{B4EEF7EB-68DE-4EC4-A119-F9FFCF16AA91}">
      <dgm:prSet/>
      <dgm:spPr/>
      <dgm:t>
        <a:bodyPr/>
        <a:lstStyle/>
        <a:p>
          <a:endParaRPr lang="en-US"/>
        </a:p>
      </dgm:t>
    </dgm:pt>
    <dgm:pt modelId="{E59DC1AB-F0BB-4A83-BD19-0A02FFF819B1}" type="sibTrans" cxnId="{B4EEF7EB-68DE-4EC4-A119-F9FFCF16AA91}">
      <dgm:prSet/>
      <dgm:spPr/>
      <dgm:t>
        <a:bodyPr/>
        <a:lstStyle/>
        <a:p>
          <a:endParaRPr lang="en-US"/>
        </a:p>
      </dgm:t>
    </dgm:pt>
    <dgm:pt modelId="{085821A8-64D5-4536-85A7-6808139DCCCE}">
      <dgm:prSet/>
      <dgm:spPr/>
      <dgm:t>
        <a:bodyPr/>
        <a:lstStyle/>
        <a:p>
          <a:r>
            <a:rPr lang="en-US"/>
            <a:t>Progress</a:t>
          </a:r>
        </a:p>
      </dgm:t>
    </dgm:pt>
    <dgm:pt modelId="{60610185-DCCF-4CD1-B403-8AC6E1D1436E}" type="parTrans" cxnId="{62A72E79-C178-4DE3-B8D3-F2AFFFA82BB3}">
      <dgm:prSet/>
      <dgm:spPr/>
      <dgm:t>
        <a:bodyPr/>
        <a:lstStyle/>
        <a:p>
          <a:endParaRPr lang="en-US"/>
        </a:p>
      </dgm:t>
    </dgm:pt>
    <dgm:pt modelId="{7721D31D-7CBB-4AA9-9C5A-0DB9BD0CF6E6}" type="sibTrans" cxnId="{62A72E79-C178-4DE3-B8D3-F2AFFFA82BB3}">
      <dgm:prSet/>
      <dgm:spPr/>
      <dgm:t>
        <a:bodyPr/>
        <a:lstStyle/>
        <a:p>
          <a:endParaRPr lang="en-US"/>
        </a:p>
      </dgm:t>
    </dgm:pt>
    <dgm:pt modelId="{DC38AA39-258A-4B52-B630-35134F6A3AAA}" type="pres">
      <dgm:prSet presAssocID="{8D3D9496-17A8-45FC-81FE-B9D11FA87466}" presName="root" presStyleCnt="0">
        <dgm:presLayoutVars>
          <dgm:dir/>
          <dgm:resizeHandles val="exact"/>
        </dgm:presLayoutVars>
      </dgm:prSet>
      <dgm:spPr/>
    </dgm:pt>
    <dgm:pt modelId="{BFFDCB81-2A1F-44F2-B522-A844FD17D028}" type="pres">
      <dgm:prSet presAssocID="{E851AF90-5DE6-40E9-8058-A124D11AB458}" presName="compNode" presStyleCnt="0"/>
      <dgm:spPr/>
    </dgm:pt>
    <dgm:pt modelId="{300876C0-CD2E-45F2-A1DE-3E3B15FB6AE5}" type="pres">
      <dgm:prSet presAssocID="{E851AF90-5DE6-40E9-8058-A124D11AB458}" presName="bgRect" presStyleLbl="bgShp" presStyleIdx="0" presStyleCnt="3"/>
      <dgm:spPr/>
    </dgm:pt>
    <dgm:pt modelId="{60FE644C-61BC-4B23-A3D8-B745C4AC97B4}" type="pres">
      <dgm:prSet presAssocID="{E851AF90-5DE6-40E9-8058-A124D11AB45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ourglass"/>
        </a:ext>
      </dgm:extLst>
    </dgm:pt>
    <dgm:pt modelId="{BADEF24F-0161-4D96-8109-8EC6FA72492B}" type="pres">
      <dgm:prSet presAssocID="{E851AF90-5DE6-40E9-8058-A124D11AB458}" presName="spaceRect" presStyleCnt="0"/>
      <dgm:spPr/>
    </dgm:pt>
    <dgm:pt modelId="{975C3211-E0E9-4C08-ABF2-C88883EEF7BA}" type="pres">
      <dgm:prSet presAssocID="{E851AF90-5DE6-40E9-8058-A124D11AB458}" presName="parTx" presStyleLbl="revTx" presStyleIdx="0" presStyleCnt="3">
        <dgm:presLayoutVars>
          <dgm:chMax val="0"/>
          <dgm:chPref val="0"/>
        </dgm:presLayoutVars>
      </dgm:prSet>
      <dgm:spPr/>
    </dgm:pt>
    <dgm:pt modelId="{0D63C9A9-DC47-4AB7-8603-DCA23138C223}" type="pres">
      <dgm:prSet presAssocID="{1D5A194A-2947-4D6D-9E85-7D936578F186}" presName="sibTrans" presStyleCnt="0"/>
      <dgm:spPr/>
    </dgm:pt>
    <dgm:pt modelId="{03D9C7FB-DB83-468C-B120-9FE6A1374F05}" type="pres">
      <dgm:prSet presAssocID="{01372F0D-396B-45A5-9BDF-F4AE16CC307B}" presName="compNode" presStyleCnt="0"/>
      <dgm:spPr/>
    </dgm:pt>
    <dgm:pt modelId="{EFDEF71F-FD94-497A-B39B-B8BF3156DE68}" type="pres">
      <dgm:prSet presAssocID="{01372F0D-396B-45A5-9BDF-F4AE16CC307B}" presName="bgRect" presStyleLbl="bgShp" presStyleIdx="1" presStyleCnt="3"/>
      <dgm:spPr/>
    </dgm:pt>
    <dgm:pt modelId="{96DA3A95-C687-4EA4-B059-0647C07DE327}" type="pres">
      <dgm:prSet presAssocID="{01372F0D-396B-45A5-9BDF-F4AE16CC307B}"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1C200195-924D-4CA5-A695-BD803318DE40}" type="pres">
      <dgm:prSet presAssocID="{01372F0D-396B-45A5-9BDF-F4AE16CC307B}" presName="spaceRect" presStyleCnt="0"/>
      <dgm:spPr/>
    </dgm:pt>
    <dgm:pt modelId="{AE7EDA04-EF44-4C34-B541-70CCDE107D9F}" type="pres">
      <dgm:prSet presAssocID="{01372F0D-396B-45A5-9BDF-F4AE16CC307B}" presName="parTx" presStyleLbl="revTx" presStyleIdx="1" presStyleCnt="3">
        <dgm:presLayoutVars>
          <dgm:chMax val="0"/>
          <dgm:chPref val="0"/>
        </dgm:presLayoutVars>
      </dgm:prSet>
      <dgm:spPr/>
    </dgm:pt>
    <dgm:pt modelId="{55ABD87E-5AE1-4D37-B34B-A4303DB2B764}" type="pres">
      <dgm:prSet presAssocID="{E59DC1AB-F0BB-4A83-BD19-0A02FFF819B1}" presName="sibTrans" presStyleCnt="0"/>
      <dgm:spPr/>
    </dgm:pt>
    <dgm:pt modelId="{2D575853-50A0-475F-875E-7A660BD3586E}" type="pres">
      <dgm:prSet presAssocID="{085821A8-64D5-4536-85A7-6808139DCCCE}" presName="compNode" presStyleCnt="0"/>
      <dgm:spPr/>
    </dgm:pt>
    <dgm:pt modelId="{7CC68601-6D3A-4C97-9D4E-BCC839B542D7}" type="pres">
      <dgm:prSet presAssocID="{085821A8-64D5-4536-85A7-6808139DCCCE}" presName="bgRect" presStyleLbl="bgShp" presStyleIdx="2" presStyleCnt="3"/>
      <dgm:spPr/>
    </dgm:pt>
    <dgm:pt modelId="{0D0218A3-9790-4E93-9447-D31BCD20E4E3}" type="pres">
      <dgm:prSet presAssocID="{085821A8-64D5-4536-85A7-6808139DCCC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usiness Growth"/>
        </a:ext>
      </dgm:extLst>
    </dgm:pt>
    <dgm:pt modelId="{C4A7756F-145D-4534-8EC8-0DBAC662647C}" type="pres">
      <dgm:prSet presAssocID="{085821A8-64D5-4536-85A7-6808139DCCCE}" presName="spaceRect" presStyleCnt="0"/>
      <dgm:spPr/>
    </dgm:pt>
    <dgm:pt modelId="{601E22E5-65A8-409C-9004-A25FD4B847B3}" type="pres">
      <dgm:prSet presAssocID="{085821A8-64D5-4536-85A7-6808139DCCCE}" presName="parTx" presStyleLbl="revTx" presStyleIdx="2" presStyleCnt="3">
        <dgm:presLayoutVars>
          <dgm:chMax val="0"/>
          <dgm:chPref val="0"/>
        </dgm:presLayoutVars>
      </dgm:prSet>
      <dgm:spPr/>
    </dgm:pt>
  </dgm:ptLst>
  <dgm:cxnLst>
    <dgm:cxn modelId="{9086713C-A17F-457A-B3E7-CD6C003B5595}" srcId="{8D3D9496-17A8-45FC-81FE-B9D11FA87466}" destId="{E851AF90-5DE6-40E9-8058-A124D11AB458}" srcOrd="0" destOrd="0" parTransId="{8CE2D52A-200E-4FC3-8A3D-8E9F6953EF7A}" sibTransId="{1D5A194A-2947-4D6D-9E85-7D936578F186}"/>
    <dgm:cxn modelId="{9DF5B45E-5CC1-45C6-8045-D73D8BBE3CA8}" type="presOf" srcId="{E851AF90-5DE6-40E9-8058-A124D11AB458}" destId="{975C3211-E0E9-4C08-ABF2-C88883EEF7BA}" srcOrd="0" destOrd="0" presId="urn:microsoft.com/office/officeart/2018/2/layout/IconVerticalSolidList"/>
    <dgm:cxn modelId="{92D3E062-391A-49B0-ACA6-DD500A238801}" type="presOf" srcId="{01372F0D-396B-45A5-9BDF-F4AE16CC307B}" destId="{AE7EDA04-EF44-4C34-B541-70CCDE107D9F}" srcOrd="0" destOrd="0" presId="urn:microsoft.com/office/officeart/2018/2/layout/IconVerticalSolidList"/>
    <dgm:cxn modelId="{62A72E79-C178-4DE3-B8D3-F2AFFFA82BB3}" srcId="{8D3D9496-17A8-45FC-81FE-B9D11FA87466}" destId="{085821A8-64D5-4536-85A7-6808139DCCCE}" srcOrd="2" destOrd="0" parTransId="{60610185-DCCF-4CD1-B403-8AC6E1D1436E}" sibTransId="{7721D31D-7CBB-4AA9-9C5A-0DB9BD0CF6E6}"/>
    <dgm:cxn modelId="{0FDC76B4-7361-4ECF-A092-923B17C5CBFC}" type="presOf" srcId="{085821A8-64D5-4536-85A7-6808139DCCCE}" destId="{601E22E5-65A8-409C-9004-A25FD4B847B3}" srcOrd="0" destOrd="0" presId="urn:microsoft.com/office/officeart/2018/2/layout/IconVerticalSolidList"/>
    <dgm:cxn modelId="{B4EEF7EB-68DE-4EC4-A119-F9FFCF16AA91}" srcId="{8D3D9496-17A8-45FC-81FE-B9D11FA87466}" destId="{01372F0D-396B-45A5-9BDF-F4AE16CC307B}" srcOrd="1" destOrd="0" parTransId="{C8A60CBB-4495-4C95-9A18-0F013779EAE9}" sibTransId="{E59DC1AB-F0BB-4A83-BD19-0A02FFF819B1}"/>
    <dgm:cxn modelId="{9D49FDFF-7E0F-4118-BD6F-BB0F2CDE3F01}" type="presOf" srcId="{8D3D9496-17A8-45FC-81FE-B9D11FA87466}" destId="{DC38AA39-258A-4B52-B630-35134F6A3AAA}" srcOrd="0" destOrd="0" presId="urn:microsoft.com/office/officeart/2018/2/layout/IconVerticalSolidList"/>
    <dgm:cxn modelId="{6CB85C60-F1DC-4561-B3C8-1F5F45099F73}" type="presParOf" srcId="{DC38AA39-258A-4B52-B630-35134F6A3AAA}" destId="{BFFDCB81-2A1F-44F2-B522-A844FD17D028}" srcOrd="0" destOrd="0" presId="urn:microsoft.com/office/officeart/2018/2/layout/IconVerticalSolidList"/>
    <dgm:cxn modelId="{C73CB4AE-66EC-4461-99BD-A22419E3E485}" type="presParOf" srcId="{BFFDCB81-2A1F-44F2-B522-A844FD17D028}" destId="{300876C0-CD2E-45F2-A1DE-3E3B15FB6AE5}" srcOrd="0" destOrd="0" presId="urn:microsoft.com/office/officeart/2018/2/layout/IconVerticalSolidList"/>
    <dgm:cxn modelId="{8C7D49C6-A969-47A4-83CD-4B137AF2DF3D}" type="presParOf" srcId="{BFFDCB81-2A1F-44F2-B522-A844FD17D028}" destId="{60FE644C-61BC-4B23-A3D8-B745C4AC97B4}" srcOrd="1" destOrd="0" presId="urn:microsoft.com/office/officeart/2018/2/layout/IconVerticalSolidList"/>
    <dgm:cxn modelId="{4BD8F9E0-CC6A-4821-858E-8117F4BD40B6}" type="presParOf" srcId="{BFFDCB81-2A1F-44F2-B522-A844FD17D028}" destId="{BADEF24F-0161-4D96-8109-8EC6FA72492B}" srcOrd="2" destOrd="0" presId="urn:microsoft.com/office/officeart/2018/2/layout/IconVerticalSolidList"/>
    <dgm:cxn modelId="{BAD9791B-CD58-4BAF-BC69-94BDEFAF63EB}" type="presParOf" srcId="{BFFDCB81-2A1F-44F2-B522-A844FD17D028}" destId="{975C3211-E0E9-4C08-ABF2-C88883EEF7BA}" srcOrd="3" destOrd="0" presId="urn:microsoft.com/office/officeart/2018/2/layout/IconVerticalSolidList"/>
    <dgm:cxn modelId="{40461622-A852-447A-996A-9A83DA87BBAD}" type="presParOf" srcId="{DC38AA39-258A-4B52-B630-35134F6A3AAA}" destId="{0D63C9A9-DC47-4AB7-8603-DCA23138C223}" srcOrd="1" destOrd="0" presId="urn:microsoft.com/office/officeart/2018/2/layout/IconVerticalSolidList"/>
    <dgm:cxn modelId="{B0349DDA-FD42-4933-A4B9-3DFF22A84437}" type="presParOf" srcId="{DC38AA39-258A-4B52-B630-35134F6A3AAA}" destId="{03D9C7FB-DB83-468C-B120-9FE6A1374F05}" srcOrd="2" destOrd="0" presId="urn:microsoft.com/office/officeart/2018/2/layout/IconVerticalSolidList"/>
    <dgm:cxn modelId="{6A874215-056B-4E9B-908A-D1B3C3628F7A}" type="presParOf" srcId="{03D9C7FB-DB83-468C-B120-9FE6A1374F05}" destId="{EFDEF71F-FD94-497A-B39B-B8BF3156DE68}" srcOrd="0" destOrd="0" presId="urn:microsoft.com/office/officeart/2018/2/layout/IconVerticalSolidList"/>
    <dgm:cxn modelId="{24B0D00E-83AC-4A2C-8B96-A47A4A30F50A}" type="presParOf" srcId="{03D9C7FB-DB83-468C-B120-9FE6A1374F05}" destId="{96DA3A95-C687-4EA4-B059-0647C07DE327}" srcOrd="1" destOrd="0" presId="urn:microsoft.com/office/officeart/2018/2/layout/IconVerticalSolidList"/>
    <dgm:cxn modelId="{B30CE26D-CCA0-4D1F-9999-5AAE64886064}" type="presParOf" srcId="{03D9C7FB-DB83-468C-B120-9FE6A1374F05}" destId="{1C200195-924D-4CA5-A695-BD803318DE40}" srcOrd="2" destOrd="0" presId="urn:microsoft.com/office/officeart/2018/2/layout/IconVerticalSolidList"/>
    <dgm:cxn modelId="{9FE5A1B3-C1DF-435D-9F74-15343811AA63}" type="presParOf" srcId="{03D9C7FB-DB83-468C-B120-9FE6A1374F05}" destId="{AE7EDA04-EF44-4C34-B541-70CCDE107D9F}" srcOrd="3" destOrd="0" presId="urn:microsoft.com/office/officeart/2018/2/layout/IconVerticalSolidList"/>
    <dgm:cxn modelId="{044D7D30-4D12-4EA5-8DAD-53B80D97E54F}" type="presParOf" srcId="{DC38AA39-258A-4B52-B630-35134F6A3AAA}" destId="{55ABD87E-5AE1-4D37-B34B-A4303DB2B764}" srcOrd="3" destOrd="0" presId="urn:microsoft.com/office/officeart/2018/2/layout/IconVerticalSolidList"/>
    <dgm:cxn modelId="{D5432DAF-0CFC-423E-B9B1-BD033551EDA1}" type="presParOf" srcId="{DC38AA39-258A-4B52-B630-35134F6A3AAA}" destId="{2D575853-50A0-475F-875E-7A660BD3586E}" srcOrd="4" destOrd="0" presId="urn:microsoft.com/office/officeart/2018/2/layout/IconVerticalSolidList"/>
    <dgm:cxn modelId="{A139FB9C-D0E1-4AF3-954A-ABABEB841D4B}" type="presParOf" srcId="{2D575853-50A0-475F-875E-7A660BD3586E}" destId="{7CC68601-6D3A-4C97-9D4E-BCC839B542D7}" srcOrd="0" destOrd="0" presId="urn:microsoft.com/office/officeart/2018/2/layout/IconVerticalSolidList"/>
    <dgm:cxn modelId="{E3B07E74-1D7B-4756-AB5B-7E9CCE1C7B99}" type="presParOf" srcId="{2D575853-50A0-475F-875E-7A660BD3586E}" destId="{0D0218A3-9790-4E93-9447-D31BCD20E4E3}" srcOrd="1" destOrd="0" presId="urn:microsoft.com/office/officeart/2018/2/layout/IconVerticalSolidList"/>
    <dgm:cxn modelId="{3CBCF36C-6C9A-4DA5-B40C-9A0F8DAEAF67}" type="presParOf" srcId="{2D575853-50A0-475F-875E-7A660BD3586E}" destId="{C4A7756F-145D-4534-8EC8-0DBAC662647C}" srcOrd="2" destOrd="0" presId="urn:microsoft.com/office/officeart/2018/2/layout/IconVerticalSolidList"/>
    <dgm:cxn modelId="{B439C1F0-1C87-4D08-98ED-F4C8AB0377C3}" type="presParOf" srcId="{2D575853-50A0-475F-875E-7A660BD3586E}" destId="{601E22E5-65A8-409C-9004-A25FD4B847B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3578164-067F-4DD9-99BE-905DE2C56E5C}"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5EB281CF-8472-4104-9280-F18366660020}">
      <dgm:prSet/>
      <dgm:spPr/>
      <dgm:t>
        <a:bodyPr/>
        <a:lstStyle/>
        <a:p>
          <a:r>
            <a:rPr lang="en-US"/>
            <a:t>Providing short-term incentives that help the child focus on desired behavior.</a:t>
          </a:r>
        </a:p>
      </dgm:t>
    </dgm:pt>
    <dgm:pt modelId="{EA795812-361C-4229-9BF5-EF411BC69EF9}" type="parTrans" cxnId="{8C7D7C94-48D0-42F7-B1B5-8A2331A18380}">
      <dgm:prSet/>
      <dgm:spPr/>
      <dgm:t>
        <a:bodyPr/>
        <a:lstStyle/>
        <a:p>
          <a:endParaRPr lang="en-US"/>
        </a:p>
      </dgm:t>
    </dgm:pt>
    <dgm:pt modelId="{1F9D4A2B-91B2-4E2E-B839-AB6E30440A44}" type="sibTrans" cxnId="{8C7D7C94-48D0-42F7-B1B5-8A2331A18380}">
      <dgm:prSet/>
      <dgm:spPr/>
      <dgm:t>
        <a:bodyPr/>
        <a:lstStyle/>
        <a:p>
          <a:endParaRPr lang="en-US"/>
        </a:p>
      </dgm:t>
    </dgm:pt>
    <dgm:pt modelId="{3F0022AB-1B2C-46EB-86A6-7C10E2692E65}">
      <dgm:prSet/>
      <dgm:spPr/>
      <dgm:t>
        <a:bodyPr/>
        <a:lstStyle/>
        <a:p>
          <a:r>
            <a:rPr lang="en-US"/>
            <a:t>This is an entry-level tool and should not continue for long periods of time. </a:t>
          </a:r>
        </a:p>
      </dgm:t>
    </dgm:pt>
    <dgm:pt modelId="{2D0C2773-B20A-4A12-9288-103148B68FCE}" type="parTrans" cxnId="{7E1A223F-7A28-4322-B91C-8F5FF0D640C2}">
      <dgm:prSet/>
      <dgm:spPr/>
      <dgm:t>
        <a:bodyPr/>
        <a:lstStyle/>
        <a:p>
          <a:endParaRPr lang="en-US"/>
        </a:p>
      </dgm:t>
    </dgm:pt>
    <dgm:pt modelId="{502C4C91-9363-4C09-BA27-5AB79AD7C488}" type="sibTrans" cxnId="{7E1A223F-7A28-4322-B91C-8F5FF0D640C2}">
      <dgm:prSet/>
      <dgm:spPr/>
      <dgm:t>
        <a:bodyPr/>
        <a:lstStyle/>
        <a:p>
          <a:endParaRPr lang="en-US"/>
        </a:p>
      </dgm:t>
    </dgm:pt>
    <dgm:pt modelId="{004F1139-A076-4C7B-9BCF-61B19DA47678}">
      <dgm:prSet/>
      <dgm:spPr/>
      <dgm:t>
        <a:bodyPr/>
        <a:lstStyle/>
        <a:p>
          <a:r>
            <a:rPr lang="en-US"/>
            <a:t>To be effective, incentives need to change often. </a:t>
          </a:r>
        </a:p>
      </dgm:t>
    </dgm:pt>
    <dgm:pt modelId="{EE502E5B-51FB-4A7C-9AD2-FCFC0712E41A}" type="parTrans" cxnId="{F8386619-F342-4A14-A665-041F058DD08A}">
      <dgm:prSet/>
      <dgm:spPr/>
      <dgm:t>
        <a:bodyPr/>
        <a:lstStyle/>
        <a:p>
          <a:endParaRPr lang="en-US"/>
        </a:p>
      </dgm:t>
    </dgm:pt>
    <dgm:pt modelId="{0FCEBF38-7548-4EB3-B57B-614A253E6B55}" type="sibTrans" cxnId="{F8386619-F342-4A14-A665-041F058DD08A}">
      <dgm:prSet/>
      <dgm:spPr/>
      <dgm:t>
        <a:bodyPr/>
        <a:lstStyle/>
        <a:p>
          <a:endParaRPr lang="en-US"/>
        </a:p>
      </dgm:t>
    </dgm:pt>
    <dgm:pt modelId="{500A2774-9921-4BFF-A0DD-08A4FF1F9560}" type="pres">
      <dgm:prSet presAssocID="{73578164-067F-4DD9-99BE-905DE2C56E5C}" presName="outerComposite" presStyleCnt="0">
        <dgm:presLayoutVars>
          <dgm:chMax val="5"/>
          <dgm:dir/>
          <dgm:resizeHandles val="exact"/>
        </dgm:presLayoutVars>
      </dgm:prSet>
      <dgm:spPr/>
    </dgm:pt>
    <dgm:pt modelId="{89E0E6AB-96E6-4185-8211-1F16C9682261}" type="pres">
      <dgm:prSet presAssocID="{73578164-067F-4DD9-99BE-905DE2C56E5C}" presName="dummyMaxCanvas" presStyleCnt="0">
        <dgm:presLayoutVars/>
      </dgm:prSet>
      <dgm:spPr/>
    </dgm:pt>
    <dgm:pt modelId="{2794DB19-B577-4A5F-9A36-B6582B5587BD}" type="pres">
      <dgm:prSet presAssocID="{73578164-067F-4DD9-99BE-905DE2C56E5C}" presName="ThreeNodes_1" presStyleLbl="node1" presStyleIdx="0" presStyleCnt="3">
        <dgm:presLayoutVars>
          <dgm:bulletEnabled val="1"/>
        </dgm:presLayoutVars>
      </dgm:prSet>
      <dgm:spPr/>
    </dgm:pt>
    <dgm:pt modelId="{0AB59194-AD42-4108-B500-ADE47BC56AF6}" type="pres">
      <dgm:prSet presAssocID="{73578164-067F-4DD9-99BE-905DE2C56E5C}" presName="ThreeNodes_2" presStyleLbl="node1" presStyleIdx="1" presStyleCnt="3">
        <dgm:presLayoutVars>
          <dgm:bulletEnabled val="1"/>
        </dgm:presLayoutVars>
      </dgm:prSet>
      <dgm:spPr/>
    </dgm:pt>
    <dgm:pt modelId="{F2281E42-29A9-459C-B3F2-42BB4D88F4ED}" type="pres">
      <dgm:prSet presAssocID="{73578164-067F-4DD9-99BE-905DE2C56E5C}" presName="ThreeNodes_3" presStyleLbl="node1" presStyleIdx="2" presStyleCnt="3">
        <dgm:presLayoutVars>
          <dgm:bulletEnabled val="1"/>
        </dgm:presLayoutVars>
      </dgm:prSet>
      <dgm:spPr/>
    </dgm:pt>
    <dgm:pt modelId="{DD528494-1BC5-4214-8AB9-26FC447CEA1A}" type="pres">
      <dgm:prSet presAssocID="{73578164-067F-4DD9-99BE-905DE2C56E5C}" presName="ThreeConn_1-2" presStyleLbl="fgAccFollowNode1" presStyleIdx="0" presStyleCnt="2">
        <dgm:presLayoutVars>
          <dgm:bulletEnabled val="1"/>
        </dgm:presLayoutVars>
      </dgm:prSet>
      <dgm:spPr/>
    </dgm:pt>
    <dgm:pt modelId="{EE26DF5C-0751-4427-B462-7292198374D7}" type="pres">
      <dgm:prSet presAssocID="{73578164-067F-4DD9-99BE-905DE2C56E5C}" presName="ThreeConn_2-3" presStyleLbl="fgAccFollowNode1" presStyleIdx="1" presStyleCnt="2">
        <dgm:presLayoutVars>
          <dgm:bulletEnabled val="1"/>
        </dgm:presLayoutVars>
      </dgm:prSet>
      <dgm:spPr/>
    </dgm:pt>
    <dgm:pt modelId="{9CDA45DA-C803-463A-AA9B-ADF8BFAA6CB5}" type="pres">
      <dgm:prSet presAssocID="{73578164-067F-4DD9-99BE-905DE2C56E5C}" presName="ThreeNodes_1_text" presStyleLbl="node1" presStyleIdx="2" presStyleCnt="3">
        <dgm:presLayoutVars>
          <dgm:bulletEnabled val="1"/>
        </dgm:presLayoutVars>
      </dgm:prSet>
      <dgm:spPr/>
    </dgm:pt>
    <dgm:pt modelId="{A461E66A-2C3C-46E8-B722-A9D0F1B704AA}" type="pres">
      <dgm:prSet presAssocID="{73578164-067F-4DD9-99BE-905DE2C56E5C}" presName="ThreeNodes_2_text" presStyleLbl="node1" presStyleIdx="2" presStyleCnt="3">
        <dgm:presLayoutVars>
          <dgm:bulletEnabled val="1"/>
        </dgm:presLayoutVars>
      </dgm:prSet>
      <dgm:spPr/>
    </dgm:pt>
    <dgm:pt modelId="{6FF5E309-58E5-48DA-911A-EB72FD2E7923}" type="pres">
      <dgm:prSet presAssocID="{73578164-067F-4DD9-99BE-905DE2C56E5C}" presName="ThreeNodes_3_text" presStyleLbl="node1" presStyleIdx="2" presStyleCnt="3">
        <dgm:presLayoutVars>
          <dgm:bulletEnabled val="1"/>
        </dgm:presLayoutVars>
      </dgm:prSet>
      <dgm:spPr/>
    </dgm:pt>
  </dgm:ptLst>
  <dgm:cxnLst>
    <dgm:cxn modelId="{A5ECD910-2610-49EF-BA94-1197AA764E5D}" type="presOf" srcId="{1F9D4A2B-91B2-4E2E-B839-AB6E30440A44}" destId="{DD528494-1BC5-4214-8AB9-26FC447CEA1A}" srcOrd="0" destOrd="0" presId="urn:microsoft.com/office/officeart/2005/8/layout/vProcess5"/>
    <dgm:cxn modelId="{43D84818-2CA9-4AB1-A656-4F4DBF8B68BD}" type="presOf" srcId="{73578164-067F-4DD9-99BE-905DE2C56E5C}" destId="{500A2774-9921-4BFF-A0DD-08A4FF1F9560}" srcOrd="0" destOrd="0" presId="urn:microsoft.com/office/officeart/2005/8/layout/vProcess5"/>
    <dgm:cxn modelId="{F8386619-F342-4A14-A665-041F058DD08A}" srcId="{73578164-067F-4DD9-99BE-905DE2C56E5C}" destId="{004F1139-A076-4C7B-9BCF-61B19DA47678}" srcOrd="2" destOrd="0" parTransId="{EE502E5B-51FB-4A7C-9AD2-FCFC0712E41A}" sibTransId="{0FCEBF38-7548-4EB3-B57B-614A253E6B55}"/>
    <dgm:cxn modelId="{05D2E224-BC4F-46F9-A7BB-E613088B037A}" type="presOf" srcId="{3F0022AB-1B2C-46EB-86A6-7C10E2692E65}" destId="{A461E66A-2C3C-46E8-B722-A9D0F1B704AA}" srcOrd="1" destOrd="0" presId="urn:microsoft.com/office/officeart/2005/8/layout/vProcess5"/>
    <dgm:cxn modelId="{7E1A223F-7A28-4322-B91C-8F5FF0D640C2}" srcId="{73578164-067F-4DD9-99BE-905DE2C56E5C}" destId="{3F0022AB-1B2C-46EB-86A6-7C10E2692E65}" srcOrd="1" destOrd="0" parTransId="{2D0C2773-B20A-4A12-9288-103148B68FCE}" sibTransId="{502C4C91-9363-4C09-BA27-5AB79AD7C488}"/>
    <dgm:cxn modelId="{B82C354F-5299-4223-9361-EDF0E2C4F977}" type="presOf" srcId="{502C4C91-9363-4C09-BA27-5AB79AD7C488}" destId="{EE26DF5C-0751-4427-B462-7292198374D7}" srcOrd="0" destOrd="0" presId="urn:microsoft.com/office/officeart/2005/8/layout/vProcess5"/>
    <dgm:cxn modelId="{064EA24F-6F03-444B-9470-329597643AC5}" type="presOf" srcId="{004F1139-A076-4C7B-9BCF-61B19DA47678}" destId="{F2281E42-29A9-459C-B3F2-42BB4D88F4ED}" srcOrd="0" destOrd="0" presId="urn:microsoft.com/office/officeart/2005/8/layout/vProcess5"/>
    <dgm:cxn modelId="{77B69A50-72FA-4D67-8922-4189B2F45D7A}" type="presOf" srcId="{5EB281CF-8472-4104-9280-F18366660020}" destId="{2794DB19-B577-4A5F-9A36-B6582B5587BD}" srcOrd="0" destOrd="0" presId="urn:microsoft.com/office/officeart/2005/8/layout/vProcess5"/>
    <dgm:cxn modelId="{8C7D7C94-48D0-42F7-B1B5-8A2331A18380}" srcId="{73578164-067F-4DD9-99BE-905DE2C56E5C}" destId="{5EB281CF-8472-4104-9280-F18366660020}" srcOrd="0" destOrd="0" parTransId="{EA795812-361C-4229-9BF5-EF411BC69EF9}" sibTransId="{1F9D4A2B-91B2-4E2E-B839-AB6E30440A44}"/>
    <dgm:cxn modelId="{47A5E5BF-09F2-4C84-B342-1F069F3A5934}" type="presOf" srcId="{5EB281CF-8472-4104-9280-F18366660020}" destId="{9CDA45DA-C803-463A-AA9B-ADF8BFAA6CB5}" srcOrd="1" destOrd="0" presId="urn:microsoft.com/office/officeart/2005/8/layout/vProcess5"/>
    <dgm:cxn modelId="{64DA4ACE-4273-47CD-8397-E3E105099847}" type="presOf" srcId="{004F1139-A076-4C7B-9BCF-61B19DA47678}" destId="{6FF5E309-58E5-48DA-911A-EB72FD2E7923}" srcOrd="1" destOrd="0" presId="urn:microsoft.com/office/officeart/2005/8/layout/vProcess5"/>
    <dgm:cxn modelId="{DDF780D3-4376-4F59-93E2-D812FEF9F8BF}" type="presOf" srcId="{3F0022AB-1B2C-46EB-86A6-7C10E2692E65}" destId="{0AB59194-AD42-4108-B500-ADE47BC56AF6}" srcOrd="0" destOrd="0" presId="urn:microsoft.com/office/officeart/2005/8/layout/vProcess5"/>
    <dgm:cxn modelId="{893BF8A1-0B2A-478B-8528-1206CEDD6C89}" type="presParOf" srcId="{500A2774-9921-4BFF-A0DD-08A4FF1F9560}" destId="{89E0E6AB-96E6-4185-8211-1F16C9682261}" srcOrd="0" destOrd="0" presId="urn:microsoft.com/office/officeart/2005/8/layout/vProcess5"/>
    <dgm:cxn modelId="{4336E8FC-A87A-4926-967D-0B532C8DEF22}" type="presParOf" srcId="{500A2774-9921-4BFF-A0DD-08A4FF1F9560}" destId="{2794DB19-B577-4A5F-9A36-B6582B5587BD}" srcOrd="1" destOrd="0" presId="urn:microsoft.com/office/officeart/2005/8/layout/vProcess5"/>
    <dgm:cxn modelId="{F424BC73-F9E3-45BF-8130-EA2F4735AA6D}" type="presParOf" srcId="{500A2774-9921-4BFF-A0DD-08A4FF1F9560}" destId="{0AB59194-AD42-4108-B500-ADE47BC56AF6}" srcOrd="2" destOrd="0" presId="urn:microsoft.com/office/officeart/2005/8/layout/vProcess5"/>
    <dgm:cxn modelId="{4E3ACEEA-4C38-4BEB-B873-69DCA460A0B7}" type="presParOf" srcId="{500A2774-9921-4BFF-A0DD-08A4FF1F9560}" destId="{F2281E42-29A9-459C-B3F2-42BB4D88F4ED}" srcOrd="3" destOrd="0" presId="urn:microsoft.com/office/officeart/2005/8/layout/vProcess5"/>
    <dgm:cxn modelId="{9E27773F-1A75-405E-8E17-768CACF5146B}" type="presParOf" srcId="{500A2774-9921-4BFF-A0DD-08A4FF1F9560}" destId="{DD528494-1BC5-4214-8AB9-26FC447CEA1A}" srcOrd="4" destOrd="0" presId="urn:microsoft.com/office/officeart/2005/8/layout/vProcess5"/>
    <dgm:cxn modelId="{E94FE851-7EF6-4EE3-A9B5-53497201655F}" type="presParOf" srcId="{500A2774-9921-4BFF-A0DD-08A4FF1F9560}" destId="{EE26DF5C-0751-4427-B462-7292198374D7}" srcOrd="5" destOrd="0" presId="urn:microsoft.com/office/officeart/2005/8/layout/vProcess5"/>
    <dgm:cxn modelId="{498EF359-A60C-4688-BC91-65BC8DF4DF36}" type="presParOf" srcId="{500A2774-9921-4BFF-A0DD-08A4FF1F9560}" destId="{9CDA45DA-C803-463A-AA9B-ADF8BFAA6CB5}" srcOrd="6" destOrd="0" presId="urn:microsoft.com/office/officeart/2005/8/layout/vProcess5"/>
    <dgm:cxn modelId="{61217EF8-3FB6-4BC9-BA40-1E88FE886901}" type="presParOf" srcId="{500A2774-9921-4BFF-A0DD-08A4FF1F9560}" destId="{A461E66A-2C3C-46E8-B722-A9D0F1B704AA}" srcOrd="7" destOrd="0" presId="urn:microsoft.com/office/officeart/2005/8/layout/vProcess5"/>
    <dgm:cxn modelId="{F761EDFB-B8A2-4485-8046-3F42C1D5970F}" type="presParOf" srcId="{500A2774-9921-4BFF-A0DD-08A4FF1F9560}" destId="{6FF5E309-58E5-48DA-911A-EB72FD2E7923}"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201B7-4D6F-4081-AC27-798ADB012AA7}">
      <dsp:nvSpPr>
        <dsp:cNvPr id="0" name=""/>
        <dsp:cNvSpPr/>
      </dsp:nvSpPr>
      <dsp:spPr>
        <a:xfrm>
          <a:off x="0" y="950065"/>
          <a:ext cx="3143249" cy="1885950"/>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t>Corporal Punishment</a:t>
          </a:r>
        </a:p>
      </dsp:txBody>
      <dsp:txXfrm>
        <a:off x="0" y="950065"/>
        <a:ext cx="3143249" cy="1885950"/>
      </dsp:txXfrm>
    </dsp:sp>
    <dsp:sp modelId="{AFDB21B4-431C-46FA-B10C-2FEA9626585D}">
      <dsp:nvSpPr>
        <dsp:cNvPr id="0" name=""/>
        <dsp:cNvSpPr/>
      </dsp:nvSpPr>
      <dsp:spPr>
        <a:xfrm>
          <a:off x="3457575" y="950065"/>
          <a:ext cx="3143249" cy="1885950"/>
        </a:xfrm>
        <a:prstGeom prst="rect">
          <a:avLst/>
        </a:prstGeom>
        <a:solidFill>
          <a:schemeClr val="accent5">
            <a:hueOff val="-10661560"/>
            <a:satOff val="6060"/>
            <a:lumOff val="-5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a:t>Culture</a:t>
          </a:r>
        </a:p>
      </dsp:txBody>
      <dsp:txXfrm>
        <a:off x="3457575" y="950065"/>
        <a:ext cx="3143249" cy="1885950"/>
      </dsp:txXfrm>
    </dsp:sp>
    <dsp:sp modelId="{FE15923D-F59A-4869-BBC3-52802BAC72E0}">
      <dsp:nvSpPr>
        <dsp:cNvPr id="0" name=""/>
        <dsp:cNvSpPr/>
      </dsp:nvSpPr>
      <dsp:spPr>
        <a:xfrm>
          <a:off x="6915149" y="950065"/>
          <a:ext cx="3143249" cy="1885950"/>
        </a:xfrm>
        <a:prstGeom prst="rect">
          <a:avLst/>
        </a:prstGeom>
        <a:solidFill>
          <a:schemeClr val="accent5">
            <a:hueOff val="-21323121"/>
            <a:satOff val="12119"/>
            <a:lumOff val="-10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t>Trauma</a:t>
          </a:r>
        </a:p>
      </dsp:txBody>
      <dsp:txXfrm>
        <a:off x="6915149" y="950065"/>
        <a:ext cx="3143249" cy="18859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D2677F-9176-473C-8640-F53DD03640EF}">
      <dsp:nvSpPr>
        <dsp:cNvPr id="0" name=""/>
        <dsp:cNvSpPr/>
      </dsp:nvSpPr>
      <dsp:spPr>
        <a:xfrm>
          <a:off x="1519199" y="312105"/>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B1EEB1-3559-48EF-9A16-1AF0FBEBA6FF}">
      <dsp:nvSpPr>
        <dsp:cNvPr id="0" name=""/>
        <dsp:cNvSpPr/>
      </dsp:nvSpPr>
      <dsp:spPr>
        <a:xfrm>
          <a:off x="331199" y="2766254"/>
          <a:ext cx="4320000" cy="94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dirty="0"/>
            <a:t>Behavioral contracts help young people develop concrete goals which they can be expected to attain. </a:t>
          </a:r>
        </a:p>
      </dsp:txBody>
      <dsp:txXfrm>
        <a:off x="331199" y="2766254"/>
        <a:ext cx="4320000" cy="945000"/>
      </dsp:txXfrm>
    </dsp:sp>
    <dsp:sp modelId="{5E76241C-FE06-4A3B-AB94-31358C7DBD0F}">
      <dsp:nvSpPr>
        <dsp:cNvPr id="0" name=""/>
        <dsp:cNvSpPr/>
      </dsp:nvSpPr>
      <dsp:spPr>
        <a:xfrm>
          <a:off x="6595199" y="312105"/>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322993-7DDB-46E3-BF64-1677EF65C326}">
      <dsp:nvSpPr>
        <dsp:cNvPr id="0" name=""/>
        <dsp:cNvSpPr/>
      </dsp:nvSpPr>
      <dsp:spPr>
        <a:xfrm>
          <a:off x="5407199" y="2766254"/>
          <a:ext cx="4320000" cy="94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a:t>They help to motivate and also serve as a reference point for measuring progress.</a:t>
          </a:r>
        </a:p>
      </dsp:txBody>
      <dsp:txXfrm>
        <a:off x="5407199" y="2766254"/>
        <a:ext cx="4320000" cy="9450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0609C-6DD5-483C-A66F-33A886FED5B8}">
      <dsp:nvSpPr>
        <dsp:cNvPr id="0" name=""/>
        <dsp:cNvSpPr/>
      </dsp:nvSpPr>
      <dsp:spPr>
        <a:xfrm>
          <a:off x="1940238" y="261315"/>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ABEBE2-AAB2-4C9D-B421-6E85789C1107}">
      <dsp:nvSpPr>
        <dsp:cNvPr id="0" name=""/>
        <dsp:cNvSpPr/>
      </dsp:nvSpPr>
      <dsp:spPr>
        <a:xfrm>
          <a:off x="752238" y="2746933"/>
          <a:ext cx="4320000"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a:t>Substituting an acceptable behavior for an unacceptable one.</a:t>
          </a:r>
        </a:p>
      </dsp:txBody>
      <dsp:txXfrm>
        <a:off x="752238" y="2746933"/>
        <a:ext cx="4320000" cy="1125000"/>
      </dsp:txXfrm>
    </dsp:sp>
    <dsp:sp modelId="{D0E1838E-25D2-4715-9100-4E6366A0B216}">
      <dsp:nvSpPr>
        <dsp:cNvPr id="0" name=""/>
        <dsp:cNvSpPr/>
      </dsp:nvSpPr>
      <dsp:spPr>
        <a:xfrm>
          <a:off x="7016238" y="261315"/>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D8F6549-46E0-433A-9E3C-BB9C571095B1}">
      <dsp:nvSpPr>
        <dsp:cNvPr id="0" name=""/>
        <dsp:cNvSpPr/>
      </dsp:nvSpPr>
      <dsp:spPr>
        <a:xfrm>
          <a:off x="5828238" y="2746933"/>
          <a:ext cx="4320000"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Many foster children have feelings of anger; if the way they are acting out those feelings is not appropriate, you need to redirect them to a behavior that is an appropriate way to express that feeling.</a:t>
          </a:r>
        </a:p>
      </dsp:txBody>
      <dsp:txXfrm>
        <a:off x="5828238" y="2746933"/>
        <a:ext cx="4320000" cy="1125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EB14A-A528-452C-A502-70866D673240}">
      <dsp:nvSpPr>
        <dsp:cNvPr id="0" name=""/>
        <dsp:cNvSpPr/>
      </dsp:nvSpPr>
      <dsp:spPr>
        <a:xfrm>
          <a:off x="0" y="2"/>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9D3A65C-86D1-493C-9899-FD7C6BDA5B09}">
      <dsp:nvSpPr>
        <dsp:cNvPr id="0" name=""/>
        <dsp:cNvSpPr/>
      </dsp:nvSpPr>
      <dsp:spPr>
        <a:xfrm>
          <a:off x="0" y="2"/>
          <a:ext cx="6797675" cy="1881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Role-modeling: showing by example the behavior the parent wants from the child. </a:t>
          </a:r>
        </a:p>
      </dsp:txBody>
      <dsp:txXfrm>
        <a:off x="0" y="2"/>
        <a:ext cx="6797675" cy="1881464"/>
      </dsp:txXfrm>
    </dsp:sp>
    <dsp:sp modelId="{656FC58C-80AC-4C55-8531-9DADB199ADEB}">
      <dsp:nvSpPr>
        <dsp:cNvPr id="0" name=""/>
        <dsp:cNvSpPr/>
      </dsp:nvSpPr>
      <dsp:spPr>
        <a:xfrm>
          <a:off x="0" y="1881467"/>
          <a:ext cx="6797675" cy="0"/>
        </a:xfrm>
        <a:prstGeom prst="line">
          <a:avLst/>
        </a:prstGeom>
        <a:gradFill rotWithShape="0">
          <a:gsLst>
            <a:gs pos="0">
              <a:schemeClr val="accent2">
                <a:hueOff val="953895"/>
                <a:satOff val="-21764"/>
                <a:lumOff val="8039"/>
                <a:alphaOff val="0"/>
                <a:shade val="85000"/>
                <a:satMod val="130000"/>
              </a:schemeClr>
            </a:gs>
            <a:gs pos="34000">
              <a:schemeClr val="accent2">
                <a:hueOff val="953895"/>
                <a:satOff val="-21764"/>
                <a:lumOff val="8039"/>
                <a:alphaOff val="0"/>
                <a:shade val="87000"/>
                <a:satMod val="125000"/>
              </a:schemeClr>
            </a:gs>
            <a:gs pos="70000">
              <a:schemeClr val="accent2">
                <a:hueOff val="953895"/>
                <a:satOff val="-21764"/>
                <a:lumOff val="8039"/>
                <a:alphaOff val="0"/>
                <a:tint val="100000"/>
                <a:shade val="90000"/>
                <a:satMod val="130000"/>
              </a:schemeClr>
            </a:gs>
            <a:gs pos="100000">
              <a:schemeClr val="accent2">
                <a:hueOff val="953895"/>
                <a:satOff val="-21764"/>
                <a:lumOff val="8039"/>
                <a:alphaOff val="0"/>
                <a:tint val="100000"/>
                <a:shade val="100000"/>
                <a:satMod val="110000"/>
              </a:schemeClr>
            </a:gs>
          </a:gsLst>
          <a:path path="circle">
            <a:fillToRect l="100000" t="100000" r="100000" b="100000"/>
          </a:path>
        </a:gradFill>
        <a:ln w="12700" cap="flat" cmpd="sng" algn="ctr">
          <a:solidFill>
            <a:schemeClr val="accent2">
              <a:hueOff val="953895"/>
              <a:satOff val="-21764"/>
              <a:lumOff val="803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BAF5E14-A4D4-46A0-90BA-795CD777F800}">
      <dsp:nvSpPr>
        <dsp:cNvPr id="0" name=""/>
        <dsp:cNvSpPr/>
      </dsp:nvSpPr>
      <dsp:spPr>
        <a:xfrm>
          <a:off x="0" y="1881467"/>
          <a:ext cx="6797675" cy="1881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If one shows respect for the child's property and privacy, the child will learn to respect the property and privacy of others.</a:t>
          </a:r>
        </a:p>
      </dsp:txBody>
      <dsp:txXfrm>
        <a:off x="0" y="1881467"/>
        <a:ext cx="6797675" cy="1881464"/>
      </dsp:txXfrm>
    </dsp:sp>
    <dsp:sp modelId="{BB1B906D-6FEB-403D-A853-E33762A71883}">
      <dsp:nvSpPr>
        <dsp:cNvPr id="0" name=""/>
        <dsp:cNvSpPr/>
      </dsp:nvSpPr>
      <dsp:spPr>
        <a:xfrm>
          <a:off x="0" y="3762932"/>
          <a:ext cx="6797675" cy="0"/>
        </a:xfrm>
        <a:prstGeom prst="line">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w="12700" cap="flat" cmpd="sng" algn="ctr">
          <a:solidFill>
            <a:schemeClr val="accent2">
              <a:hueOff val="1907789"/>
              <a:satOff val="-43528"/>
              <a:lumOff val="1607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466BB1A-D3B8-450E-9825-25106915A114}">
      <dsp:nvSpPr>
        <dsp:cNvPr id="0" name=""/>
        <dsp:cNvSpPr/>
      </dsp:nvSpPr>
      <dsp:spPr>
        <a:xfrm>
          <a:off x="0" y="3762932"/>
          <a:ext cx="6791036" cy="18869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dirty="0"/>
            <a:t>Ask yourself the following questions:</a:t>
          </a:r>
          <a:br>
            <a:rPr lang="en-US" sz="2300" kern="1200" dirty="0"/>
          </a:br>
          <a:br>
            <a:rPr lang="en-US" sz="2300" kern="1200" dirty="0"/>
          </a:br>
          <a:r>
            <a:rPr lang="en-US" sz="2300" kern="1200" dirty="0"/>
            <a:t>1. How can you as a parent role-model sharing?</a:t>
          </a:r>
          <a:br>
            <a:rPr lang="en-US" sz="2300" kern="1200" dirty="0"/>
          </a:br>
          <a:r>
            <a:rPr lang="en-US" sz="2300" kern="1200" dirty="0"/>
            <a:t>2. How can you role-model speaking kindly to others?</a:t>
          </a:r>
          <a:br>
            <a:rPr lang="en-US" sz="2300" kern="1200" dirty="0"/>
          </a:br>
          <a:r>
            <a:rPr lang="en-US" sz="2300" kern="1200" dirty="0"/>
            <a:t>3. How can you role-model being truthful</a:t>
          </a:r>
        </a:p>
      </dsp:txBody>
      <dsp:txXfrm>
        <a:off x="0" y="3762932"/>
        <a:ext cx="6791036" cy="188697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E5554-6F19-4844-9177-8D7F4716AAEE}">
      <dsp:nvSpPr>
        <dsp:cNvPr id="0" name=""/>
        <dsp:cNvSpPr/>
      </dsp:nvSpPr>
      <dsp:spPr>
        <a:xfrm>
          <a:off x="0" y="171193"/>
          <a:ext cx="6797675" cy="2610562"/>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It’s important to choose your battles wisely. </a:t>
          </a:r>
        </a:p>
      </dsp:txBody>
      <dsp:txXfrm>
        <a:off x="127437" y="298630"/>
        <a:ext cx="6542801" cy="2355688"/>
      </dsp:txXfrm>
    </dsp:sp>
    <dsp:sp modelId="{70A09A82-280B-4B6B-B672-215351ADE278}">
      <dsp:nvSpPr>
        <dsp:cNvPr id="0" name=""/>
        <dsp:cNvSpPr/>
      </dsp:nvSpPr>
      <dsp:spPr>
        <a:xfrm>
          <a:off x="0" y="2868156"/>
          <a:ext cx="6797675" cy="2610562"/>
        </a:xfrm>
        <a:prstGeom prst="roundRect">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t>Focus on the most problematic behaviors first and be willing to ignore less serious behaviors—like interrupting or a lack of table manners—until you've got the big ones under control.</a:t>
          </a:r>
        </a:p>
      </dsp:txBody>
      <dsp:txXfrm>
        <a:off x="127437" y="2995593"/>
        <a:ext cx="6542801" cy="235568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F5AA8F-DE7C-49FB-8699-7E00E0023711}">
      <dsp:nvSpPr>
        <dsp:cNvPr id="0" name=""/>
        <dsp:cNvSpPr/>
      </dsp:nvSpPr>
      <dsp:spPr>
        <a:xfrm>
          <a:off x="4960" y="374728"/>
          <a:ext cx="3277563" cy="98326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9000" tIns="259000" rIns="259000" bIns="259000" numCol="1" spcCol="1270" anchor="ctr" anchorCtr="0">
          <a:noAutofit/>
        </a:bodyPr>
        <a:lstStyle/>
        <a:p>
          <a:pPr marL="0" lvl="0" indent="0" algn="ctr" defTabSz="1466850">
            <a:lnSpc>
              <a:spcPct val="90000"/>
            </a:lnSpc>
            <a:spcBef>
              <a:spcPct val="0"/>
            </a:spcBef>
            <a:spcAft>
              <a:spcPct val="35000"/>
            </a:spcAft>
            <a:buNone/>
          </a:pPr>
          <a:r>
            <a:rPr lang="en-US" sz="3300" kern="1200" dirty="0"/>
            <a:t>Provide</a:t>
          </a:r>
        </a:p>
      </dsp:txBody>
      <dsp:txXfrm>
        <a:off x="4960" y="374728"/>
        <a:ext cx="3277563" cy="983268"/>
      </dsp:txXfrm>
    </dsp:sp>
    <dsp:sp modelId="{9A3E20D9-281A-4E5D-8024-1252053FF6DC}">
      <dsp:nvSpPr>
        <dsp:cNvPr id="0" name=""/>
        <dsp:cNvSpPr/>
      </dsp:nvSpPr>
      <dsp:spPr>
        <a:xfrm>
          <a:off x="4960" y="1357997"/>
          <a:ext cx="3277563" cy="2053354"/>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750" tIns="323750" rIns="323750" bIns="323750" numCol="1" spcCol="1270" anchor="t" anchorCtr="0">
          <a:noAutofit/>
        </a:bodyPr>
        <a:lstStyle/>
        <a:p>
          <a:pPr marL="0" lvl="0" indent="0" algn="l" defTabSz="889000">
            <a:lnSpc>
              <a:spcPct val="90000"/>
            </a:lnSpc>
            <a:spcBef>
              <a:spcPct val="0"/>
            </a:spcBef>
            <a:spcAft>
              <a:spcPct val="35000"/>
            </a:spcAft>
            <a:buNone/>
          </a:pPr>
          <a:r>
            <a:rPr lang="en-US" sz="2000" kern="1200"/>
            <a:t>Provide plenty of positive attention. </a:t>
          </a:r>
        </a:p>
      </dsp:txBody>
      <dsp:txXfrm>
        <a:off x="4960" y="1357997"/>
        <a:ext cx="3277563" cy="2053354"/>
      </dsp:txXfrm>
    </dsp:sp>
    <dsp:sp modelId="{3A3B374A-6623-4E86-95F0-03825711FAEC}">
      <dsp:nvSpPr>
        <dsp:cNvPr id="0" name=""/>
        <dsp:cNvSpPr/>
      </dsp:nvSpPr>
      <dsp:spPr>
        <a:xfrm>
          <a:off x="3390418" y="374728"/>
          <a:ext cx="3277563" cy="983268"/>
        </a:xfrm>
        <a:prstGeom prst="rect">
          <a:avLst/>
        </a:prstGeom>
        <a:solidFill>
          <a:schemeClr val="accent2">
            <a:hueOff val="953895"/>
            <a:satOff val="-21764"/>
            <a:lumOff val="8039"/>
            <a:alphaOff val="0"/>
          </a:schemeClr>
        </a:solidFill>
        <a:ln w="15875" cap="flat" cmpd="sng" algn="ctr">
          <a:solidFill>
            <a:schemeClr val="accent2">
              <a:hueOff val="953895"/>
              <a:satOff val="-21764"/>
              <a:lumOff val="80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9000" tIns="259000" rIns="259000" bIns="259000" numCol="1" spcCol="1270" anchor="ctr" anchorCtr="0">
          <a:noAutofit/>
        </a:bodyPr>
        <a:lstStyle/>
        <a:p>
          <a:pPr marL="0" lvl="0" indent="0" algn="ctr" defTabSz="1466850">
            <a:lnSpc>
              <a:spcPct val="90000"/>
            </a:lnSpc>
            <a:spcBef>
              <a:spcPct val="0"/>
            </a:spcBef>
            <a:spcAft>
              <a:spcPct val="35000"/>
            </a:spcAft>
            <a:buNone/>
          </a:pPr>
          <a:r>
            <a:rPr lang="en-US" sz="3300" kern="1200" dirty="0"/>
            <a:t>Time</a:t>
          </a:r>
        </a:p>
      </dsp:txBody>
      <dsp:txXfrm>
        <a:off x="3390418" y="374728"/>
        <a:ext cx="3277563" cy="983268"/>
      </dsp:txXfrm>
    </dsp:sp>
    <dsp:sp modelId="{DF7B1961-29AE-41F3-B60A-25A5EBD821EE}">
      <dsp:nvSpPr>
        <dsp:cNvPr id="0" name=""/>
        <dsp:cNvSpPr/>
      </dsp:nvSpPr>
      <dsp:spPr>
        <a:xfrm>
          <a:off x="3390418" y="1357997"/>
          <a:ext cx="3277563" cy="2053354"/>
        </a:xfrm>
        <a:prstGeom prst="rect">
          <a:avLst/>
        </a:prstGeom>
        <a:solidFill>
          <a:schemeClr val="accent2">
            <a:tint val="40000"/>
            <a:alpha val="90000"/>
            <a:hueOff val="987282"/>
            <a:satOff val="-2587"/>
            <a:lumOff val="926"/>
            <a:alphaOff val="0"/>
          </a:schemeClr>
        </a:solidFill>
        <a:ln w="15875" cap="flat" cmpd="sng" algn="ctr">
          <a:solidFill>
            <a:schemeClr val="accent2">
              <a:tint val="40000"/>
              <a:alpha val="90000"/>
              <a:hueOff val="987282"/>
              <a:satOff val="-2587"/>
              <a:lumOff val="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750" tIns="323750" rIns="323750" bIns="323750" numCol="1" spcCol="1270" anchor="t" anchorCtr="0">
          <a:noAutofit/>
        </a:bodyPr>
        <a:lstStyle/>
        <a:p>
          <a:pPr marL="0" lvl="0" indent="0" algn="l" defTabSz="889000">
            <a:lnSpc>
              <a:spcPct val="90000"/>
            </a:lnSpc>
            <a:spcBef>
              <a:spcPct val="0"/>
            </a:spcBef>
            <a:spcAft>
              <a:spcPct val="35000"/>
            </a:spcAft>
            <a:buNone/>
          </a:pPr>
          <a:r>
            <a:rPr lang="en-US" sz="2000" kern="1200"/>
            <a:t>Spend one-on-one time together each day to build trust, which is an essential component of any healthy relationship.</a:t>
          </a:r>
        </a:p>
      </dsp:txBody>
      <dsp:txXfrm>
        <a:off x="3390418" y="1357997"/>
        <a:ext cx="3277563" cy="2053354"/>
      </dsp:txXfrm>
    </dsp:sp>
    <dsp:sp modelId="{ADB4F1C6-96AA-466E-8173-8F04CC8A5DBA}">
      <dsp:nvSpPr>
        <dsp:cNvPr id="0" name=""/>
        <dsp:cNvSpPr/>
      </dsp:nvSpPr>
      <dsp:spPr>
        <a:xfrm>
          <a:off x="6775876" y="374728"/>
          <a:ext cx="3277563" cy="983268"/>
        </a:xfrm>
        <a:prstGeom prst="rect">
          <a:avLst/>
        </a:prstGeom>
        <a:solidFill>
          <a:schemeClr val="accent2">
            <a:hueOff val="1907789"/>
            <a:satOff val="-43528"/>
            <a:lumOff val="16079"/>
            <a:alphaOff val="0"/>
          </a:schemeClr>
        </a:solidFill>
        <a:ln w="15875" cap="flat" cmpd="sng" algn="ctr">
          <a:solidFill>
            <a:schemeClr val="accent2">
              <a:hueOff val="1907789"/>
              <a:satOff val="-43528"/>
              <a:lumOff val="160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9000" tIns="259000" rIns="259000" bIns="259000" numCol="1" spcCol="1270" anchor="ctr" anchorCtr="0">
          <a:noAutofit/>
        </a:bodyPr>
        <a:lstStyle/>
        <a:p>
          <a:pPr marL="0" lvl="0" indent="0" algn="ctr" defTabSz="1466850">
            <a:lnSpc>
              <a:spcPct val="90000"/>
            </a:lnSpc>
            <a:spcBef>
              <a:spcPct val="0"/>
            </a:spcBef>
            <a:spcAft>
              <a:spcPct val="35000"/>
            </a:spcAft>
            <a:buNone/>
          </a:pPr>
          <a:r>
            <a:rPr lang="en-US" sz="3300" kern="1200" dirty="0"/>
            <a:t>Fun</a:t>
          </a:r>
        </a:p>
      </dsp:txBody>
      <dsp:txXfrm>
        <a:off x="6775876" y="374728"/>
        <a:ext cx="3277563" cy="983268"/>
      </dsp:txXfrm>
    </dsp:sp>
    <dsp:sp modelId="{D4A42E8C-0020-4E6D-9685-0B96D6379D88}">
      <dsp:nvSpPr>
        <dsp:cNvPr id="0" name=""/>
        <dsp:cNvSpPr/>
      </dsp:nvSpPr>
      <dsp:spPr>
        <a:xfrm>
          <a:off x="6775876" y="1357997"/>
          <a:ext cx="3277563" cy="2053354"/>
        </a:xfrm>
        <a:prstGeom prst="rect">
          <a:avLst/>
        </a:prstGeom>
        <a:solidFill>
          <a:schemeClr val="accent2">
            <a:tint val="40000"/>
            <a:alpha val="90000"/>
            <a:hueOff val="1974564"/>
            <a:satOff val="-5173"/>
            <a:lumOff val="1852"/>
            <a:alphaOff val="0"/>
          </a:schemeClr>
        </a:solidFill>
        <a:ln w="15875" cap="flat" cmpd="sng" algn="ctr">
          <a:solidFill>
            <a:schemeClr val="accent2">
              <a:tint val="40000"/>
              <a:alpha val="90000"/>
              <a:hueOff val="1974564"/>
              <a:satOff val="-5173"/>
              <a:lumOff val="18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750" tIns="323750" rIns="323750" bIns="323750" numCol="1" spcCol="1270" anchor="t" anchorCtr="0">
          <a:noAutofit/>
        </a:bodyPr>
        <a:lstStyle/>
        <a:p>
          <a:pPr marL="0" lvl="0" indent="0" algn="l" defTabSz="889000">
            <a:lnSpc>
              <a:spcPct val="90000"/>
            </a:lnSpc>
            <a:spcBef>
              <a:spcPct val="0"/>
            </a:spcBef>
            <a:spcAft>
              <a:spcPct val="35000"/>
            </a:spcAft>
            <a:buNone/>
          </a:pPr>
          <a:r>
            <a:rPr lang="en-US" sz="2000" kern="1200"/>
            <a:t>Have fun together and you’ll likely prevent a lot of attention-seeking behaviors.</a:t>
          </a:r>
        </a:p>
      </dsp:txBody>
      <dsp:txXfrm>
        <a:off x="6775876" y="1357997"/>
        <a:ext cx="3277563" cy="205335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3DF5F7-038B-47D6-AC44-06BF7F4CF711}">
      <dsp:nvSpPr>
        <dsp:cNvPr id="0" name=""/>
        <dsp:cNvSpPr/>
      </dsp:nvSpPr>
      <dsp:spPr>
        <a:xfrm>
          <a:off x="0" y="590511"/>
          <a:ext cx="10900477" cy="10836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544834-AD90-46D2-878F-65490CCD2497}">
      <dsp:nvSpPr>
        <dsp:cNvPr id="0" name=""/>
        <dsp:cNvSpPr/>
      </dsp:nvSpPr>
      <dsp:spPr>
        <a:xfrm>
          <a:off x="327805" y="834333"/>
          <a:ext cx="596009" cy="59600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382A8B-A12B-4975-8486-A4FBB764D6B7}">
      <dsp:nvSpPr>
        <dsp:cNvPr id="0" name=""/>
        <dsp:cNvSpPr/>
      </dsp:nvSpPr>
      <dsp:spPr>
        <a:xfrm>
          <a:off x="1251619" y="590511"/>
          <a:ext cx="4905214" cy="1083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687" tIns="114687" rIns="114687" bIns="114687" numCol="1" spcCol="1270" anchor="ctr" anchorCtr="0">
          <a:noAutofit/>
        </a:bodyPr>
        <a:lstStyle/>
        <a:p>
          <a:pPr marL="0" lvl="0" indent="0" algn="l" defTabSz="1111250">
            <a:lnSpc>
              <a:spcPct val="100000"/>
            </a:lnSpc>
            <a:spcBef>
              <a:spcPct val="0"/>
            </a:spcBef>
            <a:spcAft>
              <a:spcPct val="35000"/>
            </a:spcAft>
            <a:buNone/>
          </a:pPr>
          <a:r>
            <a:rPr lang="en-US" sz="2500" kern="1200"/>
            <a:t>Use Grandma’s Rule of Discipline </a:t>
          </a:r>
        </a:p>
      </dsp:txBody>
      <dsp:txXfrm>
        <a:off x="1251619" y="590511"/>
        <a:ext cx="4905214" cy="1083652"/>
      </dsp:txXfrm>
    </dsp:sp>
    <dsp:sp modelId="{0EFCA697-077D-4964-BCB7-8D7AD6358218}">
      <dsp:nvSpPr>
        <dsp:cNvPr id="0" name=""/>
        <dsp:cNvSpPr/>
      </dsp:nvSpPr>
      <dsp:spPr>
        <a:xfrm>
          <a:off x="6440264" y="590511"/>
          <a:ext cx="4175558" cy="1083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687" tIns="114687" rIns="114687" bIns="114687" numCol="1" spcCol="1270" anchor="ctr" anchorCtr="0">
          <a:noAutofit/>
        </a:bodyPr>
        <a:lstStyle/>
        <a:p>
          <a:pPr marL="0" lvl="0" indent="0" algn="l" defTabSz="800100">
            <a:lnSpc>
              <a:spcPct val="100000"/>
            </a:lnSpc>
            <a:spcBef>
              <a:spcPct val="0"/>
            </a:spcBef>
            <a:spcAft>
              <a:spcPct val="35000"/>
            </a:spcAft>
            <a:buNone/>
          </a:pPr>
          <a:r>
            <a:rPr lang="en-US" sz="1800" kern="1200" dirty="0"/>
            <a:t>Grandma’s rule of discipline gives children in foster care a sense of control, which is critical for kids who have little control over most aspects of their lives.</a:t>
          </a:r>
        </a:p>
      </dsp:txBody>
      <dsp:txXfrm>
        <a:off x="6440264" y="590511"/>
        <a:ext cx="4175558" cy="1083652"/>
      </dsp:txXfrm>
    </dsp:sp>
    <dsp:sp modelId="{64959068-E68A-4395-B61E-1AE6381C42C1}">
      <dsp:nvSpPr>
        <dsp:cNvPr id="0" name=""/>
        <dsp:cNvSpPr/>
      </dsp:nvSpPr>
      <dsp:spPr>
        <a:xfrm>
          <a:off x="0" y="1945077"/>
          <a:ext cx="10900477" cy="10836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2DB8D9-6718-4732-8EB8-96B5AC0A7594}">
      <dsp:nvSpPr>
        <dsp:cNvPr id="0" name=""/>
        <dsp:cNvSpPr/>
      </dsp:nvSpPr>
      <dsp:spPr>
        <a:xfrm>
          <a:off x="327805" y="2188899"/>
          <a:ext cx="596009" cy="59600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3DF826-394F-4DD0-8483-84FEFCB3CFA4}">
      <dsp:nvSpPr>
        <dsp:cNvPr id="0" name=""/>
        <dsp:cNvSpPr/>
      </dsp:nvSpPr>
      <dsp:spPr>
        <a:xfrm>
          <a:off x="1251619" y="1945077"/>
          <a:ext cx="9647634" cy="1083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687" tIns="114687" rIns="114687" bIns="114687" numCol="1" spcCol="1270" anchor="ctr" anchorCtr="0">
          <a:noAutofit/>
        </a:bodyPr>
        <a:lstStyle/>
        <a:p>
          <a:pPr marL="0" lvl="0" indent="0" algn="l" defTabSz="1111250">
            <a:lnSpc>
              <a:spcPct val="100000"/>
            </a:lnSpc>
            <a:spcBef>
              <a:spcPct val="0"/>
            </a:spcBef>
            <a:spcAft>
              <a:spcPct val="35000"/>
            </a:spcAft>
            <a:buNone/>
          </a:pPr>
          <a:r>
            <a:rPr lang="en-US" sz="2500" kern="1200"/>
            <a:t>Grandma’s rule of discipline involves framing things as an incentive rather than pointing out the negative consequence.</a:t>
          </a:r>
        </a:p>
      </dsp:txBody>
      <dsp:txXfrm>
        <a:off x="1251619" y="1945077"/>
        <a:ext cx="9647634" cy="108365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617574-725D-40E9-86D7-F0F41A159683}">
      <dsp:nvSpPr>
        <dsp:cNvPr id="0" name=""/>
        <dsp:cNvSpPr/>
      </dsp:nvSpPr>
      <dsp:spPr>
        <a:xfrm>
          <a:off x="0" y="50093"/>
          <a:ext cx="10058399" cy="87395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Use a younger child’s short attention span to your advantage. </a:t>
          </a:r>
        </a:p>
      </dsp:txBody>
      <dsp:txXfrm>
        <a:off x="42663" y="92756"/>
        <a:ext cx="9973073" cy="788627"/>
      </dsp:txXfrm>
    </dsp:sp>
    <dsp:sp modelId="{484138B8-4F3C-481D-A5CC-ADE375BB737C}">
      <dsp:nvSpPr>
        <dsp:cNvPr id="0" name=""/>
        <dsp:cNvSpPr/>
      </dsp:nvSpPr>
      <dsp:spPr>
        <a:xfrm>
          <a:off x="0" y="987406"/>
          <a:ext cx="10058399" cy="873953"/>
        </a:xfrm>
        <a:prstGeom prst="roundRect">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If they are banging their blocks together loudly and you want them to stop, invite them to help you put the dishes away.</a:t>
          </a:r>
        </a:p>
      </dsp:txBody>
      <dsp:txXfrm>
        <a:off x="42663" y="1030069"/>
        <a:ext cx="9973073" cy="788627"/>
      </dsp:txXfrm>
    </dsp:sp>
    <dsp:sp modelId="{80FF5B10-4753-4F87-8500-1A732EB765B2}">
      <dsp:nvSpPr>
        <dsp:cNvPr id="0" name=""/>
        <dsp:cNvSpPr/>
      </dsp:nvSpPr>
      <dsp:spPr>
        <a:xfrm>
          <a:off x="0" y="1924719"/>
          <a:ext cx="10058399" cy="873953"/>
        </a:xfrm>
        <a:prstGeom prst="roundRect">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Similarly, if they are yelling because you said they can't go to the park, remind them of something you’re planning to do tomorrow. </a:t>
          </a:r>
        </a:p>
      </dsp:txBody>
      <dsp:txXfrm>
        <a:off x="42663" y="1967382"/>
        <a:ext cx="9973073" cy="788627"/>
      </dsp:txXfrm>
    </dsp:sp>
    <dsp:sp modelId="{AB41A0F5-1CC5-4405-9CE3-BA2B7EFF0203}">
      <dsp:nvSpPr>
        <dsp:cNvPr id="0" name=""/>
        <dsp:cNvSpPr/>
      </dsp:nvSpPr>
      <dsp:spPr>
        <a:xfrm>
          <a:off x="0" y="2862033"/>
          <a:ext cx="10058399" cy="87395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Redirection can avoid a lot of power struggles.</a:t>
          </a:r>
        </a:p>
      </dsp:txBody>
      <dsp:txXfrm>
        <a:off x="42663" y="2904696"/>
        <a:ext cx="9973073" cy="78862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0B22E0-B585-430D-83AA-8F5AA06A5B62}">
      <dsp:nvSpPr>
        <dsp:cNvPr id="0" name=""/>
        <dsp:cNvSpPr/>
      </dsp:nvSpPr>
      <dsp:spPr>
        <a:xfrm>
          <a:off x="0" y="2096"/>
          <a:ext cx="6910387" cy="106257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3D22E7-3EF0-4D96-B35C-F07C11616A98}">
      <dsp:nvSpPr>
        <dsp:cNvPr id="0" name=""/>
        <dsp:cNvSpPr/>
      </dsp:nvSpPr>
      <dsp:spPr>
        <a:xfrm>
          <a:off x="321428" y="241175"/>
          <a:ext cx="584416" cy="5844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34F131-8F3E-4800-8BD7-93D60C886E44}">
      <dsp:nvSpPr>
        <dsp:cNvPr id="0" name=""/>
        <dsp:cNvSpPr/>
      </dsp:nvSpPr>
      <dsp:spPr>
        <a:xfrm>
          <a:off x="1227274" y="2096"/>
          <a:ext cx="5683112" cy="106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456" tIns="112456" rIns="112456" bIns="112456" numCol="1" spcCol="1270" anchor="ctr" anchorCtr="0">
          <a:noAutofit/>
        </a:bodyPr>
        <a:lstStyle/>
        <a:p>
          <a:pPr marL="0" lvl="0" indent="0" algn="l" defTabSz="800100">
            <a:lnSpc>
              <a:spcPct val="100000"/>
            </a:lnSpc>
            <a:spcBef>
              <a:spcPct val="0"/>
            </a:spcBef>
            <a:spcAft>
              <a:spcPct val="35000"/>
            </a:spcAft>
            <a:buNone/>
          </a:pPr>
          <a:r>
            <a:rPr lang="en-US" sz="1800" kern="1200" dirty="0"/>
            <a:t>Use </a:t>
          </a:r>
          <a:r>
            <a:rPr lang="en-US" sz="1800" strike="sngStrike" kern="1200" dirty="0"/>
            <a:t>Time-Outs</a:t>
          </a:r>
        </a:p>
      </dsp:txBody>
      <dsp:txXfrm>
        <a:off x="1227274" y="2096"/>
        <a:ext cx="5683112" cy="1062575"/>
      </dsp:txXfrm>
    </dsp:sp>
    <dsp:sp modelId="{650B601D-BC50-4A1A-B797-4B79C13A0506}">
      <dsp:nvSpPr>
        <dsp:cNvPr id="0" name=""/>
        <dsp:cNvSpPr/>
      </dsp:nvSpPr>
      <dsp:spPr>
        <a:xfrm>
          <a:off x="0" y="1330315"/>
          <a:ext cx="6910387" cy="106257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120FA1-1499-47F0-8745-FF7046B15566}">
      <dsp:nvSpPr>
        <dsp:cNvPr id="0" name=""/>
        <dsp:cNvSpPr/>
      </dsp:nvSpPr>
      <dsp:spPr>
        <a:xfrm>
          <a:off x="321428" y="1569394"/>
          <a:ext cx="584416" cy="5844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0BD95CC-6DBA-4326-BCDB-5D91579961FB}">
      <dsp:nvSpPr>
        <dsp:cNvPr id="0" name=""/>
        <dsp:cNvSpPr/>
      </dsp:nvSpPr>
      <dsp:spPr>
        <a:xfrm>
          <a:off x="1227274" y="1330315"/>
          <a:ext cx="5683112" cy="106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456" tIns="112456" rIns="112456" bIns="112456" numCol="1" spcCol="1270" anchor="ctr" anchorCtr="0">
          <a:noAutofit/>
        </a:bodyPr>
        <a:lstStyle/>
        <a:p>
          <a:pPr marL="0" lvl="0" indent="0" algn="l" defTabSz="800100">
            <a:lnSpc>
              <a:spcPct val="100000"/>
            </a:lnSpc>
            <a:spcBef>
              <a:spcPct val="0"/>
            </a:spcBef>
            <a:spcAft>
              <a:spcPct val="35000"/>
            </a:spcAft>
            <a:buNone/>
          </a:pPr>
          <a:r>
            <a:rPr lang="en-US" sz="1800" kern="1200"/>
            <a:t>Reflection Time!</a:t>
          </a:r>
        </a:p>
      </dsp:txBody>
      <dsp:txXfrm>
        <a:off x="1227274" y="1330315"/>
        <a:ext cx="5683112" cy="1062575"/>
      </dsp:txXfrm>
    </dsp:sp>
    <dsp:sp modelId="{CB935128-D805-4A8A-AD1B-10402D246EAD}">
      <dsp:nvSpPr>
        <dsp:cNvPr id="0" name=""/>
        <dsp:cNvSpPr/>
      </dsp:nvSpPr>
      <dsp:spPr>
        <a:xfrm>
          <a:off x="0" y="2658534"/>
          <a:ext cx="6910387" cy="106257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0BBF4B-EF95-4B85-BC4C-5A9EA244B34B}">
      <dsp:nvSpPr>
        <dsp:cNvPr id="0" name=""/>
        <dsp:cNvSpPr/>
      </dsp:nvSpPr>
      <dsp:spPr>
        <a:xfrm>
          <a:off x="321428" y="2897613"/>
          <a:ext cx="584416" cy="5844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9683F9-DCDB-4CD1-ACFB-2C3E4BC3DCA4}">
      <dsp:nvSpPr>
        <dsp:cNvPr id="0" name=""/>
        <dsp:cNvSpPr/>
      </dsp:nvSpPr>
      <dsp:spPr>
        <a:xfrm>
          <a:off x="1227274" y="2658534"/>
          <a:ext cx="5683112" cy="106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456" tIns="112456" rIns="112456" bIns="112456" numCol="1" spcCol="1270" anchor="ctr" anchorCtr="0">
          <a:noAutofit/>
        </a:bodyPr>
        <a:lstStyle/>
        <a:p>
          <a:pPr marL="0" lvl="0" indent="0" algn="l" defTabSz="800100">
            <a:lnSpc>
              <a:spcPct val="100000"/>
            </a:lnSpc>
            <a:spcBef>
              <a:spcPct val="0"/>
            </a:spcBef>
            <a:spcAft>
              <a:spcPct val="35000"/>
            </a:spcAft>
            <a:buNone/>
          </a:pPr>
          <a:r>
            <a:rPr lang="en-US" sz="1800" kern="1200"/>
            <a:t>When it's done correctly, time-out removes positive reinforcement and gives a child a short break from an environment that may be overstimulating. </a:t>
          </a:r>
        </a:p>
      </dsp:txBody>
      <dsp:txXfrm>
        <a:off x="1227274" y="2658534"/>
        <a:ext cx="5683112" cy="1062575"/>
      </dsp:txXfrm>
    </dsp:sp>
    <dsp:sp modelId="{72D3D873-3B04-4F8C-99E5-DDC74C61EBDF}">
      <dsp:nvSpPr>
        <dsp:cNvPr id="0" name=""/>
        <dsp:cNvSpPr/>
      </dsp:nvSpPr>
      <dsp:spPr>
        <a:xfrm>
          <a:off x="0" y="3986753"/>
          <a:ext cx="6910387" cy="106257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517A16-CABF-45D0-BE0A-F89568B9ED83}">
      <dsp:nvSpPr>
        <dsp:cNvPr id="0" name=""/>
        <dsp:cNvSpPr/>
      </dsp:nvSpPr>
      <dsp:spPr>
        <a:xfrm>
          <a:off x="321428" y="4225832"/>
          <a:ext cx="584416" cy="58441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125844-3122-4667-B384-C78D7D33621D}">
      <dsp:nvSpPr>
        <dsp:cNvPr id="0" name=""/>
        <dsp:cNvSpPr/>
      </dsp:nvSpPr>
      <dsp:spPr>
        <a:xfrm>
          <a:off x="1227274" y="3986753"/>
          <a:ext cx="5683112" cy="1062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456" tIns="112456" rIns="112456" bIns="112456" numCol="1" spcCol="1270" anchor="ctr" anchorCtr="0">
          <a:noAutofit/>
        </a:bodyPr>
        <a:lstStyle/>
        <a:p>
          <a:pPr marL="0" lvl="0" indent="0" algn="l" defTabSz="800100">
            <a:lnSpc>
              <a:spcPct val="100000"/>
            </a:lnSpc>
            <a:spcBef>
              <a:spcPct val="0"/>
            </a:spcBef>
            <a:spcAft>
              <a:spcPct val="35000"/>
            </a:spcAft>
            <a:buNone/>
          </a:pPr>
          <a:r>
            <a:rPr lang="en-US" sz="1800" kern="1200"/>
            <a:t>Knowing how to step away when you're feeling overwhelmed is a skill that children can use throughout their lives, even into adulthood.</a:t>
          </a:r>
        </a:p>
      </dsp:txBody>
      <dsp:txXfrm>
        <a:off x="1227274" y="3986753"/>
        <a:ext cx="5683112" cy="106257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FA3D1-216D-48BB-9679-77D3C42A3190}">
      <dsp:nvSpPr>
        <dsp:cNvPr id="0" name=""/>
        <dsp:cNvSpPr/>
      </dsp:nvSpPr>
      <dsp:spPr>
        <a:xfrm>
          <a:off x="0" y="0"/>
          <a:ext cx="9265405" cy="1085772"/>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Taking away privileges can also serve as an effective teaching tool. </a:t>
          </a:r>
        </a:p>
      </dsp:txBody>
      <dsp:txXfrm>
        <a:off x="31801" y="31801"/>
        <a:ext cx="8093772" cy="1022170"/>
      </dsp:txXfrm>
    </dsp:sp>
    <dsp:sp modelId="{797F1D01-BB57-4A72-AB3C-BF5A87F3C529}">
      <dsp:nvSpPr>
        <dsp:cNvPr id="0" name=""/>
        <dsp:cNvSpPr/>
      </dsp:nvSpPr>
      <dsp:spPr>
        <a:xfrm>
          <a:off x="817535" y="1266734"/>
          <a:ext cx="9265405" cy="1085772"/>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It’s important to learn about what types of privileges will be most effective with your child. </a:t>
          </a:r>
        </a:p>
      </dsp:txBody>
      <dsp:txXfrm>
        <a:off x="849336" y="1298535"/>
        <a:ext cx="7678515" cy="1022170"/>
      </dsp:txXfrm>
    </dsp:sp>
    <dsp:sp modelId="{749D8F85-2BEF-4652-AA14-1720C6FBDC44}">
      <dsp:nvSpPr>
        <dsp:cNvPr id="0" name=""/>
        <dsp:cNvSpPr/>
      </dsp:nvSpPr>
      <dsp:spPr>
        <a:xfrm>
          <a:off x="1635071" y="2533469"/>
          <a:ext cx="9265405" cy="1085772"/>
        </a:xfrm>
        <a:prstGeom prst="roundRect">
          <a:avLst>
            <a:gd name="adj" fmla="val 1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While taking away TV time or a cell phone may work for some kids, removing a specific toy may be most effective for others.</a:t>
          </a:r>
        </a:p>
      </dsp:txBody>
      <dsp:txXfrm>
        <a:off x="1666872" y="2565270"/>
        <a:ext cx="7678515" cy="1022170"/>
      </dsp:txXfrm>
    </dsp:sp>
    <dsp:sp modelId="{85E3E59C-D5D2-4D53-B101-C0B3CE5DDB35}">
      <dsp:nvSpPr>
        <dsp:cNvPr id="0" name=""/>
        <dsp:cNvSpPr/>
      </dsp:nvSpPr>
      <dsp:spPr>
        <a:xfrm>
          <a:off x="8559653" y="823377"/>
          <a:ext cx="705752" cy="705752"/>
        </a:xfrm>
        <a:prstGeom prst="downArrow">
          <a:avLst>
            <a:gd name="adj1" fmla="val 55000"/>
            <a:gd name="adj2" fmla="val 45000"/>
          </a:avLst>
        </a:prstGeom>
        <a:solidFill>
          <a:schemeClr val="accent6">
            <a:alpha val="90000"/>
            <a:tint val="40000"/>
            <a:hueOff val="0"/>
            <a:satOff val="0"/>
            <a:lumOff val="0"/>
            <a:alphaOff val="0"/>
          </a:schemeClr>
        </a:solidFill>
        <a:ln w="15875"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8718447" y="823377"/>
        <a:ext cx="388164" cy="531078"/>
      </dsp:txXfrm>
    </dsp:sp>
    <dsp:sp modelId="{8C116FC0-4147-4737-AB5A-541759F11E30}">
      <dsp:nvSpPr>
        <dsp:cNvPr id="0" name=""/>
        <dsp:cNvSpPr/>
      </dsp:nvSpPr>
      <dsp:spPr>
        <a:xfrm>
          <a:off x="9377189" y="2082873"/>
          <a:ext cx="705752" cy="705752"/>
        </a:xfrm>
        <a:prstGeom prst="downArrow">
          <a:avLst>
            <a:gd name="adj1" fmla="val 55000"/>
            <a:gd name="adj2" fmla="val 45000"/>
          </a:avLst>
        </a:prstGeom>
        <a:solidFill>
          <a:schemeClr val="accent6">
            <a:alpha val="90000"/>
            <a:tint val="40000"/>
            <a:hueOff val="0"/>
            <a:satOff val="0"/>
            <a:lumOff val="0"/>
            <a:alphaOff val="0"/>
          </a:schemeClr>
        </a:solidFill>
        <a:ln w="15875"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9535983" y="2082873"/>
        <a:ext cx="388164" cy="53107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3FC28-9B41-46F8-A196-DA7E9AF953BE}">
      <dsp:nvSpPr>
        <dsp:cNvPr id="0" name=""/>
        <dsp:cNvSpPr/>
      </dsp:nvSpPr>
      <dsp:spPr>
        <a:xfrm>
          <a:off x="0" y="0"/>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3050EB27-B1DA-4A0B-807C-2841CE3E0777}">
      <dsp:nvSpPr>
        <dsp:cNvPr id="0" name=""/>
        <dsp:cNvSpPr/>
      </dsp:nvSpPr>
      <dsp:spPr>
        <a:xfrm>
          <a:off x="0" y="0"/>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You are an important part of the multidisciplinary team (MDT)!</a:t>
          </a:r>
        </a:p>
      </dsp:txBody>
      <dsp:txXfrm>
        <a:off x="0" y="0"/>
        <a:ext cx="6797675" cy="1412477"/>
      </dsp:txXfrm>
    </dsp:sp>
    <dsp:sp modelId="{F4362D91-5798-442B-8F80-98049233620B}">
      <dsp:nvSpPr>
        <dsp:cNvPr id="0" name=""/>
        <dsp:cNvSpPr/>
      </dsp:nvSpPr>
      <dsp:spPr>
        <a:xfrm>
          <a:off x="0" y="1412478"/>
          <a:ext cx="6797675" cy="0"/>
        </a:xfrm>
        <a:prstGeom prst="line">
          <a:avLst/>
        </a:prstGeom>
        <a:gradFill rotWithShape="0">
          <a:gsLst>
            <a:gs pos="0">
              <a:schemeClr val="accent2">
                <a:hueOff val="635930"/>
                <a:satOff val="-14509"/>
                <a:lumOff val="5360"/>
                <a:alphaOff val="0"/>
                <a:shade val="85000"/>
                <a:satMod val="130000"/>
              </a:schemeClr>
            </a:gs>
            <a:gs pos="34000">
              <a:schemeClr val="accent2">
                <a:hueOff val="635930"/>
                <a:satOff val="-14509"/>
                <a:lumOff val="5360"/>
                <a:alphaOff val="0"/>
                <a:shade val="87000"/>
                <a:satMod val="125000"/>
              </a:schemeClr>
            </a:gs>
            <a:gs pos="70000">
              <a:schemeClr val="accent2">
                <a:hueOff val="635930"/>
                <a:satOff val="-14509"/>
                <a:lumOff val="5360"/>
                <a:alphaOff val="0"/>
                <a:tint val="100000"/>
                <a:shade val="90000"/>
                <a:satMod val="130000"/>
              </a:schemeClr>
            </a:gs>
            <a:gs pos="100000">
              <a:schemeClr val="accent2">
                <a:hueOff val="635930"/>
                <a:satOff val="-14509"/>
                <a:lumOff val="5360"/>
                <a:alphaOff val="0"/>
                <a:tint val="100000"/>
                <a:shade val="100000"/>
                <a:satMod val="110000"/>
              </a:schemeClr>
            </a:gs>
          </a:gsLst>
          <a:path path="circle">
            <a:fillToRect l="100000" t="100000" r="100000" b="100000"/>
          </a:path>
        </a:gradFill>
        <a:ln w="12700" cap="flat" cmpd="sng" algn="ctr">
          <a:solidFill>
            <a:schemeClr val="accent2">
              <a:hueOff val="635930"/>
              <a:satOff val="-14509"/>
              <a:lumOff val="536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724090C-E0FF-4BCB-B587-101B9D64F239}">
      <dsp:nvSpPr>
        <dsp:cNvPr id="0" name=""/>
        <dsp:cNvSpPr/>
      </dsp:nvSpPr>
      <dsp:spPr>
        <a:xfrm>
          <a:off x="0" y="1412477"/>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When specific behavior problems arise, work with your foster child’s CPS worker, case manager, therapist, and other caretakers to identify the best strategies for intervention. </a:t>
          </a:r>
        </a:p>
      </dsp:txBody>
      <dsp:txXfrm>
        <a:off x="0" y="1412477"/>
        <a:ext cx="6797675" cy="1412477"/>
      </dsp:txXfrm>
    </dsp:sp>
    <dsp:sp modelId="{D439F55C-34E1-40DE-882B-99F0C0186B82}">
      <dsp:nvSpPr>
        <dsp:cNvPr id="0" name=""/>
        <dsp:cNvSpPr/>
      </dsp:nvSpPr>
      <dsp:spPr>
        <a:xfrm>
          <a:off x="0" y="2824956"/>
          <a:ext cx="6797675" cy="0"/>
        </a:xfrm>
        <a:prstGeom prst="line">
          <a:avLst/>
        </a:prstGeom>
        <a:gradFill rotWithShape="0">
          <a:gsLst>
            <a:gs pos="0">
              <a:schemeClr val="accent2">
                <a:hueOff val="1271860"/>
                <a:satOff val="-29019"/>
                <a:lumOff val="10719"/>
                <a:alphaOff val="0"/>
                <a:shade val="85000"/>
                <a:satMod val="130000"/>
              </a:schemeClr>
            </a:gs>
            <a:gs pos="34000">
              <a:schemeClr val="accent2">
                <a:hueOff val="1271860"/>
                <a:satOff val="-29019"/>
                <a:lumOff val="10719"/>
                <a:alphaOff val="0"/>
                <a:shade val="87000"/>
                <a:satMod val="125000"/>
              </a:schemeClr>
            </a:gs>
            <a:gs pos="70000">
              <a:schemeClr val="accent2">
                <a:hueOff val="1271860"/>
                <a:satOff val="-29019"/>
                <a:lumOff val="10719"/>
                <a:alphaOff val="0"/>
                <a:tint val="100000"/>
                <a:shade val="90000"/>
                <a:satMod val="130000"/>
              </a:schemeClr>
            </a:gs>
            <a:gs pos="100000">
              <a:schemeClr val="accent2">
                <a:hueOff val="1271860"/>
                <a:satOff val="-29019"/>
                <a:lumOff val="10719"/>
                <a:alphaOff val="0"/>
                <a:tint val="100000"/>
                <a:shade val="100000"/>
                <a:satMod val="110000"/>
              </a:schemeClr>
            </a:gs>
          </a:gsLst>
          <a:path path="circle">
            <a:fillToRect l="100000" t="100000" r="100000" b="100000"/>
          </a:path>
        </a:gradFill>
        <a:ln w="12700" cap="flat" cmpd="sng" algn="ctr">
          <a:solidFill>
            <a:schemeClr val="accent2">
              <a:hueOff val="1271860"/>
              <a:satOff val="-29019"/>
              <a:lumOff val="1071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25C47F69-3CC3-4A9F-A6A7-1F0EAEEBB731}">
      <dsp:nvSpPr>
        <dsp:cNvPr id="0" name=""/>
        <dsp:cNvSpPr/>
      </dsp:nvSpPr>
      <dsp:spPr>
        <a:xfrm>
          <a:off x="0" y="2824955"/>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The treatment team will also be able to help you identify a plan that will specifically address a foster child's mental health and behavioral needs. </a:t>
          </a:r>
        </a:p>
      </dsp:txBody>
      <dsp:txXfrm>
        <a:off x="0" y="2824955"/>
        <a:ext cx="6797675" cy="1412477"/>
      </dsp:txXfrm>
    </dsp:sp>
    <dsp:sp modelId="{6DF5091B-DD32-4C96-9A5D-109832B00149}">
      <dsp:nvSpPr>
        <dsp:cNvPr id="0" name=""/>
        <dsp:cNvSpPr/>
      </dsp:nvSpPr>
      <dsp:spPr>
        <a:xfrm>
          <a:off x="0" y="4237434"/>
          <a:ext cx="6797675" cy="0"/>
        </a:xfrm>
        <a:prstGeom prst="line">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w="12700" cap="flat" cmpd="sng" algn="ctr">
          <a:solidFill>
            <a:schemeClr val="accent2">
              <a:hueOff val="1907789"/>
              <a:satOff val="-43528"/>
              <a:lumOff val="1607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5845089-CB38-49B4-BCC4-A3AFEAB98C10}">
      <dsp:nvSpPr>
        <dsp:cNvPr id="0" name=""/>
        <dsp:cNvSpPr/>
      </dsp:nvSpPr>
      <dsp:spPr>
        <a:xfrm>
          <a:off x="0" y="4237433"/>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Children in foster care require a discipline plan tailored to their specific needs.</a:t>
          </a:r>
        </a:p>
      </dsp:txBody>
      <dsp:txXfrm>
        <a:off x="0" y="4237433"/>
        <a:ext cx="6797675" cy="14124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F56D71-B9EE-40F0-8836-3AC0DAAC547A}">
      <dsp:nvSpPr>
        <dsp:cNvPr id="0" name=""/>
        <dsp:cNvSpPr/>
      </dsp:nvSpPr>
      <dsp:spPr>
        <a:xfrm>
          <a:off x="0" y="2294"/>
          <a:ext cx="6797675" cy="1831854"/>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Abuse, neglect, and trauma can lead to a variety of emotional and behavioral issues for children living in foster care.  </a:t>
          </a:r>
        </a:p>
      </dsp:txBody>
      <dsp:txXfrm>
        <a:off x="89424" y="91718"/>
        <a:ext cx="6618827" cy="1653006"/>
      </dsp:txXfrm>
    </dsp:sp>
    <dsp:sp modelId="{887DD9D0-5DE2-49F3-A59E-131883D6A42E}">
      <dsp:nvSpPr>
        <dsp:cNvPr id="0" name=""/>
        <dsp:cNvSpPr/>
      </dsp:nvSpPr>
      <dsp:spPr>
        <a:xfrm>
          <a:off x="0" y="1909028"/>
          <a:ext cx="6797675" cy="1831854"/>
        </a:xfrm>
        <a:prstGeom prst="roundRect">
          <a:avLst/>
        </a:prstGeom>
        <a:gradFill rotWithShape="0">
          <a:gsLst>
            <a:gs pos="0">
              <a:schemeClr val="accent2">
                <a:hueOff val="953895"/>
                <a:satOff val="-21764"/>
                <a:lumOff val="8039"/>
                <a:alphaOff val="0"/>
                <a:shade val="85000"/>
                <a:satMod val="130000"/>
              </a:schemeClr>
            </a:gs>
            <a:gs pos="34000">
              <a:schemeClr val="accent2">
                <a:hueOff val="953895"/>
                <a:satOff val="-21764"/>
                <a:lumOff val="8039"/>
                <a:alphaOff val="0"/>
                <a:shade val="87000"/>
                <a:satMod val="125000"/>
              </a:schemeClr>
            </a:gs>
            <a:gs pos="70000">
              <a:schemeClr val="accent2">
                <a:hueOff val="953895"/>
                <a:satOff val="-21764"/>
                <a:lumOff val="8039"/>
                <a:alphaOff val="0"/>
                <a:tint val="100000"/>
                <a:shade val="90000"/>
                <a:satMod val="130000"/>
              </a:schemeClr>
            </a:gs>
            <a:gs pos="100000">
              <a:schemeClr val="accent2">
                <a:hueOff val="953895"/>
                <a:satOff val="-21764"/>
                <a:lumOff val="803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Many children in foster care have been exposed to domestic violence, physical abuse, or emotional abuse prior to being placed in foster care.  </a:t>
          </a:r>
        </a:p>
      </dsp:txBody>
      <dsp:txXfrm>
        <a:off x="89424" y="1998452"/>
        <a:ext cx="6618827" cy="1653006"/>
      </dsp:txXfrm>
    </dsp:sp>
    <dsp:sp modelId="{FC1741F8-2B59-447D-AC47-3F21F990D38A}">
      <dsp:nvSpPr>
        <dsp:cNvPr id="0" name=""/>
        <dsp:cNvSpPr/>
      </dsp:nvSpPr>
      <dsp:spPr>
        <a:xfrm>
          <a:off x="0" y="3815763"/>
          <a:ext cx="6797675" cy="1831854"/>
        </a:xfrm>
        <a:prstGeom prst="roundRect">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Children in foster care need the positive discipline that teaches them new skills.</a:t>
          </a:r>
        </a:p>
      </dsp:txBody>
      <dsp:txXfrm>
        <a:off x="89424" y="3905187"/>
        <a:ext cx="6618827" cy="165300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B1B87C-05AA-4A94-BDD0-8A144477FDD5}">
      <dsp:nvSpPr>
        <dsp:cNvPr id="0" name=""/>
        <dsp:cNvSpPr/>
      </dsp:nvSpPr>
      <dsp:spPr>
        <a:xfrm>
          <a:off x="0" y="0"/>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2D1B4DE-A13E-4AA4-B739-9EB6A7DC5BEB}">
      <dsp:nvSpPr>
        <dsp:cNvPr id="0" name=""/>
        <dsp:cNvSpPr/>
      </dsp:nvSpPr>
      <dsp:spPr>
        <a:xfrm>
          <a:off x="0" y="0"/>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There are several discipline methods you may have experienced or used with your own children that are not acceptable for children in foster care.</a:t>
          </a:r>
        </a:p>
      </dsp:txBody>
      <dsp:txXfrm>
        <a:off x="0" y="0"/>
        <a:ext cx="6797675" cy="1412477"/>
      </dsp:txXfrm>
    </dsp:sp>
    <dsp:sp modelId="{64F1FF9D-1F57-4549-8798-0E283D225C32}">
      <dsp:nvSpPr>
        <dsp:cNvPr id="0" name=""/>
        <dsp:cNvSpPr/>
      </dsp:nvSpPr>
      <dsp:spPr>
        <a:xfrm>
          <a:off x="0" y="1412478"/>
          <a:ext cx="6797675" cy="0"/>
        </a:xfrm>
        <a:prstGeom prst="line">
          <a:avLst/>
        </a:prstGeom>
        <a:gradFill rotWithShape="0">
          <a:gsLst>
            <a:gs pos="0">
              <a:schemeClr val="accent2">
                <a:hueOff val="635930"/>
                <a:satOff val="-14509"/>
                <a:lumOff val="5360"/>
                <a:alphaOff val="0"/>
                <a:shade val="85000"/>
                <a:satMod val="130000"/>
              </a:schemeClr>
            </a:gs>
            <a:gs pos="34000">
              <a:schemeClr val="accent2">
                <a:hueOff val="635930"/>
                <a:satOff val="-14509"/>
                <a:lumOff val="5360"/>
                <a:alphaOff val="0"/>
                <a:shade val="87000"/>
                <a:satMod val="125000"/>
              </a:schemeClr>
            </a:gs>
            <a:gs pos="70000">
              <a:schemeClr val="accent2">
                <a:hueOff val="635930"/>
                <a:satOff val="-14509"/>
                <a:lumOff val="5360"/>
                <a:alphaOff val="0"/>
                <a:tint val="100000"/>
                <a:shade val="90000"/>
                <a:satMod val="130000"/>
              </a:schemeClr>
            </a:gs>
            <a:gs pos="100000">
              <a:schemeClr val="accent2">
                <a:hueOff val="635930"/>
                <a:satOff val="-14509"/>
                <a:lumOff val="5360"/>
                <a:alphaOff val="0"/>
                <a:tint val="100000"/>
                <a:shade val="100000"/>
                <a:satMod val="110000"/>
              </a:schemeClr>
            </a:gs>
          </a:gsLst>
          <a:path path="circle">
            <a:fillToRect l="100000" t="100000" r="100000" b="100000"/>
          </a:path>
        </a:gradFill>
        <a:ln w="12700" cap="flat" cmpd="sng" algn="ctr">
          <a:solidFill>
            <a:schemeClr val="accent2">
              <a:hueOff val="635930"/>
              <a:satOff val="-14509"/>
              <a:lumOff val="536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BCE328D-A2D4-43DB-B4B9-FD57759DEAAB}">
      <dsp:nvSpPr>
        <dsp:cNvPr id="0" name=""/>
        <dsp:cNvSpPr/>
      </dsp:nvSpPr>
      <dsp:spPr>
        <a:xfrm>
          <a:off x="0" y="1412477"/>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1" kern="1200" dirty="0"/>
            <a:t>The discipline policy is very clear. </a:t>
          </a:r>
        </a:p>
      </dsp:txBody>
      <dsp:txXfrm>
        <a:off x="0" y="1412477"/>
        <a:ext cx="6797675" cy="1412477"/>
      </dsp:txXfrm>
    </dsp:sp>
    <dsp:sp modelId="{1DA1209D-1AA6-4B6C-B427-E3245F0F7172}">
      <dsp:nvSpPr>
        <dsp:cNvPr id="0" name=""/>
        <dsp:cNvSpPr/>
      </dsp:nvSpPr>
      <dsp:spPr>
        <a:xfrm>
          <a:off x="0" y="2824956"/>
          <a:ext cx="6797675" cy="0"/>
        </a:xfrm>
        <a:prstGeom prst="line">
          <a:avLst/>
        </a:prstGeom>
        <a:gradFill rotWithShape="0">
          <a:gsLst>
            <a:gs pos="0">
              <a:schemeClr val="accent2">
                <a:hueOff val="1271860"/>
                <a:satOff val="-29019"/>
                <a:lumOff val="10719"/>
                <a:alphaOff val="0"/>
                <a:shade val="85000"/>
                <a:satMod val="130000"/>
              </a:schemeClr>
            </a:gs>
            <a:gs pos="34000">
              <a:schemeClr val="accent2">
                <a:hueOff val="1271860"/>
                <a:satOff val="-29019"/>
                <a:lumOff val="10719"/>
                <a:alphaOff val="0"/>
                <a:shade val="87000"/>
                <a:satMod val="125000"/>
              </a:schemeClr>
            </a:gs>
            <a:gs pos="70000">
              <a:schemeClr val="accent2">
                <a:hueOff val="1271860"/>
                <a:satOff val="-29019"/>
                <a:lumOff val="10719"/>
                <a:alphaOff val="0"/>
                <a:tint val="100000"/>
                <a:shade val="90000"/>
                <a:satMod val="130000"/>
              </a:schemeClr>
            </a:gs>
            <a:gs pos="100000">
              <a:schemeClr val="accent2">
                <a:hueOff val="1271860"/>
                <a:satOff val="-29019"/>
                <a:lumOff val="10719"/>
                <a:alphaOff val="0"/>
                <a:tint val="100000"/>
                <a:shade val="100000"/>
                <a:satMod val="110000"/>
              </a:schemeClr>
            </a:gs>
          </a:gsLst>
          <a:path path="circle">
            <a:fillToRect l="100000" t="100000" r="100000" b="100000"/>
          </a:path>
        </a:gradFill>
        <a:ln w="12700" cap="flat" cmpd="sng" algn="ctr">
          <a:solidFill>
            <a:schemeClr val="accent2">
              <a:hueOff val="1271860"/>
              <a:satOff val="-29019"/>
              <a:lumOff val="1071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720D2C0-0D3F-4FAF-A6FA-96A28126CC05}">
      <dsp:nvSpPr>
        <dsp:cNvPr id="0" name=""/>
        <dsp:cNvSpPr/>
      </dsp:nvSpPr>
      <dsp:spPr>
        <a:xfrm>
          <a:off x="0" y="2824955"/>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0" kern="1200" dirty="0"/>
            <a:t>Foster parents are </a:t>
          </a:r>
          <a:r>
            <a:rPr lang="en-US" sz="2200" b="0" u="sng" kern="1200" dirty="0"/>
            <a:t>prohibited from using</a:t>
          </a:r>
          <a:r>
            <a:rPr lang="en-US" sz="2200" u="sng" kern="1200" dirty="0"/>
            <a:t> </a:t>
          </a:r>
          <a:r>
            <a:rPr lang="en-US" sz="2200" b="0" u="sng" kern="1200" dirty="0"/>
            <a:t>corporal punishment </a:t>
          </a:r>
          <a:r>
            <a:rPr lang="en-US" sz="2200" b="0" kern="1200" dirty="0"/>
            <a:t>to discipline the children placed under their care. </a:t>
          </a:r>
          <a:endParaRPr lang="en-US" sz="2200" kern="1200" dirty="0"/>
        </a:p>
      </dsp:txBody>
      <dsp:txXfrm>
        <a:off x="0" y="2824955"/>
        <a:ext cx="6797675" cy="1412477"/>
      </dsp:txXfrm>
    </dsp:sp>
    <dsp:sp modelId="{AD6FBF84-8128-4820-AAF4-96E6B122E8B8}">
      <dsp:nvSpPr>
        <dsp:cNvPr id="0" name=""/>
        <dsp:cNvSpPr/>
      </dsp:nvSpPr>
      <dsp:spPr>
        <a:xfrm>
          <a:off x="0" y="4237434"/>
          <a:ext cx="6797675" cy="0"/>
        </a:xfrm>
        <a:prstGeom prst="line">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w="12700" cap="flat" cmpd="sng" algn="ctr">
          <a:solidFill>
            <a:schemeClr val="accent2">
              <a:hueOff val="1907789"/>
              <a:satOff val="-43528"/>
              <a:lumOff val="1607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EEB7451-F460-4A8E-8F03-16D1E5FD52C7}">
      <dsp:nvSpPr>
        <dsp:cNvPr id="0" name=""/>
        <dsp:cNvSpPr/>
      </dsp:nvSpPr>
      <dsp:spPr>
        <a:xfrm>
          <a:off x="0" y="4237433"/>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0" kern="1200"/>
            <a:t>This means that you cannot use physical acts of discipline like spanking, physical activity or exercise (e.g. running, squats, pushups, etc.),  or food deprivation to correct your foster child. </a:t>
          </a:r>
          <a:endParaRPr lang="en-US" sz="2200" kern="1200"/>
        </a:p>
      </dsp:txBody>
      <dsp:txXfrm>
        <a:off x="0" y="4237433"/>
        <a:ext cx="6797675" cy="141247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EF560-BB66-4EA2-808B-0BA523B30968}">
      <dsp:nvSpPr>
        <dsp:cNvPr id="0" name=""/>
        <dsp:cNvSpPr/>
      </dsp:nvSpPr>
      <dsp:spPr>
        <a:xfrm>
          <a:off x="0" y="0"/>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kern="1200"/>
            <a:t>Corporal punishment is one of the primary reasons a foster parent may lose their certificate of approval. </a:t>
          </a:r>
          <a:endParaRPr lang="en-US" sz="2200" kern="1200"/>
        </a:p>
      </dsp:txBody>
      <dsp:txXfrm>
        <a:off x="35352" y="35352"/>
        <a:ext cx="7247184" cy="1136304"/>
      </dsp:txXfrm>
    </dsp:sp>
    <dsp:sp modelId="{9F64120C-FA3B-424E-8D44-00B294678176}">
      <dsp:nvSpPr>
        <dsp:cNvPr id="0" name=""/>
        <dsp:cNvSpPr/>
      </dsp:nvSpPr>
      <dsp:spPr>
        <a:xfrm>
          <a:off x="754379" y="1408176"/>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kern="1200"/>
            <a:t>Any type of corporal or physical punishment is strictly prohibited. </a:t>
          </a:r>
          <a:endParaRPr lang="en-US" sz="2200" kern="1200"/>
        </a:p>
      </dsp:txBody>
      <dsp:txXfrm>
        <a:off x="789731" y="1443528"/>
        <a:ext cx="6940000" cy="1136304"/>
      </dsp:txXfrm>
    </dsp:sp>
    <dsp:sp modelId="{0579FA0D-9C4C-4DA7-893F-5ECE21ED64C5}">
      <dsp:nvSpPr>
        <dsp:cNvPr id="0" name=""/>
        <dsp:cNvSpPr/>
      </dsp:nvSpPr>
      <dsp:spPr>
        <a:xfrm>
          <a:off x="1508759" y="2816352"/>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0" kern="1200"/>
            <a:t>Additionally, shouting and yelling, or any discipline that is considered demeaning, is inappropriate and may be grounds for losing your approval as a foster parent.</a:t>
          </a:r>
          <a:endParaRPr lang="en-US" sz="2200" kern="1200"/>
        </a:p>
      </dsp:txBody>
      <dsp:txXfrm>
        <a:off x="1544111" y="2851704"/>
        <a:ext cx="6940000" cy="1136304"/>
      </dsp:txXfrm>
    </dsp:sp>
    <dsp:sp modelId="{0F6FFCA5-E2B1-439D-BCE6-F318888E9B91}">
      <dsp:nvSpPr>
        <dsp:cNvPr id="0" name=""/>
        <dsp:cNvSpPr/>
      </dsp:nvSpPr>
      <dsp:spPr>
        <a:xfrm>
          <a:off x="7765084" y="915314"/>
          <a:ext cx="784555" cy="784555"/>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7941609" y="915314"/>
        <a:ext cx="431505" cy="590378"/>
      </dsp:txXfrm>
    </dsp:sp>
    <dsp:sp modelId="{849F74CF-F28F-4067-A6EB-0735483ED6B4}">
      <dsp:nvSpPr>
        <dsp:cNvPr id="0" name=""/>
        <dsp:cNvSpPr/>
      </dsp:nvSpPr>
      <dsp:spPr>
        <a:xfrm>
          <a:off x="8519464" y="2315443"/>
          <a:ext cx="784555" cy="784555"/>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8695989" y="2315443"/>
        <a:ext cx="431505" cy="59037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8DD2A-DC0B-4142-9667-6869C62A33A5}">
      <dsp:nvSpPr>
        <dsp:cNvPr id="0" name=""/>
        <dsp:cNvSpPr/>
      </dsp:nvSpPr>
      <dsp:spPr>
        <a:xfrm>
          <a:off x="0" y="0"/>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310BCD80-E0E1-42C3-9442-9ADDC7603C1D}">
      <dsp:nvSpPr>
        <dsp:cNvPr id="0" name=""/>
        <dsp:cNvSpPr/>
      </dsp:nvSpPr>
      <dsp:spPr>
        <a:xfrm>
          <a:off x="0" y="0"/>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Foster parents are one of the </a:t>
          </a:r>
          <a:r>
            <a:rPr lang="en-US" sz="2500" i="1" kern="1200"/>
            <a:t>most valuable </a:t>
          </a:r>
          <a:r>
            <a:rPr lang="en-US" sz="2500" kern="1200"/>
            <a:t>resources that the Department has in providing services to children. </a:t>
          </a:r>
        </a:p>
      </dsp:txBody>
      <dsp:txXfrm>
        <a:off x="0" y="0"/>
        <a:ext cx="6797675" cy="1412477"/>
      </dsp:txXfrm>
    </dsp:sp>
    <dsp:sp modelId="{D5F958DB-FCA4-4ADE-9FF4-09ACE772274A}">
      <dsp:nvSpPr>
        <dsp:cNvPr id="0" name=""/>
        <dsp:cNvSpPr/>
      </dsp:nvSpPr>
      <dsp:spPr>
        <a:xfrm>
          <a:off x="0" y="1412478"/>
          <a:ext cx="6797675" cy="0"/>
        </a:xfrm>
        <a:prstGeom prst="line">
          <a:avLst/>
        </a:prstGeom>
        <a:gradFill rotWithShape="0">
          <a:gsLst>
            <a:gs pos="0">
              <a:schemeClr val="accent2">
                <a:hueOff val="635930"/>
                <a:satOff val="-14509"/>
                <a:lumOff val="5360"/>
                <a:alphaOff val="0"/>
                <a:shade val="85000"/>
                <a:satMod val="130000"/>
              </a:schemeClr>
            </a:gs>
            <a:gs pos="34000">
              <a:schemeClr val="accent2">
                <a:hueOff val="635930"/>
                <a:satOff val="-14509"/>
                <a:lumOff val="5360"/>
                <a:alphaOff val="0"/>
                <a:shade val="87000"/>
                <a:satMod val="125000"/>
              </a:schemeClr>
            </a:gs>
            <a:gs pos="70000">
              <a:schemeClr val="accent2">
                <a:hueOff val="635930"/>
                <a:satOff val="-14509"/>
                <a:lumOff val="5360"/>
                <a:alphaOff val="0"/>
                <a:tint val="100000"/>
                <a:shade val="90000"/>
                <a:satMod val="130000"/>
              </a:schemeClr>
            </a:gs>
            <a:gs pos="100000">
              <a:schemeClr val="accent2">
                <a:hueOff val="635930"/>
                <a:satOff val="-14509"/>
                <a:lumOff val="5360"/>
                <a:alphaOff val="0"/>
                <a:tint val="100000"/>
                <a:shade val="100000"/>
                <a:satMod val="110000"/>
              </a:schemeClr>
            </a:gs>
          </a:gsLst>
          <a:path path="circle">
            <a:fillToRect l="100000" t="100000" r="100000" b="100000"/>
          </a:path>
        </a:gradFill>
        <a:ln w="12700" cap="flat" cmpd="sng" algn="ctr">
          <a:solidFill>
            <a:schemeClr val="accent2">
              <a:hueOff val="635930"/>
              <a:satOff val="-14509"/>
              <a:lumOff val="536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645025D-15A7-4F58-A93E-7BED29CE618E}">
      <dsp:nvSpPr>
        <dsp:cNvPr id="0" name=""/>
        <dsp:cNvSpPr/>
      </dsp:nvSpPr>
      <dsp:spPr>
        <a:xfrm>
          <a:off x="0" y="1412477"/>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You are asked to provide care to children who many times have a wide range of problems. </a:t>
          </a:r>
        </a:p>
      </dsp:txBody>
      <dsp:txXfrm>
        <a:off x="0" y="1412477"/>
        <a:ext cx="6797675" cy="1412477"/>
      </dsp:txXfrm>
    </dsp:sp>
    <dsp:sp modelId="{B5FEF4B2-3641-4497-A627-6908EF6092EE}">
      <dsp:nvSpPr>
        <dsp:cNvPr id="0" name=""/>
        <dsp:cNvSpPr/>
      </dsp:nvSpPr>
      <dsp:spPr>
        <a:xfrm>
          <a:off x="0" y="2824956"/>
          <a:ext cx="6797675" cy="0"/>
        </a:xfrm>
        <a:prstGeom prst="line">
          <a:avLst/>
        </a:prstGeom>
        <a:gradFill rotWithShape="0">
          <a:gsLst>
            <a:gs pos="0">
              <a:schemeClr val="accent2">
                <a:hueOff val="1271860"/>
                <a:satOff val="-29019"/>
                <a:lumOff val="10719"/>
                <a:alphaOff val="0"/>
                <a:shade val="85000"/>
                <a:satMod val="130000"/>
              </a:schemeClr>
            </a:gs>
            <a:gs pos="34000">
              <a:schemeClr val="accent2">
                <a:hueOff val="1271860"/>
                <a:satOff val="-29019"/>
                <a:lumOff val="10719"/>
                <a:alphaOff val="0"/>
                <a:shade val="87000"/>
                <a:satMod val="125000"/>
              </a:schemeClr>
            </a:gs>
            <a:gs pos="70000">
              <a:schemeClr val="accent2">
                <a:hueOff val="1271860"/>
                <a:satOff val="-29019"/>
                <a:lumOff val="10719"/>
                <a:alphaOff val="0"/>
                <a:tint val="100000"/>
                <a:shade val="90000"/>
                <a:satMod val="130000"/>
              </a:schemeClr>
            </a:gs>
            <a:gs pos="100000">
              <a:schemeClr val="accent2">
                <a:hueOff val="1271860"/>
                <a:satOff val="-29019"/>
                <a:lumOff val="10719"/>
                <a:alphaOff val="0"/>
                <a:tint val="100000"/>
                <a:shade val="100000"/>
                <a:satMod val="110000"/>
              </a:schemeClr>
            </a:gs>
          </a:gsLst>
          <a:path path="circle">
            <a:fillToRect l="100000" t="100000" r="100000" b="100000"/>
          </a:path>
        </a:gradFill>
        <a:ln w="12700" cap="flat" cmpd="sng" algn="ctr">
          <a:solidFill>
            <a:schemeClr val="accent2">
              <a:hueOff val="1271860"/>
              <a:satOff val="-29019"/>
              <a:lumOff val="1071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B852EA6C-A11B-4874-90F4-F975893AAA63}">
      <dsp:nvSpPr>
        <dsp:cNvPr id="0" name=""/>
        <dsp:cNvSpPr/>
      </dsp:nvSpPr>
      <dsp:spPr>
        <a:xfrm>
          <a:off x="0" y="2824955"/>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Due to the difficult care issues in foster care today, an attitude of open communication between foster parents and staff about discipline issues is vital. </a:t>
          </a:r>
        </a:p>
      </dsp:txBody>
      <dsp:txXfrm>
        <a:off x="0" y="2824955"/>
        <a:ext cx="6797675" cy="1412477"/>
      </dsp:txXfrm>
    </dsp:sp>
    <dsp:sp modelId="{456A87F7-43D1-49FA-8307-992506DA6A63}">
      <dsp:nvSpPr>
        <dsp:cNvPr id="0" name=""/>
        <dsp:cNvSpPr/>
      </dsp:nvSpPr>
      <dsp:spPr>
        <a:xfrm>
          <a:off x="0" y="4237434"/>
          <a:ext cx="6797675" cy="0"/>
        </a:xfrm>
        <a:prstGeom prst="line">
          <a:avLst/>
        </a:prstGeom>
        <a:gradFill rotWithShape="0">
          <a:gsLst>
            <a:gs pos="0">
              <a:schemeClr val="accent2">
                <a:hueOff val="1907789"/>
                <a:satOff val="-43528"/>
                <a:lumOff val="16079"/>
                <a:alphaOff val="0"/>
                <a:shade val="85000"/>
                <a:satMod val="130000"/>
              </a:schemeClr>
            </a:gs>
            <a:gs pos="34000">
              <a:schemeClr val="accent2">
                <a:hueOff val="1907789"/>
                <a:satOff val="-43528"/>
                <a:lumOff val="16079"/>
                <a:alphaOff val="0"/>
                <a:shade val="87000"/>
                <a:satMod val="125000"/>
              </a:schemeClr>
            </a:gs>
            <a:gs pos="70000">
              <a:schemeClr val="accent2">
                <a:hueOff val="1907789"/>
                <a:satOff val="-43528"/>
                <a:lumOff val="16079"/>
                <a:alphaOff val="0"/>
                <a:tint val="100000"/>
                <a:shade val="90000"/>
                <a:satMod val="130000"/>
              </a:schemeClr>
            </a:gs>
            <a:gs pos="100000">
              <a:schemeClr val="accent2">
                <a:hueOff val="1907789"/>
                <a:satOff val="-43528"/>
                <a:lumOff val="16079"/>
                <a:alphaOff val="0"/>
                <a:tint val="100000"/>
                <a:shade val="100000"/>
                <a:satMod val="110000"/>
              </a:schemeClr>
            </a:gs>
          </a:gsLst>
          <a:path path="circle">
            <a:fillToRect l="100000" t="100000" r="100000" b="100000"/>
          </a:path>
        </a:gradFill>
        <a:ln w="12700" cap="flat" cmpd="sng" algn="ctr">
          <a:solidFill>
            <a:schemeClr val="accent2">
              <a:hueOff val="1907789"/>
              <a:satOff val="-43528"/>
              <a:lumOff val="16079"/>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5BF3B00-ACBA-40C6-85BE-7F28F26F3595}">
      <dsp:nvSpPr>
        <dsp:cNvPr id="0" name=""/>
        <dsp:cNvSpPr/>
      </dsp:nvSpPr>
      <dsp:spPr>
        <a:xfrm>
          <a:off x="0" y="4237433"/>
          <a:ext cx="6797675" cy="1412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a:t>The presentation of a supportive, educational and skill-building attitude about discipline is important. </a:t>
          </a:r>
        </a:p>
      </dsp:txBody>
      <dsp:txXfrm>
        <a:off x="0" y="4237433"/>
        <a:ext cx="6797675" cy="14124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F848AD-77AD-42D1-843A-8CD1EE5C6B87}">
      <dsp:nvSpPr>
        <dsp:cNvPr id="0" name=""/>
        <dsp:cNvSpPr/>
      </dsp:nvSpPr>
      <dsp:spPr>
        <a:xfrm>
          <a:off x="1227" y="29725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E1A4AA-FD0D-4B2B-860F-98005DF03658}">
      <dsp:nvSpPr>
        <dsp:cNvPr id="0" name=""/>
        <dsp:cNvSpPr/>
      </dsp:nvSpPr>
      <dsp:spPr>
        <a:xfrm>
          <a:off x="480082" y="75216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Punishment implies the threat or use of power and/or fear to change inappropriate</a:t>
          </a:r>
          <a:br>
            <a:rPr lang="en-US" sz="3300" kern="1200" dirty="0"/>
          </a:br>
          <a:r>
            <a:rPr lang="en-US" sz="3300" kern="1200" dirty="0"/>
            <a:t>behavior. </a:t>
          </a:r>
        </a:p>
      </dsp:txBody>
      <dsp:txXfrm>
        <a:off x="560236" y="832323"/>
        <a:ext cx="4149382" cy="2576345"/>
      </dsp:txXfrm>
    </dsp:sp>
    <dsp:sp modelId="{43385111-81E1-4D91-97F9-C5CFD25945D6}">
      <dsp:nvSpPr>
        <dsp:cNvPr id="0" name=""/>
        <dsp:cNvSpPr/>
      </dsp:nvSpPr>
      <dsp:spPr>
        <a:xfrm>
          <a:off x="5268627" y="29725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C557DA-C686-4421-B5FA-DF5CB6A58FCA}">
      <dsp:nvSpPr>
        <dsp:cNvPr id="0" name=""/>
        <dsp:cNvSpPr/>
      </dsp:nvSpPr>
      <dsp:spPr>
        <a:xfrm>
          <a:off x="5747481" y="75216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Discipline is training intended to produce a specified pattern of behavior. </a:t>
          </a:r>
        </a:p>
      </dsp:txBody>
      <dsp:txXfrm>
        <a:off x="5827635" y="832323"/>
        <a:ext cx="4149382" cy="25763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60BA3-80A7-4BA4-A1D3-0F6370540B1E}">
      <dsp:nvSpPr>
        <dsp:cNvPr id="0" name=""/>
        <dsp:cNvSpPr/>
      </dsp:nvSpPr>
      <dsp:spPr>
        <a:xfrm>
          <a:off x="0" y="15366"/>
          <a:ext cx="6797675" cy="1103099"/>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Children in foster care are to be disciplined, not punished. </a:t>
          </a:r>
        </a:p>
      </dsp:txBody>
      <dsp:txXfrm>
        <a:off x="53849" y="69215"/>
        <a:ext cx="6689977" cy="995401"/>
      </dsp:txXfrm>
    </dsp:sp>
    <dsp:sp modelId="{70C63BEC-7D0B-4F8F-B07B-8B9E60ACF047}">
      <dsp:nvSpPr>
        <dsp:cNvPr id="0" name=""/>
        <dsp:cNvSpPr/>
      </dsp:nvSpPr>
      <dsp:spPr>
        <a:xfrm>
          <a:off x="0" y="1144386"/>
          <a:ext cx="6797675" cy="1103099"/>
        </a:xfrm>
        <a:prstGeom prst="roundRect">
          <a:avLst/>
        </a:prstGeom>
        <a:gradFill rotWithShape="0">
          <a:gsLst>
            <a:gs pos="0">
              <a:schemeClr val="accent5">
                <a:hueOff val="-5330780"/>
                <a:satOff val="3030"/>
                <a:lumOff val="-2500"/>
                <a:alphaOff val="0"/>
                <a:shade val="85000"/>
                <a:satMod val="130000"/>
              </a:schemeClr>
            </a:gs>
            <a:gs pos="34000">
              <a:schemeClr val="accent5">
                <a:hueOff val="-5330780"/>
                <a:satOff val="3030"/>
                <a:lumOff val="-2500"/>
                <a:alphaOff val="0"/>
                <a:shade val="87000"/>
                <a:satMod val="125000"/>
              </a:schemeClr>
            </a:gs>
            <a:gs pos="70000">
              <a:schemeClr val="accent5">
                <a:hueOff val="-5330780"/>
                <a:satOff val="3030"/>
                <a:lumOff val="-2500"/>
                <a:alphaOff val="0"/>
                <a:tint val="100000"/>
                <a:shade val="90000"/>
                <a:satMod val="130000"/>
              </a:schemeClr>
            </a:gs>
            <a:gs pos="100000">
              <a:schemeClr val="accent5">
                <a:hueOff val="-5330780"/>
                <a:satOff val="3030"/>
                <a:lumOff val="-25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Discipline techniques help a child develop and maintain self-control, self-reliance, self-esteem and orderly conduct.</a:t>
          </a:r>
        </a:p>
      </dsp:txBody>
      <dsp:txXfrm>
        <a:off x="53849" y="1198235"/>
        <a:ext cx="6689977" cy="995401"/>
      </dsp:txXfrm>
    </dsp:sp>
    <dsp:sp modelId="{479450B7-8C81-442A-B32E-3385536457E2}">
      <dsp:nvSpPr>
        <dsp:cNvPr id="0" name=""/>
        <dsp:cNvSpPr/>
      </dsp:nvSpPr>
      <dsp:spPr>
        <a:xfrm>
          <a:off x="0" y="2273406"/>
          <a:ext cx="6797675" cy="1103099"/>
        </a:xfrm>
        <a:prstGeom prst="round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 purpose of discipline is to educate. Children are able to learn from their mistakes</a:t>
          </a:r>
          <a:br>
            <a:rPr lang="en-US" sz="2000" kern="1200"/>
          </a:br>
          <a:r>
            <a:rPr lang="en-US" sz="2000" kern="1200"/>
            <a:t>in a safe environment. </a:t>
          </a:r>
        </a:p>
      </dsp:txBody>
      <dsp:txXfrm>
        <a:off x="53849" y="2327255"/>
        <a:ext cx="6689977" cy="995401"/>
      </dsp:txXfrm>
    </dsp:sp>
    <dsp:sp modelId="{FA16DD52-0560-4BAA-A7C9-37A63D3A2115}">
      <dsp:nvSpPr>
        <dsp:cNvPr id="0" name=""/>
        <dsp:cNvSpPr/>
      </dsp:nvSpPr>
      <dsp:spPr>
        <a:xfrm>
          <a:off x="0" y="3402425"/>
          <a:ext cx="6797675" cy="1103099"/>
        </a:xfrm>
        <a:prstGeom prst="roundRect">
          <a:avLst/>
        </a:prstGeom>
        <a:gradFill rotWithShape="0">
          <a:gsLst>
            <a:gs pos="0">
              <a:schemeClr val="accent5">
                <a:hueOff val="-15992340"/>
                <a:satOff val="9089"/>
                <a:lumOff val="-7500"/>
                <a:alphaOff val="0"/>
                <a:shade val="85000"/>
                <a:satMod val="130000"/>
              </a:schemeClr>
            </a:gs>
            <a:gs pos="34000">
              <a:schemeClr val="accent5">
                <a:hueOff val="-15992340"/>
                <a:satOff val="9089"/>
                <a:lumOff val="-7500"/>
                <a:alphaOff val="0"/>
                <a:shade val="87000"/>
                <a:satMod val="125000"/>
              </a:schemeClr>
            </a:gs>
            <a:gs pos="70000">
              <a:schemeClr val="accent5">
                <a:hueOff val="-15992340"/>
                <a:satOff val="9089"/>
                <a:lumOff val="-7500"/>
                <a:alphaOff val="0"/>
                <a:tint val="100000"/>
                <a:shade val="90000"/>
                <a:satMod val="130000"/>
              </a:schemeClr>
            </a:gs>
            <a:gs pos="100000">
              <a:schemeClr val="accent5">
                <a:hueOff val="-15992340"/>
                <a:satOff val="9089"/>
                <a:lumOff val="-75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Therefore, foster parents shall develop rules that set the limits of acceptable behavior in the family. </a:t>
          </a:r>
        </a:p>
      </dsp:txBody>
      <dsp:txXfrm>
        <a:off x="53849" y="3456274"/>
        <a:ext cx="6689977" cy="995401"/>
      </dsp:txXfrm>
    </dsp:sp>
    <dsp:sp modelId="{2D3ACA3D-648C-4487-AFC5-6EEC0A1C0F37}">
      <dsp:nvSpPr>
        <dsp:cNvPr id="0" name=""/>
        <dsp:cNvSpPr/>
      </dsp:nvSpPr>
      <dsp:spPr>
        <a:xfrm>
          <a:off x="0" y="4531445"/>
          <a:ext cx="6797675" cy="1103099"/>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These rules will be clearly explained and applied based on the child's past experiences, personality and age as appropriate to each child in the family.</a:t>
          </a:r>
        </a:p>
      </dsp:txBody>
      <dsp:txXfrm>
        <a:off x="53849" y="4585294"/>
        <a:ext cx="6689977" cy="9954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7061D-638B-4937-8ADF-9D113EA5748E}">
      <dsp:nvSpPr>
        <dsp:cNvPr id="0" name=""/>
        <dsp:cNvSpPr/>
      </dsp:nvSpPr>
      <dsp:spPr>
        <a:xfrm>
          <a:off x="489253" y="998497"/>
          <a:ext cx="793388" cy="7933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397B945-679D-4CD9-8183-0840388F5405}">
      <dsp:nvSpPr>
        <dsp:cNvPr id="0" name=""/>
        <dsp:cNvSpPr/>
      </dsp:nvSpPr>
      <dsp:spPr>
        <a:xfrm>
          <a:off x="4405" y="2060309"/>
          <a:ext cx="1763085" cy="72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Specific</a:t>
          </a:r>
        </a:p>
      </dsp:txBody>
      <dsp:txXfrm>
        <a:off x="4405" y="2060309"/>
        <a:ext cx="1763085" cy="727272"/>
      </dsp:txXfrm>
    </dsp:sp>
    <dsp:sp modelId="{2D4D9755-BE64-45EC-9C36-85FFF2450BFB}">
      <dsp:nvSpPr>
        <dsp:cNvPr id="0" name=""/>
        <dsp:cNvSpPr/>
      </dsp:nvSpPr>
      <dsp:spPr>
        <a:xfrm>
          <a:off x="2560879" y="998497"/>
          <a:ext cx="793388" cy="7933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B64D1E-977C-4793-AE0C-B9F3EA66D48D}">
      <dsp:nvSpPr>
        <dsp:cNvPr id="0" name=""/>
        <dsp:cNvSpPr/>
      </dsp:nvSpPr>
      <dsp:spPr>
        <a:xfrm>
          <a:off x="2076031" y="2060309"/>
          <a:ext cx="1763085" cy="72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Reasonable</a:t>
          </a:r>
        </a:p>
      </dsp:txBody>
      <dsp:txXfrm>
        <a:off x="2076031" y="2060309"/>
        <a:ext cx="1763085" cy="727272"/>
      </dsp:txXfrm>
    </dsp:sp>
    <dsp:sp modelId="{BF524C6C-12C7-4642-AC69-64FD7A6B096D}">
      <dsp:nvSpPr>
        <dsp:cNvPr id="0" name=""/>
        <dsp:cNvSpPr/>
      </dsp:nvSpPr>
      <dsp:spPr>
        <a:xfrm>
          <a:off x="4632505" y="998497"/>
          <a:ext cx="793388" cy="7933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E0B1CE-216B-49FA-A8BA-4722B125BCBC}">
      <dsp:nvSpPr>
        <dsp:cNvPr id="0" name=""/>
        <dsp:cNvSpPr/>
      </dsp:nvSpPr>
      <dsp:spPr>
        <a:xfrm>
          <a:off x="4147657" y="2060309"/>
          <a:ext cx="1763085" cy="72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Enforceable</a:t>
          </a:r>
        </a:p>
      </dsp:txBody>
      <dsp:txXfrm>
        <a:off x="4147657" y="2060309"/>
        <a:ext cx="1763085" cy="727272"/>
      </dsp:txXfrm>
    </dsp:sp>
    <dsp:sp modelId="{7EA73466-B46B-4415-9CAC-52FB7FE8D588}">
      <dsp:nvSpPr>
        <dsp:cNvPr id="0" name=""/>
        <dsp:cNvSpPr/>
      </dsp:nvSpPr>
      <dsp:spPr>
        <a:xfrm>
          <a:off x="6704131" y="998497"/>
          <a:ext cx="793388" cy="7933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DFCB2C-A44F-4855-A4A4-9C951687E7A3}">
      <dsp:nvSpPr>
        <dsp:cNvPr id="0" name=""/>
        <dsp:cNvSpPr/>
      </dsp:nvSpPr>
      <dsp:spPr>
        <a:xfrm>
          <a:off x="6219283" y="2060309"/>
          <a:ext cx="1763085" cy="72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Positively Stated</a:t>
          </a:r>
        </a:p>
      </dsp:txBody>
      <dsp:txXfrm>
        <a:off x="6219283" y="2060309"/>
        <a:ext cx="1763085" cy="727272"/>
      </dsp:txXfrm>
    </dsp:sp>
    <dsp:sp modelId="{23BF3C0F-CD55-41EF-945B-A8415CD5C20E}">
      <dsp:nvSpPr>
        <dsp:cNvPr id="0" name=""/>
        <dsp:cNvSpPr/>
      </dsp:nvSpPr>
      <dsp:spPr>
        <a:xfrm>
          <a:off x="8775757" y="998497"/>
          <a:ext cx="793388" cy="79338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8E881F-1AF5-4409-858F-56587B116E93}">
      <dsp:nvSpPr>
        <dsp:cNvPr id="0" name=""/>
        <dsp:cNvSpPr/>
      </dsp:nvSpPr>
      <dsp:spPr>
        <a:xfrm>
          <a:off x="8290908" y="2060309"/>
          <a:ext cx="1763085" cy="72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55700">
            <a:lnSpc>
              <a:spcPct val="90000"/>
            </a:lnSpc>
            <a:spcBef>
              <a:spcPct val="0"/>
            </a:spcBef>
            <a:spcAft>
              <a:spcPct val="35000"/>
            </a:spcAft>
            <a:buNone/>
          </a:pPr>
          <a:r>
            <a:rPr lang="en-US" sz="2600" kern="1200"/>
            <a:t>Necessary</a:t>
          </a:r>
        </a:p>
      </dsp:txBody>
      <dsp:txXfrm>
        <a:off x="8290908" y="2060309"/>
        <a:ext cx="1763085" cy="7272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E5B2D-7998-4EEF-A0E0-DE955E23866B}">
      <dsp:nvSpPr>
        <dsp:cNvPr id="0" name=""/>
        <dsp:cNvSpPr/>
      </dsp:nvSpPr>
      <dsp:spPr>
        <a:xfrm>
          <a:off x="0" y="59695"/>
          <a:ext cx="6797675" cy="93600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Rules should make life easier for you, not more difficult. </a:t>
          </a:r>
        </a:p>
      </dsp:txBody>
      <dsp:txXfrm>
        <a:off x="45692" y="105387"/>
        <a:ext cx="6706291" cy="844616"/>
      </dsp:txXfrm>
    </dsp:sp>
    <dsp:sp modelId="{3F4C3DC8-EE53-4DD2-8B62-389941D88D6B}">
      <dsp:nvSpPr>
        <dsp:cNvPr id="0" name=""/>
        <dsp:cNvSpPr/>
      </dsp:nvSpPr>
      <dsp:spPr>
        <a:xfrm>
          <a:off x="0" y="1139695"/>
          <a:ext cx="6797675" cy="936000"/>
        </a:xfrm>
        <a:prstGeom prst="roundRect">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If your rules are specific, enforceable, reasonable, positively stated and as few as possible, you will be making it easier on yourself. </a:t>
          </a:r>
        </a:p>
      </dsp:txBody>
      <dsp:txXfrm>
        <a:off x="45692" y="1185387"/>
        <a:ext cx="6706291" cy="844616"/>
      </dsp:txXfrm>
    </dsp:sp>
    <dsp:sp modelId="{2326F133-C70C-4433-9F87-B01FEF6EADE1}">
      <dsp:nvSpPr>
        <dsp:cNvPr id="0" name=""/>
        <dsp:cNvSpPr/>
      </dsp:nvSpPr>
      <dsp:spPr>
        <a:xfrm>
          <a:off x="0" y="2219695"/>
          <a:ext cx="6797675" cy="936000"/>
        </a:xfrm>
        <a:prstGeom prst="roundRect">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The rule should leave the choices to the child rather than putting the parent in the position of constantly monitoring compliance to the rules.</a:t>
          </a:r>
        </a:p>
      </dsp:txBody>
      <dsp:txXfrm>
        <a:off x="45692" y="2265387"/>
        <a:ext cx="6706291" cy="844616"/>
      </dsp:txXfrm>
    </dsp:sp>
    <dsp:sp modelId="{D72EAC6A-E1AA-440B-80A6-CFF3D646596B}">
      <dsp:nvSpPr>
        <dsp:cNvPr id="0" name=""/>
        <dsp:cNvSpPr/>
      </dsp:nvSpPr>
      <dsp:spPr>
        <a:xfrm>
          <a:off x="0" y="3299695"/>
          <a:ext cx="6797675" cy="936000"/>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Consistency is a very important factor in all adult/child relationships and a few, well-planned rules can help you become more consistent because it is easier to enforce a few rules rather than many. </a:t>
          </a:r>
        </a:p>
      </dsp:txBody>
      <dsp:txXfrm>
        <a:off x="45692" y="3345387"/>
        <a:ext cx="6706291" cy="844616"/>
      </dsp:txXfrm>
    </dsp:sp>
    <dsp:sp modelId="{56A06F27-5D11-49B7-AD08-6C69C1E90E62}">
      <dsp:nvSpPr>
        <dsp:cNvPr id="0" name=""/>
        <dsp:cNvSpPr/>
      </dsp:nvSpPr>
      <dsp:spPr>
        <a:xfrm>
          <a:off x="0" y="4379695"/>
          <a:ext cx="6797675" cy="936000"/>
        </a:xfrm>
        <a:prstGeom prst="roundRect">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Too many rules can make everyone's life more complicated. </a:t>
          </a:r>
        </a:p>
      </dsp:txBody>
      <dsp:txXfrm>
        <a:off x="45692" y="4425387"/>
        <a:ext cx="6706291" cy="844616"/>
      </dsp:txXfrm>
    </dsp:sp>
    <dsp:sp modelId="{BCAB3BEE-28EE-4BF9-BA2D-19110C63649F}">
      <dsp:nvSpPr>
        <dsp:cNvPr id="0" name=""/>
        <dsp:cNvSpPr/>
      </dsp:nvSpPr>
      <dsp:spPr>
        <a:xfrm>
          <a:off x="0" y="5459695"/>
          <a:ext cx="6797675" cy="93600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Rules should be related to things that are real priorities to your family and should put the responsibility on the child, not on the parent.</a:t>
          </a:r>
        </a:p>
      </dsp:txBody>
      <dsp:txXfrm>
        <a:off x="45692" y="5505387"/>
        <a:ext cx="6706291" cy="8446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A081D-74F9-4EA7-B6C0-9019CE3468BB}">
      <dsp:nvSpPr>
        <dsp:cNvPr id="0" name=""/>
        <dsp:cNvSpPr/>
      </dsp:nvSpPr>
      <dsp:spPr>
        <a:xfrm>
          <a:off x="0" y="2455"/>
          <a:ext cx="10523789" cy="11133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419636-9A26-421D-9ED6-C62C368415BC}">
      <dsp:nvSpPr>
        <dsp:cNvPr id="0" name=""/>
        <dsp:cNvSpPr/>
      </dsp:nvSpPr>
      <dsp:spPr>
        <a:xfrm>
          <a:off x="336784" y="252955"/>
          <a:ext cx="612933" cy="6123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40F96A-1BA6-45C6-B40E-A34AA907380D}">
      <dsp:nvSpPr>
        <dsp:cNvPr id="0" name=""/>
        <dsp:cNvSpPr/>
      </dsp:nvSpPr>
      <dsp:spPr>
        <a:xfrm>
          <a:off x="1286502" y="2455"/>
          <a:ext cx="9217473" cy="1148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510" tIns="121510" rIns="121510" bIns="121510" numCol="1" spcCol="1270" anchor="ctr" anchorCtr="0">
          <a:noAutofit/>
        </a:bodyPr>
        <a:lstStyle/>
        <a:p>
          <a:pPr marL="0" lvl="0" indent="0" algn="l" defTabSz="889000">
            <a:lnSpc>
              <a:spcPct val="100000"/>
            </a:lnSpc>
            <a:spcBef>
              <a:spcPct val="0"/>
            </a:spcBef>
            <a:spcAft>
              <a:spcPct val="35000"/>
            </a:spcAft>
            <a:buNone/>
          </a:pPr>
          <a:r>
            <a:rPr lang="en-US" sz="2000" kern="1200" dirty="0"/>
            <a:t>Natural consequences are those that occur without the parent's intervention. Since your intervention is not required, allowing these consequences to influence misbehaviors whenever possible should be considered. </a:t>
          </a:r>
        </a:p>
      </dsp:txBody>
      <dsp:txXfrm>
        <a:off x="1286502" y="2455"/>
        <a:ext cx="9217473" cy="1148128"/>
      </dsp:txXfrm>
    </dsp:sp>
    <dsp:sp modelId="{D728E898-E34D-46B6-A858-C416604063A0}">
      <dsp:nvSpPr>
        <dsp:cNvPr id="0" name=""/>
        <dsp:cNvSpPr/>
      </dsp:nvSpPr>
      <dsp:spPr>
        <a:xfrm>
          <a:off x="0" y="1437615"/>
          <a:ext cx="10523789" cy="11133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810BC4-6A03-4D72-98C2-EE8E3E66FEE1}">
      <dsp:nvSpPr>
        <dsp:cNvPr id="0" name=""/>
        <dsp:cNvSpPr/>
      </dsp:nvSpPr>
      <dsp:spPr>
        <a:xfrm>
          <a:off x="336784" y="1688116"/>
          <a:ext cx="612933" cy="6123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E9B538-0000-4007-A337-F2ADA0A9CDC4}">
      <dsp:nvSpPr>
        <dsp:cNvPr id="0" name=""/>
        <dsp:cNvSpPr/>
      </dsp:nvSpPr>
      <dsp:spPr>
        <a:xfrm>
          <a:off x="1286502" y="1437615"/>
          <a:ext cx="9217473" cy="1148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510" tIns="121510" rIns="121510" bIns="121510" numCol="1" spcCol="1270" anchor="ctr" anchorCtr="0">
          <a:noAutofit/>
        </a:bodyPr>
        <a:lstStyle/>
        <a:p>
          <a:pPr marL="0" lvl="0" indent="0" algn="l" defTabSz="889000">
            <a:lnSpc>
              <a:spcPct val="100000"/>
            </a:lnSpc>
            <a:spcBef>
              <a:spcPct val="0"/>
            </a:spcBef>
            <a:spcAft>
              <a:spcPct val="35000"/>
            </a:spcAft>
            <a:buNone/>
          </a:pPr>
          <a:r>
            <a:rPr lang="en-US" sz="2000" kern="1200" dirty="0"/>
            <a:t>Logical Consequences: imposing consequences which are as directly related as possible to the inappropriate behavior. Logical consequences are those that the parent sets and are directly connected to the behavior. </a:t>
          </a:r>
        </a:p>
      </dsp:txBody>
      <dsp:txXfrm>
        <a:off x="1286502" y="1437615"/>
        <a:ext cx="9217473" cy="1148128"/>
      </dsp:txXfrm>
    </dsp:sp>
    <dsp:sp modelId="{EC1C7FF0-5543-497C-9C65-135ACC4759E6}">
      <dsp:nvSpPr>
        <dsp:cNvPr id="0" name=""/>
        <dsp:cNvSpPr/>
      </dsp:nvSpPr>
      <dsp:spPr>
        <a:xfrm>
          <a:off x="0" y="2872776"/>
          <a:ext cx="10523789" cy="11133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F49047-5BF6-4901-A066-A39248BB1350}">
      <dsp:nvSpPr>
        <dsp:cNvPr id="0" name=""/>
        <dsp:cNvSpPr/>
      </dsp:nvSpPr>
      <dsp:spPr>
        <a:xfrm>
          <a:off x="336784" y="3123277"/>
          <a:ext cx="612933" cy="61233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724C8D-7446-44D6-8BCF-73AF2D084F0B}">
      <dsp:nvSpPr>
        <dsp:cNvPr id="0" name=""/>
        <dsp:cNvSpPr/>
      </dsp:nvSpPr>
      <dsp:spPr>
        <a:xfrm>
          <a:off x="1286502" y="2872776"/>
          <a:ext cx="9217473" cy="11481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510" tIns="121510" rIns="121510" bIns="121510" numCol="1" spcCol="1270" anchor="ctr" anchorCtr="0">
          <a:noAutofit/>
        </a:bodyPr>
        <a:lstStyle/>
        <a:p>
          <a:pPr marL="0" lvl="0" indent="0" algn="l" defTabSz="889000">
            <a:lnSpc>
              <a:spcPct val="100000"/>
            </a:lnSpc>
            <a:spcBef>
              <a:spcPct val="0"/>
            </a:spcBef>
            <a:spcAft>
              <a:spcPct val="35000"/>
            </a:spcAft>
            <a:buNone/>
          </a:pPr>
          <a:r>
            <a:rPr lang="en-US" sz="2000" kern="1200" dirty="0"/>
            <a:t>Artificial consequences are those that the parent sets but which have no specific connection to the behavior. </a:t>
          </a:r>
        </a:p>
      </dsp:txBody>
      <dsp:txXfrm>
        <a:off x="1286502" y="2872776"/>
        <a:ext cx="9217473" cy="11481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0876C0-CD2E-45F2-A1DE-3E3B15FB6AE5}">
      <dsp:nvSpPr>
        <dsp:cNvPr id="0" name=""/>
        <dsp:cNvSpPr/>
      </dsp:nvSpPr>
      <dsp:spPr>
        <a:xfrm>
          <a:off x="0" y="689"/>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FE644C-61BC-4B23-A3D8-B745C4AC97B4}">
      <dsp:nvSpPr>
        <dsp:cNvPr id="0" name=""/>
        <dsp:cNvSpPr/>
      </dsp:nvSpPr>
      <dsp:spPr>
        <a:xfrm>
          <a:off x="488194" y="363809"/>
          <a:ext cx="887626" cy="887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75C3211-E0E9-4C08-ABF2-C88883EEF7BA}">
      <dsp:nvSpPr>
        <dsp:cNvPr id="0" name=""/>
        <dsp:cNvSpPr/>
      </dsp:nvSpPr>
      <dsp:spPr>
        <a:xfrm>
          <a:off x="1864015" y="689"/>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Patience</a:t>
          </a:r>
        </a:p>
      </dsp:txBody>
      <dsp:txXfrm>
        <a:off x="1864015" y="689"/>
        <a:ext cx="4933659" cy="1613866"/>
      </dsp:txXfrm>
    </dsp:sp>
    <dsp:sp modelId="{EFDEF71F-FD94-497A-B39B-B8BF3156DE68}">
      <dsp:nvSpPr>
        <dsp:cNvPr id="0" name=""/>
        <dsp:cNvSpPr/>
      </dsp:nvSpPr>
      <dsp:spPr>
        <a:xfrm>
          <a:off x="0" y="2018022"/>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DA3A95-C687-4EA4-B059-0647C07DE327}">
      <dsp:nvSpPr>
        <dsp:cNvPr id="0" name=""/>
        <dsp:cNvSpPr/>
      </dsp:nvSpPr>
      <dsp:spPr>
        <a:xfrm>
          <a:off x="488194" y="2381142"/>
          <a:ext cx="887626" cy="887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7EDA04-EF44-4C34-B541-70CCDE107D9F}">
      <dsp:nvSpPr>
        <dsp:cNvPr id="0" name=""/>
        <dsp:cNvSpPr/>
      </dsp:nvSpPr>
      <dsp:spPr>
        <a:xfrm>
          <a:off x="1864015" y="2018022"/>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Practice</a:t>
          </a:r>
        </a:p>
      </dsp:txBody>
      <dsp:txXfrm>
        <a:off x="1864015" y="2018022"/>
        <a:ext cx="4933659" cy="1613866"/>
      </dsp:txXfrm>
    </dsp:sp>
    <dsp:sp modelId="{7CC68601-6D3A-4C97-9D4E-BCC839B542D7}">
      <dsp:nvSpPr>
        <dsp:cNvPr id="0" name=""/>
        <dsp:cNvSpPr/>
      </dsp:nvSpPr>
      <dsp:spPr>
        <a:xfrm>
          <a:off x="0" y="4035355"/>
          <a:ext cx="6797675" cy="161386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0218A3-9790-4E93-9447-D31BCD20E4E3}">
      <dsp:nvSpPr>
        <dsp:cNvPr id="0" name=""/>
        <dsp:cNvSpPr/>
      </dsp:nvSpPr>
      <dsp:spPr>
        <a:xfrm>
          <a:off x="488194" y="4398475"/>
          <a:ext cx="887626" cy="8876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1E22E5-65A8-409C-9004-A25FD4B847B3}">
      <dsp:nvSpPr>
        <dsp:cNvPr id="0" name=""/>
        <dsp:cNvSpPr/>
      </dsp:nvSpPr>
      <dsp:spPr>
        <a:xfrm>
          <a:off x="1864015" y="4035355"/>
          <a:ext cx="4933659" cy="161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801" tIns="170801" rIns="170801" bIns="170801" numCol="1" spcCol="1270" anchor="ctr" anchorCtr="0">
          <a:noAutofit/>
        </a:bodyPr>
        <a:lstStyle/>
        <a:p>
          <a:pPr marL="0" lvl="0" indent="0" algn="l" defTabSz="1111250">
            <a:lnSpc>
              <a:spcPct val="90000"/>
            </a:lnSpc>
            <a:spcBef>
              <a:spcPct val="0"/>
            </a:spcBef>
            <a:spcAft>
              <a:spcPct val="35000"/>
            </a:spcAft>
            <a:buNone/>
          </a:pPr>
          <a:r>
            <a:rPr lang="en-US" sz="2500" kern="1200"/>
            <a:t>Progress</a:t>
          </a:r>
        </a:p>
      </dsp:txBody>
      <dsp:txXfrm>
        <a:off x="1864015" y="4035355"/>
        <a:ext cx="4933659" cy="161386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4DB19-B577-4A5F-9A36-B6582B5587BD}">
      <dsp:nvSpPr>
        <dsp:cNvPr id="0" name=""/>
        <dsp:cNvSpPr/>
      </dsp:nvSpPr>
      <dsp:spPr>
        <a:xfrm>
          <a:off x="0" y="0"/>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Providing short-term incentives that help the child focus on desired behavior.</a:t>
          </a:r>
        </a:p>
      </dsp:txBody>
      <dsp:txXfrm>
        <a:off x="35352" y="35352"/>
        <a:ext cx="7247184" cy="1136304"/>
      </dsp:txXfrm>
    </dsp:sp>
    <dsp:sp modelId="{0AB59194-AD42-4108-B500-ADE47BC56AF6}">
      <dsp:nvSpPr>
        <dsp:cNvPr id="0" name=""/>
        <dsp:cNvSpPr/>
      </dsp:nvSpPr>
      <dsp:spPr>
        <a:xfrm>
          <a:off x="754379" y="1408176"/>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This is an entry-level tool and should not continue for long periods of time. </a:t>
          </a:r>
        </a:p>
      </dsp:txBody>
      <dsp:txXfrm>
        <a:off x="789731" y="1443528"/>
        <a:ext cx="6940000" cy="1136304"/>
      </dsp:txXfrm>
    </dsp:sp>
    <dsp:sp modelId="{F2281E42-29A9-459C-B3F2-42BB4D88F4ED}">
      <dsp:nvSpPr>
        <dsp:cNvPr id="0" name=""/>
        <dsp:cNvSpPr/>
      </dsp:nvSpPr>
      <dsp:spPr>
        <a:xfrm>
          <a:off x="1508759" y="2816352"/>
          <a:ext cx="8549640" cy="120700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To be effective, incentives need to change often. </a:t>
          </a:r>
        </a:p>
      </dsp:txBody>
      <dsp:txXfrm>
        <a:off x="1544111" y="2851704"/>
        <a:ext cx="6940000" cy="1136304"/>
      </dsp:txXfrm>
    </dsp:sp>
    <dsp:sp modelId="{DD528494-1BC5-4214-8AB9-26FC447CEA1A}">
      <dsp:nvSpPr>
        <dsp:cNvPr id="0" name=""/>
        <dsp:cNvSpPr/>
      </dsp:nvSpPr>
      <dsp:spPr>
        <a:xfrm>
          <a:off x="7765084" y="915314"/>
          <a:ext cx="784555" cy="784555"/>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7941609" y="915314"/>
        <a:ext cx="431505" cy="590378"/>
      </dsp:txXfrm>
    </dsp:sp>
    <dsp:sp modelId="{EE26DF5C-0751-4427-B462-7292198374D7}">
      <dsp:nvSpPr>
        <dsp:cNvPr id="0" name=""/>
        <dsp:cNvSpPr/>
      </dsp:nvSpPr>
      <dsp:spPr>
        <a:xfrm>
          <a:off x="8519464" y="2315443"/>
          <a:ext cx="784555" cy="784555"/>
        </a:xfrm>
        <a:prstGeom prst="downArrow">
          <a:avLst>
            <a:gd name="adj1" fmla="val 55000"/>
            <a:gd name="adj2" fmla="val 45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8695989" y="2315443"/>
        <a:ext cx="431505" cy="59037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3EB17-D1BE-48BD-9AD2-0A44C8BDCC3A}" type="datetimeFigureOut">
              <a:rPr lang="en-US" smtClean="0"/>
              <a:t>6/26/2022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63A9E4-E781-45BE-9256-1C1217E0FED7}" type="slidenum">
              <a:rPr lang="en-US" smtClean="0"/>
              <a:t>‹#›</a:t>
            </a:fld>
            <a:endParaRPr lang="en-US"/>
          </a:p>
        </p:txBody>
      </p:sp>
    </p:spTree>
    <p:extLst>
      <p:ext uri="{BB962C8B-B14F-4D97-AF65-F5344CB8AC3E}">
        <p14:creationId xmlns:p14="http://schemas.microsoft.com/office/powerpoint/2010/main" val="2348821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eaverdcflawyer.com/how-your-child-gets-into-dcf-custody/"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merriam-webster.com/dictionary/corporal%20punishment" TargetMode="Externa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a:t>
            </a:fld>
            <a:endParaRPr lang="en-US"/>
          </a:p>
        </p:txBody>
      </p:sp>
    </p:spTree>
    <p:extLst>
      <p:ext uri="{BB962C8B-B14F-4D97-AF65-F5344CB8AC3E}">
        <p14:creationId xmlns:p14="http://schemas.microsoft.com/office/powerpoint/2010/main" val="346776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behavior as communication, going over chart and discussing alternatives with participants. </a:t>
            </a:r>
          </a:p>
        </p:txBody>
      </p:sp>
      <p:sp>
        <p:nvSpPr>
          <p:cNvPr id="4" name="Slide Number Placeholder 3"/>
          <p:cNvSpPr>
            <a:spLocks noGrp="1"/>
          </p:cNvSpPr>
          <p:nvPr>
            <p:ph type="sldNum" sz="quarter" idx="5"/>
          </p:nvPr>
        </p:nvSpPr>
        <p:spPr/>
        <p:txBody>
          <a:bodyPr/>
          <a:lstStyle/>
          <a:p>
            <a:fld id="{9763A9E4-E781-45BE-9256-1C1217E0FED7}" type="slidenum">
              <a:rPr lang="en-US" smtClean="0"/>
              <a:t>10</a:t>
            </a:fld>
            <a:endParaRPr lang="en-US"/>
          </a:p>
        </p:txBody>
      </p:sp>
    </p:spTree>
    <p:extLst>
      <p:ext uri="{BB962C8B-B14F-4D97-AF65-F5344CB8AC3E}">
        <p14:creationId xmlns:p14="http://schemas.microsoft.com/office/powerpoint/2010/main" val="96833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Review behavior as communication, going over chart and discussing alternatives with participants.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11</a:t>
            </a:fld>
            <a:endParaRPr lang="en-US"/>
          </a:p>
        </p:txBody>
      </p:sp>
    </p:spTree>
    <p:extLst>
      <p:ext uri="{BB962C8B-B14F-4D97-AF65-F5344CB8AC3E}">
        <p14:creationId xmlns:p14="http://schemas.microsoft.com/office/powerpoint/2010/main" val="2480785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Review behavior as communication, going over chart and discussing alternatives with participants.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12</a:t>
            </a:fld>
            <a:endParaRPr lang="en-US"/>
          </a:p>
        </p:txBody>
      </p:sp>
    </p:spTree>
    <p:extLst>
      <p:ext uri="{BB962C8B-B14F-4D97-AF65-F5344CB8AC3E}">
        <p14:creationId xmlns:p14="http://schemas.microsoft.com/office/powerpoint/2010/main" val="2428473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positive behavior choices and ways to encourage ongoing good choices.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14</a:t>
            </a:fld>
            <a:endParaRPr lang="en-US"/>
          </a:p>
        </p:txBody>
      </p:sp>
    </p:spTree>
    <p:extLst>
      <p:ext uri="{BB962C8B-B14F-4D97-AF65-F5344CB8AC3E}">
        <p14:creationId xmlns:p14="http://schemas.microsoft.com/office/powerpoint/2010/main" val="1716350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positive behavior choices and ways to encourage ongoing good choices.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15</a:t>
            </a:fld>
            <a:endParaRPr lang="en-US"/>
          </a:p>
        </p:txBody>
      </p:sp>
    </p:spTree>
    <p:extLst>
      <p:ext uri="{BB962C8B-B14F-4D97-AF65-F5344CB8AC3E}">
        <p14:creationId xmlns:p14="http://schemas.microsoft.com/office/powerpoint/2010/main" val="2868330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positive behavior choices and ways to encourage ongoing good choices.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16</a:t>
            </a:fld>
            <a:endParaRPr lang="en-US"/>
          </a:p>
        </p:txBody>
      </p:sp>
    </p:spTree>
    <p:extLst>
      <p:ext uri="{BB962C8B-B14F-4D97-AF65-F5344CB8AC3E}">
        <p14:creationId xmlns:p14="http://schemas.microsoft.com/office/powerpoint/2010/main" val="4100414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positive behavior choices and ways to encourage ongoing good choices.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17</a:t>
            </a:fld>
            <a:endParaRPr lang="en-US"/>
          </a:p>
        </p:txBody>
      </p:sp>
    </p:spTree>
    <p:extLst>
      <p:ext uri="{BB962C8B-B14F-4D97-AF65-F5344CB8AC3E}">
        <p14:creationId xmlns:p14="http://schemas.microsoft.com/office/powerpoint/2010/main" val="35002294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Children in foster care are to be disciplined, not punished. Discipline techniques help</a:t>
            </a:r>
            <a:br>
              <a:rPr lang="en-US" dirty="0"/>
            </a:br>
            <a:r>
              <a:rPr lang="en-US" dirty="0"/>
              <a:t>a child develop and maintain self-control, self-reliance, self-esteem and orderly</a:t>
            </a:r>
            <a:br>
              <a:rPr lang="en-US" dirty="0"/>
            </a:br>
            <a:r>
              <a:rPr lang="en-US" dirty="0"/>
              <a:t>conduct.</a:t>
            </a:r>
            <a:br>
              <a:rPr lang="en-US" dirty="0"/>
            </a:br>
            <a:r>
              <a:rPr lang="en-US" dirty="0"/>
              <a:t>The purpose of discipline is to educate. Children are able to learn from their mistakes</a:t>
            </a:r>
            <a:br>
              <a:rPr lang="en-US" dirty="0"/>
            </a:br>
            <a:r>
              <a:rPr lang="en-US" dirty="0"/>
              <a:t>in a safe environment. Therefore, foster parents shall:</a:t>
            </a:r>
            <a:br>
              <a:rPr lang="en-US" dirty="0"/>
            </a:br>
            <a:r>
              <a:rPr lang="en-US" dirty="0"/>
              <a:t>Develop rules that set the limits of acceptable behavior in the family. These</a:t>
            </a:r>
            <a:br>
              <a:rPr lang="en-US" dirty="0"/>
            </a:br>
            <a:r>
              <a:rPr lang="en-US" dirty="0"/>
              <a:t>rules will be clearly explained and applied based on the child's past</a:t>
            </a:r>
            <a:br>
              <a:rPr lang="en-US" dirty="0"/>
            </a:br>
            <a:r>
              <a:rPr lang="en-US" dirty="0"/>
              <a:t>experiences, personality and age as appropriate to each child in the family.</a:t>
            </a:r>
            <a:br>
              <a:rPr lang="en-US" dirty="0"/>
            </a:b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18</a:t>
            </a:fld>
            <a:endParaRPr lang="en-US"/>
          </a:p>
        </p:txBody>
      </p:sp>
    </p:spTree>
    <p:extLst>
      <p:ext uri="{BB962C8B-B14F-4D97-AF65-F5344CB8AC3E}">
        <p14:creationId xmlns:p14="http://schemas.microsoft.com/office/powerpoint/2010/main" val="2479044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purpose of a rule is to create a consistent, safe, more comfortable environment.</a:t>
            </a:r>
            <a:br>
              <a:rPr lang="en-US" dirty="0"/>
            </a:br>
            <a:r>
              <a:rPr lang="en-US" dirty="0"/>
              <a:t>This approach goes beyond mere control of behavior.</a:t>
            </a:r>
            <a:br>
              <a:rPr lang="en-US" dirty="0"/>
            </a:br>
            <a:r>
              <a:rPr lang="en-US" dirty="0"/>
              <a:t>There are five factors to consider when developing rules. Rules must be specific,</a:t>
            </a:r>
            <a:br>
              <a:rPr lang="en-US" dirty="0"/>
            </a:br>
            <a:r>
              <a:rPr lang="en-US" dirty="0"/>
              <a:t>reasonable, enforceable, stated positively and necessary. </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19</a:t>
            </a:fld>
            <a:endParaRPr lang="en-US"/>
          </a:p>
        </p:txBody>
      </p:sp>
    </p:spTree>
    <p:extLst>
      <p:ext uri="{BB962C8B-B14F-4D97-AF65-F5344CB8AC3E}">
        <p14:creationId xmlns:p14="http://schemas.microsoft.com/office/powerpoint/2010/main" val="1676577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Specific rules:</a:t>
            </a:r>
            <a:br>
              <a:rPr lang="en-US" dirty="0"/>
            </a:br>
            <a:r>
              <a:rPr lang="en-US" sz="1200" kern="1200" dirty="0">
                <a:solidFill>
                  <a:schemeClr val="tx1"/>
                </a:solidFill>
                <a:effectLst/>
                <a:latin typeface="+mn-lt"/>
                <a:ea typeface="+mn-ea"/>
                <a:cs typeface="+mn-cs"/>
              </a:rPr>
              <a:t>Rules are specific when they are stated in such a way that they communicate precisely what</a:t>
            </a:r>
            <a:br>
              <a:rPr lang="en-US" dirty="0"/>
            </a:br>
            <a:r>
              <a:rPr lang="en-US" sz="1200" kern="1200" dirty="0">
                <a:solidFill>
                  <a:schemeClr val="tx1"/>
                </a:solidFill>
                <a:effectLst/>
                <a:latin typeface="+mn-lt"/>
                <a:ea typeface="+mn-ea"/>
                <a:cs typeface="+mn-cs"/>
              </a:rPr>
              <a:t>is expected. In other words, both you and the child will know the moment that the rule is</a:t>
            </a:r>
            <a:br>
              <a:rPr lang="en-US" dirty="0"/>
            </a:br>
            <a:r>
              <a:rPr lang="en-US" sz="1200" kern="1200" dirty="0">
                <a:solidFill>
                  <a:schemeClr val="tx1"/>
                </a:solidFill>
                <a:effectLst/>
                <a:latin typeface="+mn-lt"/>
                <a:ea typeface="+mn-ea"/>
                <a:cs typeface="+mn-cs"/>
              </a:rPr>
              <a:t>broken. A well-specified rule does not allow any possibility for misinterpretation. Time limits</a:t>
            </a:r>
            <a:br>
              <a:rPr lang="en-US" dirty="0"/>
            </a:br>
            <a:r>
              <a:rPr lang="en-US" sz="1200" kern="1200" dirty="0">
                <a:solidFill>
                  <a:schemeClr val="tx1"/>
                </a:solidFill>
                <a:effectLst/>
                <a:latin typeface="+mn-lt"/>
                <a:ea typeface="+mn-ea"/>
                <a:cs typeface="+mn-cs"/>
              </a:rPr>
              <a:t>may help to make a rule more specific.</a:t>
            </a:r>
          </a:p>
          <a:p>
            <a:br>
              <a:rPr lang="en-US" dirty="0"/>
            </a:br>
            <a:r>
              <a:rPr lang="en-US" sz="1200" kern="1200" dirty="0">
                <a:solidFill>
                  <a:schemeClr val="tx1"/>
                </a:solidFill>
                <a:effectLst/>
                <a:latin typeface="+mn-lt"/>
                <a:ea typeface="+mn-ea"/>
                <a:cs typeface="+mn-cs"/>
              </a:rPr>
              <a:t>Which is the specific rule? </a:t>
            </a:r>
            <a:br>
              <a:rPr lang="en-US" dirty="0"/>
            </a:br>
            <a:r>
              <a:rPr lang="en-US" sz="1200" kern="1200" dirty="0">
                <a:solidFill>
                  <a:schemeClr val="tx1"/>
                </a:solidFill>
                <a:effectLst/>
                <a:latin typeface="+mn-lt"/>
                <a:ea typeface="+mn-ea"/>
                <a:cs typeface="+mn-cs"/>
              </a:rPr>
              <a:t>a. Bedrooms are to be thoroughly cleaned once a week.</a:t>
            </a:r>
            <a:br>
              <a:rPr lang="en-US" dirty="0"/>
            </a:br>
            <a:r>
              <a:rPr lang="en-US" sz="1200" kern="1200" dirty="0">
                <a:solidFill>
                  <a:schemeClr val="tx1"/>
                </a:solidFill>
                <a:effectLst/>
                <a:latin typeface="+mn-lt"/>
                <a:ea typeface="+mn-ea"/>
                <a:cs typeface="+mn-cs"/>
              </a:rPr>
              <a:t>b. Bedrooms cleaned every Saturday morning before 10 o'clock.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Checklist:</a:t>
            </a:r>
            <a:br>
              <a:rPr lang="en-US" dirty="0"/>
            </a:br>
            <a:r>
              <a:rPr lang="en-US" sz="1200" kern="1200" dirty="0">
                <a:solidFill>
                  <a:schemeClr val="tx1"/>
                </a:solidFill>
                <a:effectLst/>
                <a:latin typeface="+mn-lt"/>
                <a:ea typeface="+mn-ea"/>
                <a:cs typeface="+mn-cs"/>
              </a:rPr>
              <a:t> beds made</a:t>
            </a:r>
            <a:br>
              <a:rPr lang="en-US" dirty="0"/>
            </a:br>
            <a:r>
              <a:rPr lang="en-US" sz="1200" kern="1200" dirty="0">
                <a:solidFill>
                  <a:schemeClr val="tx1"/>
                </a:solidFill>
                <a:effectLst/>
                <a:latin typeface="+mn-lt"/>
                <a:ea typeface="+mn-ea"/>
                <a:cs typeface="+mn-cs"/>
              </a:rPr>
              <a:t> all dirty clothes put in the laundry basket all furniture dusted and polished</a:t>
            </a:r>
            <a:br>
              <a:rPr lang="en-US" dirty="0"/>
            </a:br>
            <a:r>
              <a:rPr lang="en-US" sz="1200" kern="1200" dirty="0">
                <a:solidFill>
                  <a:schemeClr val="tx1"/>
                </a:solidFill>
                <a:effectLst/>
                <a:latin typeface="+mn-lt"/>
                <a:ea typeface="+mn-ea"/>
                <a:cs typeface="+mn-cs"/>
              </a:rPr>
              <a:t>carpet vacuumed</a:t>
            </a:r>
            <a:br>
              <a:rPr lang="en-US" dirty="0"/>
            </a:br>
            <a:r>
              <a:rPr lang="en-US" sz="1200" kern="1200" dirty="0">
                <a:solidFill>
                  <a:schemeClr val="tx1"/>
                </a:solidFill>
                <a:effectLst/>
                <a:latin typeface="+mn-lt"/>
                <a:ea typeface="+mn-ea"/>
                <a:cs typeface="+mn-cs"/>
              </a:rPr>
              <a:t> all toys put in the toy box</a:t>
            </a:r>
            <a:br>
              <a:rPr lang="en-US" dirty="0"/>
            </a:br>
            <a:endParaRPr lang="en-US" dirty="0"/>
          </a:p>
          <a:p>
            <a:br>
              <a:rPr lang="en-US" dirty="0"/>
            </a:br>
            <a:r>
              <a:rPr lang="en-US" sz="1200" kern="1200" dirty="0">
                <a:solidFill>
                  <a:schemeClr val="tx1"/>
                </a:solidFill>
                <a:effectLst/>
                <a:latin typeface="+mn-lt"/>
                <a:ea typeface="+mn-ea"/>
                <a:cs typeface="+mn-cs"/>
              </a:rPr>
              <a:t>Reasonable rules:</a:t>
            </a:r>
            <a:br>
              <a:rPr lang="en-US" dirty="0"/>
            </a:br>
            <a:r>
              <a:rPr lang="en-US" sz="1200" kern="1200" dirty="0">
                <a:solidFill>
                  <a:schemeClr val="tx1"/>
                </a:solidFill>
                <a:effectLst/>
                <a:latin typeface="+mn-lt"/>
                <a:ea typeface="+mn-ea"/>
                <a:cs typeface="+mn-cs"/>
              </a:rPr>
              <a:t>Good rules are also reasonable. Can the youngster comply with the rule? Does the rule</a:t>
            </a:r>
            <a:br>
              <a:rPr lang="en-US" dirty="0"/>
            </a:br>
            <a:r>
              <a:rPr lang="en-US" sz="1200" kern="1200" dirty="0">
                <a:solidFill>
                  <a:schemeClr val="tx1"/>
                </a:solidFill>
                <a:effectLst/>
                <a:latin typeface="+mn-lt"/>
                <a:ea typeface="+mn-ea"/>
                <a:cs typeface="+mn-cs"/>
              </a:rPr>
              <a:t>concern behavior which is under the control of the child? Rule "b,"  above, is very</a:t>
            </a:r>
            <a:br>
              <a:rPr lang="en-US" dirty="0"/>
            </a:br>
            <a:r>
              <a:rPr lang="en-US" sz="1200" kern="1200" dirty="0">
                <a:solidFill>
                  <a:schemeClr val="tx1"/>
                </a:solidFill>
                <a:effectLst/>
                <a:latin typeface="+mn-lt"/>
                <a:ea typeface="+mn-ea"/>
                <a:cs typeface="+mn-cs"/>
              </a:rPr>
              <a:t>well specified, but is unreasonable for a three-year-old. A more reasonable expectation for</a:t>
            </a:r>
            <a:br>
              <a:rPr lang="en-US" dirty="0"/>
            </a:br>
            <a:r>
              <a:rPr lang="en-US" sz="1200" kern="1200" dirty="0">
                <a:solidFill>
                  <a:schemeClr val="tx1"/>
                </a:solidFill>
                <a:effectLst/>
                <a:latin typeface="+mn-lt"/>
                <a:ea typeface="+mn-ea"/>
                <a:cs typeface="+mn-cs"/>
              </a:rPr>
              <a:t>this very young child would be "All dirty clothes put in the laundry basket," and/or "All toys put</a:t>
            </a:r>
            <a:br>
              <a:rPr lang="en-US" dirty="0"/>
            </a:br>
            <a:r>
              <a:rPr lang="en-US" sz="1200" kern="1200" dirty="0">
                <a:solidFill>
                  <a:schemeClr val="tx1"/>
                </a:solidFill>
                <a:effectLst/>
                <a:latin typeface="+mn-lt"/>
                <a:ea typeface="+mn-ea"/>
                <a:cs typeface="+mn-cs"/>
              </a:rPr>
              <a:t>in the toy box.“</a:t>
            </a:r>
          </a:p>
          <a:p>
            <a:br>
              <a:rPr lang="en-US" dirty="0"/>
            </a:br>
            <a:r>
              <a:rPr lang="en-US" sz="1200" kern="1200" dirty="0">
                <a:solidFill>
                  <a:schemeClr val="tx1"/>
                </a:solidFill>
                <a:effectLst/>
                <a:latin typeface="+mn-lt"/>
                <a:ea typeface="+mn-ea"/>
                <a:cs typeface="+mn-cs"/>
              </a:rPr>
              <a:t>Which rule is more reasonable for a 12-year-old? </a:t>
            </a:r>
            <a:br>
              <a:rPr lang="en-US" dirty="0"/>
            </a:br>
            <a:r>
              <a:rPr lang="en-US" sz="1200" kern="1200" dirty="0">
                <a:solidFill>
                  <a:schemeClr val="tx1"/>
                </a:solidFill>
                <a:effectLst/>
                <a:latin typeface="+mn-lt"/>
                <a:ea typeface="+mn-ea"/>
                <a:cs typeface="+mn-cs"/>
              </a:rPr>
              <a:t>a. You must study for one hour every school night.</a:t>
            </a:r>
            <a:br>
              <a:rPr lang="en-US" dirty="0"/>
            </a:br>
            <a:r>
              <a:rPr lang="en-US" sz="1200" kern="1200" dirty="0">
                <a:solidFill>
                  <a:schemeClr val="tx1"/>
                </a:solidFill>
                <a:effectLst/>
                <a:latin typeface="+mn-lt"/>
                <a:ea typeface="+mn-ea"/>
                <a:cs typeface="+mn-cs"/>
              </a:rPr>
              <a:t>b. You must have all "A's" on your next report card.</a:t>
            </a:r>
          </a:p>
          <a:p>
            <a:br>
              <a:rPr lang="en-US" dirty="0"/>
            </a:br>
            <a:br>
              <a:rPr lang="en-US" dirty="0"/>
            </a:br>
            <a:r>
              <a:rPr lang="en-US" sz="1200" kern="1200" dirty="0">
                <a:solidFill>
                  <a:schemeClr val="tx1"/>
                </a:solidFill>
                <a:effectLst/>
                <a:latin typeface="+mn-lt"/>
                <a:ea typeface="+mn-ea"/>
                <a:cs typeface="+mn-cs"/>
              </a:rPr>
              <a:t>Enforceable rules:</a:t>
            </a:r>
            <a:br>
              <a:rPr lang="en-US" dirty="0"/>
            </a:br>
            <a:r>
              <a:rPr lang="en-US" sz="1200" kern="1200" dirty="0">
                <a:solidFill>
                  <a:schemeClr val="tx1"/>
                </a:solidFill>
                <a:effectLst/>
                <a:latin typeface="+mn-lt"/>
                <a:ea typeface="+mn-ea"/>
                <a:cs typeface="+mn-cs"/>
              </a:rPr>
              <a:t>Rules are worthless if they are not enforceable. All rules can be broken. Most rules will be! A</a:t>
            </a:r>
            <a:br>
              <a:rPr lang="en-US" dirty="0"/>
            </a:br>
            <a:r>
              <a:rPr lang="en-US" sz="1200" kern="1200" dirty="0">
                <a:solidFill>
                  <a:schemeClr val="tx1"/>
                </a:solidFill>
                <a:effectLst/>
                <a:latin typeface="+mn-lt"/>
                <a:ea typeface="+mn-ea"/>
                <a:cs typeface="+mn-cs"/>
              </a:rPr>
              <a:t>good question to ask is: Will I know when this rule is broken without depending on other</a:t>
            </a:r>
            <a:br>
              <a:rPr lang="en-US" dirty="0"/>
            </a:br>
            <a:r>
              <a:rPr lang="en-US" sz="1200" kern="1200" dirty="0">
                <a:solidFill>
                  <a:schemeClr val="tx1"/>
                </a:solidFill>
                <a:effectLst/>
                <a:latin typeface="+mn-lt"/>
                <a:ea typeface="+mn-ea"/>
                <a:cs typeface="+mn-cs"/>
              </a:rPr>
              <a:t>people's testimony? In other words, can the parent monitor this behavior?</a:t>
            </a:r>
          </a:p>
          <a:p>
            <a:br>
              <a:rPr lang="en-US" dirty="0"/>
            </a:br>
            <a:r>
              <a:rPr lang="en-US" sz="1200" kern="1200" dirty="0">
                <a:solidFill>
                  <a:schemeClr val="tx1"/>
                </a:solidFill>
                <a:effectLst/>
                <a:latin typeface="+mn-lt"/>
                <a:ea typeface="+mn-ea"/>
                <a:cs typeface="+mn-cs"/>
              </a:rPr>
              <a:t>Which rule is enforceable? </a:t>
            </a:r>
            <a:br>
              <a:rPr lang="en-US" dirty="0"/>
            </a:br>
            <a:r>
              <a:rPr lang="en-US" sz="1200" kern="1200" dirty="0">
                <a:solidFill>
                  <a:schemeClr val="tx1"/>
                </a:solidFill>
                <a:effectLst/>
                <a:latin typeface="+mn-lt"/>
                <a:ea typeface="+mn-ea"/>
                <a:cs typeface="+mn-cs"/>
              </a:rPr>
              <a:t>a. You may never associate with Betty again.</a:t>
            </a:r>
            <a:br>
              <a:rPr lang="en-US" dirty="0"/>
            </a:br>
            <a:r>
              <a:rPr lang="en-US" sz="1200" kern="1200" dirty="0">
                <a:solidFill>
                  <a:schemeClr val="tx1"/>
                </a:solidFill>
                <a:effectLst/>
                <a:latin typeface="+mn-lt"/>
                <a:ea typeface="+mn-ea"/>
                <a:cs typeface="+mn-cs"/>
              </a:rPr>
              <a:t>b. You may not bring Betty to our home.</a:t>
            </a:r>
          </a:p>
          <a:p>
            <a:br>
              <a:rPr lang="en-US" dirty="0"/>
            </a:br>
            <a:r>
              <a:rPr lang="en-US" sz="1200" kern="1200" dirty="0">
                <a:solidFill>
                  <a:schemeClr val="tx1"/>
                </a:solidFill>
                <a:effectLst/>
                <a:latin typeface="+mn-lt"/>
                <a:ea typeface="+mn-ea"/>
                <a:cs typeface="+mn-cs"/>
              </a:rPr>
              <a:t>Rewrite the following rules to make them enforceable:</a:t>
            </a:r>
            <a:br>
              <a:rPr lang="en-US" dirty="0"/>
            </a:br>
            <a:r>
              <a:rPr lang="en-US" sz="1200" kern="1200" dirty="0">
                <a:solidFill>
                  <a:schemeClr val="tx1"/>
                </a:solidFill>
                <a:effectLst/>
                <a:latin typeface="+mn-lt"/>
                <a:ea typeface="+mn-ea"/>
                <a:cs typeface="+mn-cs"/>
              </a:rPr>
              <a:t>a. You cannot use the telephone for a week.</a:t>
            </a:r>
            <a:br>
              <a:rPr lang="en-US" dirty="0"/>
            </a:br>
            <a:r>
              <a:rPr lang="en-US" sz="1200" kern="1200" dirty="0">
                <a:solidFill>
                  <a:schemeClr val="tx1"/>
                </a:solidFill>
                <a:effectLst/>
                <a:latin typeface="+mn-lt"/>
                <a:ea typeface="+mn-ea"/>
                <a:cs typeface="+mn-cs"/>
              </a:rPr>
              <a:t>b. You cannot eat chocolate.</a:t>
            </a:r>
          </a:p>
          <a:p>
            <a:br>
              <a:rPr lang="en-US" dirty="0"/>
            </a:br>
            <a:r>
              <a:rPr lang="en-US" sz="1200" kern="1200" dirty="0">
                <a:solidFill>
                  <a:schemeClr val="tx1"/>
                </a:solidFill>
                <a:effectLst/>
                <a:latin typeface="+mn-lt"/>
                <a:ea typeface="+mn-ea"/>
                <a:cs typeface="+mn-cs"/>
              </a:rPr>
              <a:t>Positively stated rules:</a:t>
            </a:r>
            <a:br>
              <a:rPr lang="en-US" dirty="0"/>
            </a:br>
            <a:r>
              <a:rPr lang="en-US" sz="1200" kern="1200" dirty="0">
                <a:solidFill>
                  <a:schemeClr val="tx1"/>
                </a:solidFill>
                <a:effectLst/>
                <a:latin typeface="+mn-lt"/>
                <a:ea typeface="+mn-ea"/>
                <a:cs typeface="+mn-cs"/>
              </a:rPr>
              <a:t>As stated previously, it is very important to emphasize the positive at all times, and we can</a:t>
            </a:r>
            <a:br>
              <a:rPr lang="en-US" dirty="0"/>
            </a:br>
            <a:r>
              <a:rPr lang="en-US" sz="1200" kern="1200" dirty="0">
                <a:solidFill>
                  <a:schemeClr val="tx1"/>
                </a:solidFill>
                <a:effectLst/>
                <a:latin typeface="+mn-lt"/>
                <a:ea typeface="+mn-ea"/>
                <a:cs typeface="+mn-cs"/>
              </a:rPr>
              <a:t>do this in making rules. When making rules, state the behavior you want to see rather than</a:t>
            </a:r>
            <a:br>
              <a:rPr lang="en-US" dirty="0"/>
            </a:br>
            <a:r>
              <a:rPr lang="en-US" sz="1200" kern="1200" dirty="0">
                <a:solidFill>
                  <a:schemeClr val="tx1"/>
                </a:solidFill>
                <a:effectLst/>
                <a:latin typeface="+mn-lt"/>
                <a:ea typeface="+mn-ea"/>
                <a:cs typeface="+mn-cs"/>
              </a:rPr>
              <a:t>the behavior you don't want to see.</a:t>
            </a:r>
          </a:p>
          <a:p>
            <a:br>
              <a:rPr lang="en-US" dirty="0"/>
            </a:br>
            <a:r>
              <a:rPr lang="en-US" sz="1200" kern="1200" dirty="0">
                <a:solidFill>
                  <a:schemeClr val="tx1"/>
                </a:solidFill>
                <a:effectLst/>
                <a:latin typeface="+mn-lt"/>
                <a:ea typeface="+mn-ea"/>
                <a:cs typeface="+mn-cs"/>
              </a:rPr>
              <a:t>Change the following rules so that they are stated positively.</a:t>
            </a:r>
            <a:br>
              <a:rPr lang="en-US" dirty="0"/>
            </a:br>
            <a:r>
              <a:rPr lang="en-US" sz="1200" kern="1200" dirty="0">
                <a:solidFill>
                  <a:schemeClr val="tx1"/>
                </a:solidFill>
                <a:effectLst/>
                <a:latin typeface="+mn-lt"/>
                <a:ea typeface="+mn-ea"/>
                <a:cs typeface="+mn-cs"/>
              </a:rPr>
              <a:t>a. Dirty clothes should not be on the floor.</a:t>
            </a:r>
            <a:br>
              <a:rPr lang="en-US" dirty="0"/>
            </a:br>
            <a:r>
              <a:rPr lang="en-US" sz="1200" kern="1200" dirty="0">
                <a:solidFill>
                  <a:schemeClr val="tx1"/>
                </a:solidFill>
                <a:effectLst/>
                <a:latin typeface="+mn-lt"/>
                <a:ea typeface="+mn-ea"/>
                <a:cs typeface="+mn-cs"/>
              </a:rPr>
              <a:t>b. Don't leave the door open.</a:t>
            </a:r>
            <a:br>
              <a:rPr lang="en-US" dirty="0"/>
            </a:br>
            <a:r>
              <a:rPr lang="en-US" sz="1200" kern="1200" dirty="0">
                <a:solidFill>
                  <a:schemeClr val="tx1"/>
                </a:solidFill>
                <a:effectLst/>
                <a:latin typeface="+mn-lt"/>
                <a:ea typeface="+mn-ea"/>
                <a:cs typeface="+mn-cs"/>
              </a:rPr>
              <a:t>c. Don't arrive home after midnight.</a:t>
            </a:r>
            <a:br>
              <a:rPr lang="en-US" dirty="0"/>
            </a:br>
            <a:r>
              <a:rPr lang="en-US" sz="1200" kern="1200" dirty="0">
                <a:solidFill>
                  <a:schemeClr val="tx1"/>
                </a:solidFill>
                <a:effectLst/>
                <a:latin typeface="+mn-lt"/>
                <a:ea typeface="+mn-ea"/>
                <a:cs typeface="+mn-cs"/>
              </a:rPr>
              <a:t>d. Never leave the property without letting someone know where you are going.</a:t>
            </a:r>
          </a:p>
          <a:p>
            <a:br>
              <a:rPr lang="en-US" dirty="0"/>
            </a:br>
            <a:r>
              <a:rPr lang="en-US" sz="1200" kern="1200" dirty="0">
                <a:solidFill>
                  <a:schemeClr val="tx1"/>
                </a:solidFill>
                <a:effectLst/>
                <a:latin typeface="+mn-lt"/>
                <a:ea typeface="+mn-ea"/>
                <a:cs typeface="+mn-cs"/>
              </a:rPr>
              <a:t>Necessary rules:</a:t>
            </a:r>
            <a:br>
              <a:rPr lang="en-US" dirty="0"/>
            </a:br>
            <a:r>
              <a:rPr lang="en-US" sz="1200" kern="1200" dirty="0">
                <a:solidFill>
                  <a:schemeClr val="tx1"/>
                </a:solidFill>
                <a:effectLst/>
                <a:latin typeface="+mn-lt"/>
                <a:ea typeface="+mn-ea"/>
                <a:cs typeface="+mn-cs"/>
              </a:rPr>
              <a:t>Rules should make life easier for you, not more difficult. If your rules are specific,</a:t>
            </a:r>
            <a:br>
              <a:rPr lang="en-US" dirty="0"/>
            </a:br>
            <a:r>
              <a:rPr lang="en-US" sz="1200" kern="1200" dirty="0">
                <a:solidFill>
                  <a:schemeClr val="tx1"/>
                </a:solidFill>
                <a:effectLst/>
                <a:latin typeface="+mn-lt"/>
                <a:ea typeface="+mn-ea"/>
                <a:cs typeface="+mn-cs"/>
              </a:rPr>
              <a:t>enforceable, reasonable, positively stated and as few as possible, you will be making it</a:t>
            </a:r>
            <a:br>
              <a:rPr lang="en-US" dirty="0"/>
            </a:br>
            <a:r>
              <a:rPr lang="en-US" sz="1200" kern="1200" dirty="0">
                <a:solidFill>
                  <a:schemeClr val="tx1"/>
                </a:solidFill>
                <a:effectLst/>
                <a:latin typeface="+mn-lt"/>
                <a:ea typeface="+mn-ea"/>
                <a:cs typeface="+mn-cs"/>
              </a:rPr>
              <a:t>easier on yourself. The rule should leave the choices to the child rather than putting the</a:t>
            </a:r>
            <a:br>
              <a:rPr lang="en-US" dirty="0"/>
            </a:br>
            <a:r>
              <a:rPr lang="en-US" sz="1200" kern="1200" dirty="0">
                <a:solidFill>
                  <a:schemeClr val="tx1"/>
                </a:solidFill>
                <a:effectLst/>
                <a:latin typeface="+mn-lt"/>
                <a:ea typeface="+mn-ea"/>
                <a:cs typeface="+mn-cs"/>
              </a:rPr>
              <a:t>parent in the position of constantly monitoring compliance to the rules.</a:t>
            </a:r>
            <a:br>
              <a:rPr lang="en-US" dirty="0"/>
            </a:br>
            <a:r>
              <a:rPr lang="en-US" sz="1200" kern="1200" dirty="0">
                <a:solidFill>
                  <a:schemeClr val="tx1"/>
                </a:solidFill>
                <a:effectLst/>
                <a:latin typeface="+mn-lt"/>
                <a:ea typeface="+mn-ea"/>
                <a:cs typeface="+mn-cs"/>
              </a:rPr>
              <a:t>Consistency is a very important factor in all adult/child relationships and a few, well-planned</a:t>
            </a:r>
            <a:br>
              <a:rPr lang="en-US" dirty="0"/>
            </a:br>
            <a:r>
              <a:rPr lang="en-US" sz="1200" kern="1200" dirty="0">
                <a:solidFill>
                  <a:schemeClr val="tx1"/>
                </a:solidFill>
                <a:effectLst/>
                <a:latin typeface="+mn-lt"/>
                <a:ea typeface="+mn-ea"/>
                <a:cs typeface="+mn-cs"/>
              </a:rPr>
              <a:t>rules can help you become more consistent because it is easier to enforce a few rules rather</a:t>
            </a:r>
            <a:br>
              <a:rPr lang="en-US" dirty="0"/>
            </a:br>
            <a:r>
              <a:rPr lang="en-US" sz="1200" kern="1200" dirty="0">
                <a:solidFill>
                  <a:schemeClr val="tx1"/>
                </a:solidFill>
                <a:effectLst/>
                <a:latin typeface="+mn-lt"/>
                <a:ea typeface="+mn-ea"/>
                <a:cs typeface="+mn-cs"/>
              </a:rPr>
              <a:t>than many. Too many rules can make everyone's life more complicated. Rules should be</a:t>
            </a:r>
            <a:br>
              <a:rPr lang="en-US" dirty="0"/>
            </a:br>
            <a:r>
              <a:rPr lang="en-US" sz="1200" kern="1200" dirty="0">
                <a:solidFill>
                  <a:schemeClr val="tx1"/>
                </a:solidFill>
                <a:effectLst/>
                <a:latin typeface="+mn-lt"/>
                <a:ea typeface="+mn-ea"/>
                <a:cs typeface="+mn-cs"/>
              </a:rPr>
              <a:t>related to things that are real priorities to your family and should put the responsibility on the</a:t>
            </a:r>
            <a:br>
              <a:rPr lang="en-US" dirty="0"/>
            </a:br>
            <a:r>
              <a:rPr lang="en-US" sz="1200" kern="1200" dirty="0">
                <a:solidFill>
                  <a:schemeClr val="tx1"/>
                </a:solidFill>
                <a:effectLst/>
                <a:latin typeface="+mn-lt"/>
                <a:ea typeface="+mn-ea"/>
                <a:cs typeface="+mn-cs"/>
              </a:rPr>
              <a:t>child, not on the parent. </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20</a:t>
            </a:fld>
            <a:endParaRPr lang="en-US"/>
          </a:p>
        </p:txBody>
      </p:sp>
    </p:spTree>
    <p:extLst>
      <p:ext uri="{BB962C8B-B14F-4D97-AF65-F5344CB8AC3E}">
        <p14:creationId xmlns:p14="http://schemas.microsoft.com/office/powerpoint/2010/main" val="2271426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following is a variation of "Children Learn What They Live" written by Dorothy Low Nolte.</a:t>
            </a:r>
            <a:br>
              <a:rPr lang="en-US" dirty="0"/>
            </a:br>
            <a:r>
              <a:rPr lang="en-US" sz="1200" kern="1200" dirty="0">
                <a:solidFill>
                  <a:schemeClr val="tx1"/>
                </a:solidFill>
                <a:effectLst/>
                <a:latin typeface="+mn-lt"/>
                <a:ea typeface="+mn-ea"/>
                <a:cs typeface="+mn-cs"/>
              </a:rPr>
              <a:t>Count how many times the word "</a:t>
            </a:r>
            <a:r>
              <a:rPr lang="en-US" sz="1200" b="1" kern="1200" dirty="0">
                <a:solidFill>
                  <a:schemeClr val="tx1"/>
                </a:solidFill>
                <a:effectLst/>
                <a:latin typeface="+mn-lt"/>
                <a:ea typeface="+mn-ea"/>
                <a:cs typeface="+mn-cs"/>
              </a:rPr>
              <a:t>learn</a:t>
            </a:r>
            <a:r>
              <a:rPr lang="en-US" sz="1200" kern="1200" dirty="0">
                <a:solidFill>
                  <a:schemeClr val="tx1"/>
                </a:solidFill>
                <a:effectLst/>
                <a:latin typeface="+mn-lt"/>
                <a:ea typeface="+mn-ea"/>
                <a:cs typeface="+mn-cs"/>
              </a:rPr>
              <a:t>" is mentioned and which attitudes are learned.</a:t>
            </a:r>
          </a:p>
          <a:p>
            <a:br>
              <a:rPr lang="en-US" dirty="0"/>
            </a:br>
            <a:r>
              <a:rPr lang="en-US" sz="1200" kern="1200" dirty="0">
                <a:solidFill>
                  <a:schemeClr val="tx1"/>
                </a:solidFill>
                <a:effectLst/>
                <a:latin typeface="+mn-lt"/>
                <a:ea typeface="+mn-ea"/>
                <a:cs typeface="+mn-cs"/>
              </a:rPr>
              <a:t>If a child lives with criticism,</a:t>
            </a:r>
            <a:br>
              <a:rPr lang="en-US" dirty="0"/>
            </a:br>
            <a:r>
              <a:rPr lang="en-US" sz="1200" kern="1200" dirty="0">
                <a:solidFill>
                  <a:schemeClr val="tx1"/>
                </a:solidFill>
                <a:effectLst/>
                <a:latin typeface="+mn-lt"/>
                <a:ea typeface="+mn-ea"/>
                <a:cs typeface="+mn-cs"/>
              </a:rPr>
              <a:t>He learns to condemn.</a:t>
            </a:r>
            <a:br>
              <a:rPr lang="en-US" dirty="0"/>
            </a:br>
            <a:r>
              <a:rPr lang="en-US" sz="1200" kern="1200" dirty="0">
                <a:solidFill>
                  <a:schemeClr val="tx1"/>
                </a:solidFill>
                <a:effectLst/>
                <a:latin typeface="+mn-lt"/>
                <a:ea typeface="+mn-ea"/>
                <a:cs typeface="+mn-cs"/>
              </a:rPr>
              <a:t>If a child lives with hostility,</a:t>
            </a:r>
            <a:br>
              <a:rPr lang="en-US" dirty="0"/>
            </a:br>
            <a:r>
              <a:rPr lang="en-US" sz="1200" kern="1200" dirty="0">
                <a:solidFill>
                  <a:schemeClr val="tx1"/>
                </a:solidFill>
                <a:effectLst/>
                <a:latin typeface="+mn-lt"/>
                <a:ea typeface="+mn-ea"/>
                <a:cs typeface="+mn-cs"/>
              </a:rPr>
              <a:t>She learns to fight.</a:t>
            </a:r>
            <a:br>
              <a:rPr lang="en-US" dirty="0"/>
            </a:br>
            <a:r>
              <a:rPr lang="en-US" sz="1200" kern="1200" dirty="0">
                <a:solidFill>
                  <a:schemeClr val="tx1"/>
                </a:solidFill>
                <a:effectLst/>
                <a:latin typeface="+mn-lt"/>
                <a:ea typeface="+mn-ea"/>
                <a:cs typeface="+mn-cs"/>
              </a:rPr>
              <a:t>If a child lives with pity,</a:t>
            </a:r>
            <a:br>
              <a:rPr lang="en-US" dirty="0"/>
            </a:br>
            <a:r>
              <a:rPr lang="en-US" sz="1200" kern="1200" dirty="0">
                <a:solidFill>
                  <a:schemeClr val="tx1"/>
                </a:solidFill>
                <a:effectLst/>
                <a:latin typeface="+mn-lt"/>
                <a:ea typeface="+mn-ea"/>
                <a:cs typeface="+mn-cs"/>
              </a:rPr>
              <a:t>He learns to feel sorry for himself.</a:t>
            </a:r>
            <a:br>
              <a:rPr lang="en-US" dirty="0"/>
            </a:br>
            <a:r>
              <a:rPr lang="en-US" sz="1200" kern="1200" dirty="0">
                <a:solidFill>
                  <a:schemeClr val="tx1"/>
                </a:solidFill>
                <a:effectLst/>
                <a:latin typeface="+mn-lt"/>
                <a:ea typeface="+mn-ea"/>
                <a:cs typeface="+mn-cs"/>
              </a:rPr>
              <a:t>If a child lives with ridicule,</a:t>
            </a:r>
            <a:br>
              <a:rPr lang="en-US" dirty="0"/>
            </a:br>
            <a:r>
              <a:rPr lang="en-US" sz="1200" kern="1200" dirty="0">
                <a:solidFill>
                  <a:schemeClr val="tx1"/>
                </a:solidFill>
                <a:effectLst/>
                <a:latin typeface="+mn-lt"/>
                <a:ea typeface="+mn-ea"/>
                <a:cs typeface="+mn-cs"/>
              </a:rPr>
              <a:t>She learns to be shy.</a:t>
            </a:r>
            <a:br>
              <a:rPr lang="en-US" dirty="0"/>
            </a:br>
            <a:r>
              <a:rPr lang="en-US" sz="1200" kern="1200" dirty="0">
                <a:solidFill>
                  <a:schemeClr val="tx1"/>
                </a:solidFill>
                <a:effectLst/>
                <a:latin typeface="+mn-lt"/>
                <a:ea typeface="+mn-ea"/>
                <a:cs typeface="+mn-cs"/>
              </a:rPr>
              <a:t>If a child lives with shame,</a:t>
            </a:r>
            <a:br>
              <a:rPr lang="en-US" dirty="0"/>
            </a:br>
            <a:r>
              <a:rPr lang="en-US" sz="1200" kern="1200" dirty="0">
                <a:solidFill>
                  <a:schemeClr val="tx1"/>
                </a:solidFill>
                <a:effectLst/>
                <a:latin typeface="+mn-lt"/>
                <a:ea typeface="+mn-ea"/>
                <a:cs typeface="+mn-cs"/>
              </a:rPr>
              <a:t>He learns to feel guilt.</a:t>
            </a:r>
            <a:br>
              <a:rPr lang="en-US" dirty="0"/>
            </a:br>
            <a:r>
              <a:rPr lang="en-US" sz="1200" kern="1200" dirty="0">
                <a:solidFill>
                  <a:schemeClr val="tx1"/>
                </a:solidFill>
                <a:effectLst/>
                <a:latin typeface="+mn-lt"/>
                <a:ea typeface="+mn-ea"/>
                <a:cs typeface="+mn-cs"/>
              </a:rPr>
              <a:t>If a child lives with tolerance,</a:t>
            </a:r>
            <a:br>
              <a:rPr lang="en-US" dirty="0"/>
            </a:br>
            <a:r>
              <a:rPr lang="en-US" sz="1200" kern="1200" dirty="0">
                <a:solidFill>
                  <a:schemeClr val="tx1"/>
                </a:solidFill>
                <a:effectLst/>
                <a:latin typeface="+mn-lt"/>
                <a:ea typeface="+mn-ea"/>
                <a:cs typeface="+mn-cs"/>
              </a:rPr>
              <a:t>She learns to be patient.</a:t>
            </a:r>
            <a:br>
              <a:rPr lang="en-US" dirty="0"/>
            </a:br>
            <a:r>
              <a:rPr lang="en-US" sz="1200" kern="1200" dirty="0">
                <a:solidFill>
                  <a:schemeClr val="tx1"/>
                </a:solidFill>
                <a:effectLst/>
                <a:latin typeface="+mn-lt"/>
                <a:ea typeface="+mn-ea"/>
                <a:cs typeface="+mn-cs"/>
              </a:rPr>
              <a:t>If a child lives with encouragement,</a:t>
            </a:r>
            <a:br>
              <a:rPr lang="en-US" dirty="0"/>
            </a:br>
            <a:r>
              <a:rPr lang="en-US" sz="1200" kern="1200" dirty="0">
                <a:solidFill>
                  <a:schemeClr val="tx1"/>
                </a:solidFill>
                <a:effectLst/>
                <a:latin typeface="+mn-lt"/>
                <a:ea typeface="+mn-ea"/>
                <a:cs typeface="+mn-cs"/>
              </a:rPr>
              <a:t>He learns to be confident.</a:t>
            </a:r>
            <a:br>
              <a:rPr lang="en-US" dirty="0"/>
            </a:br>
            <a:r>
              <a:rPr lang="en-US" sz="1200" kern="1200" dirty="0">
                <a:solidFill>
                  <a:schemeClr val="tx1"/>
                </a:solidFill>
                <a:effectLst/>
                <a:latin typeface="+mn-lt"/>
                <a:ea typeface="+mn-ea"/>
                <a:cs typeface="+mn-cs"/>
              </a:rPr>
              <a:t>If a child lives with praise,</a:t>
            </a:r>
            <a:br>
              <a:rPr lang="en-US" dirty="0"/>
            </a:br>
            <a:r>
              <a:rPr lang="en-US" sz="1200" kern="1200" dirty="0">
                <a:solidFill>
                  <a:schemeClr val="tx1"/>
                </a:solidFill>
                <a:effectLst/>
                <a:latin typeface="+mn-lt"/>
                <a:ea typeface="+mn-ea"/>
                <a:cs typeface="+mn-cs"/>
              </a:rPr>
              <a:t>She learns to appreciate.</a:t>
            </a:r>
            <a:br>
              <a:rPr lang="en-US" dirty="0"/>
            </a:br>
            <a:r>
              <a:rPr lang="en-US" sz="1200" kern="1200" dirty="0">
                <a:solidFill>
                  <a:schemeClr val="tx1"/>
                </a:solidFill>
                <a:effectLst/>
                <a:latin typeface="+mn-lt"/>
                <a:ea typeface="+mn-ea"/>
                <a:cs typeface="+mn-cs"/>
              </a:rPr>
              <a:t>If a child lives with acceptance,</a:t>
            </a:r>
            <a:br>
              <a:rPr lang="en-US" dirty="0"/>
            </a:br>
            <a:r>
              <a:rPr lang="en-US" sz="1200" kern="1200" dirty="0">
                <a:solidFill>
                  <a:schemeClr val="tx1"/>
                </a:solidFill>
                <a:effectLst/>
                <a:latin typeface="+mn-lt"/>
                <a:ea typeface="+mn-ea"/>
                <a:cs typeface="+mn-cs"/>
              </a:rPr>
              <a:t>He learns to love.</a:t>
            </a:r>
            <a:br>
              <a:rPr lang="en-US" dirty="0"/>
            </a:br>
            <a:r>
              <a:rPr lang="en-US" sz="1200" kern="1200" dirty="0">
                <a:solidFill>
                  <a:schemeClr val="tx1"/>
                </a:solidFill>
                <a:effectLst/>
                <a:latin typeface="+mn-lt"/>
                <a:ea typeface="+mn-ea"/>
                <a:cs typeface="+mn-cs"/>
              </a:rPr>
              <a:t>If a child lives with approval,</a:t>
            </a:r>
            <a:br>
              <a:rPr lang="en-US" dirty="0"/>
            </a:br>
            <a:r>
              <a:rPr lang="en-US" sz="1200" kern="1200" dirty="0">
                <a:solidFill>
                  <a:schemeClr val="tx1"/>
                </a:solidFill>
                <a:effectLst/>
                <a:latin typeface="+mn-lt"/>
                <a:ea typeface="+mn-ea"/>
                <a:cs typeface="+mn-cs"/>
              </a:rPr>
              <a:t>She learns to like herself.</a:t>
            </a:r>
            <a:br>
              <a:rPr lang="en-US" dirty="0"/>
            </a:br>
            <a:r>
              <a:rPr lang="en-US" sz="1200" kern="1200" dirty="0">
                <a:solidFill>
                  <a:schemeClr val="tx1"/>
                </a:solidFill>
                <a:effectLst/>
                <a:latin typeface="+mn-lt"/>
                <a:ea typeface="+mn-ea"/>
                <a:cs typeface="+mn-cs"/>
              </a:rPr>
              <a:t>If a child lives with recognition,</a:t>
            </a:r>
            <a:br>
              <a:rPr lang="en-US" dirty="0"/>
            </a:br>
            <a:r>
              <a:rPr lang="en-US" sz="1200" kern="1200" dirty="0">
                <a:solidFill>
                  <a:schemeClr val="tx1"/>
                </a:solidFill>
                <a:effectLst/>
                <a:latin typeface="+mn-lt"/>
                <a:ea typeface="+mn-ea"/>
                <a:cs typeface="+mn-cs"/>
              </a:rPr>
              <a:t>He learns it is good to have a goal.</a:t>
            </a:r>
            <a:br>
              <a:rPr lang="en-US" dirty="0"/>
            </a:br>
            <a:r>
              <a:rPr lang="en-US" sz="1200" kern="1200" dirty="0">
                <a:solidFill>
                  <a:schemeClr val="tx1"/>
                </a:solidFill>
                <a:effectLst/>
                <a:latin typeface="+mn-lt"/>
                <a:ea typeface="+mn-ea"/>
                <a:cs typeface="+mn-cs"/>
              </a:rPr>
              <a:t>If a child lives with honesty,</a:t>
            </a:r>
            <a:br>
              <a:rPr lang="en-US" dirty="0"/>
            </a:br>
            <a:r>
              <a:rPr lang="en-US" sz="1200" kern="1200" dirty="0">
                <a:solidFill>
                  <a:schemeClr val="tx1"/>
                </a:solidFill>
                <a:effectLst/>
                <a:latin typeface="+mn-lt"/>
                <a:ea typeface="+mn-ea"/>
                <a:cs typeface="+mn-cs"/>
              </a:rPr>
              <a:t>She learns what truth is.</a:t>
            </a:r>
            <a:br>
              <a:rPr lang="en-US" dirty="0"/>
            </a:br>
            <a:r>
              <a:rPr lang="en-US" sz="1200" kern="1200" dirty="0">
                <a:solidFill>
                  <a:schemeClr val="tx1"/>
                </a:solidFill>
                <a:effectLst/>
                <a:latin typeface="+mn-lt"/>
                <a:ea typeface="+mn-ea"/>
                <a:cs typeface="+mn-cs"/>
              </a:rPr>
              <a:t>If a child lives with fairness,</a:t>
            </a:r>
            <a:br>
              <a:rPr lang="en-US" dirty="0"/>
            </a:br>
            <a:r>
              <a:rPr lang="en-US" sz="1200" kern="1200" dirty="0">
                <a:solidFill>
                  <a:schemeClr val="tx1"/>
                </a:solidFill>
                <a:effectLst/>
                <a:latin typeface="+mn-lt"/>
                <a:ea typeface="+mn-ea"/>
                <a:cs typeface="+mn-cs"/>
              </a:rPr>
              <a:t>He learns justice.</a:t>
            </a:r>
            <a:br>
              <a:rPr lang="en-US" dirty="0"/>
            </a:br>
            <a:r>
              <a:rPr lang="en-US" sz="1200" kern="1200" dirty="0">
                <a:solidFill>
                  <a:schemeClr val="tx1"/>
                </a:solidFill>
                <a:effectLst/>
                <a:latin typeface="+mn-lt"/>
                <a:ea typeface="+mn-ea"/>
                <a:cs typeface="+mn-cs"/>
              </a:rPr>
              <a:t>If a child lives with security,</a:t>
            </a:r>
            <a:br>
              <a:rPr lang="en-US" dirty="0"/>
            </a:br>
            <a:r>
              <a:rPr lang="en-US" sz="1200" kern="1200" dirty="0">
                <a:solidFill>
                  <a:schemeClr val="tx1"/>
                </a:solidFill>
                <a:effectLst/>
                <a:latin typeface="+mn-lt"/>
                <a:ea typeface="+mn-ea"/>
                <a:cs typeface="+mn-cs"/>
              </a:rPr>
              <a:t>She learns to have faith in herself and those</a:t>
            </a:r>
            <a:br>
              <a:rPr lang="en-US" dirty="0"/>
            </a:br>
            <a:r>
              <a:rPr lang="en-US" sz="1200" kern="1200" dirty="0">
                <a:solidFill>
                  <a:schemeClr val="tx1"/>
                </a:solidFill>
                <a:effectLst/>
                <a:latin typeface="+mn-lt"/>
                <a:ea typeface="+mn-ea"/>
                <a:cs typeface="+mn-cs"/>
              </a:rPr>
              <a:t>about her.</a:t>
            </a:r>
            <a:br>
              <a:rPr lang="en-US" dirty="0"/>
            </a:br>
            <a:r>
              <a:rPr lang="en-US" sz="1200" kern="1200" dirty="0">
                <a:solidFill>
                  <a:schemeClr val="tx1"/>
                </a:solidFill>
                <a:effectLst/>
                <a:latin typeface="+mn-lt"/>
                <a:ea typeface="+mn-ea"/>
                <a:cs typeface="+mn-cs"/>
              </a:rPr>
              <a:t>If a child lives with friendliness,</a:t>
            </a:r>
            <a:br>
              <a:rPr lang="en-US" dirty="0"/>
            </a:br>
            <a:r>
              <a:rPr lang="en-US" sz="1200" kern="1200" dirty="0">
                <a:solidFill>
                  <a:schemeClr val="tx1"/>
                </a:solidFill>
                <a:effectLst/>
                <a:latin typeface="+mn-lt"/>
                <a:ea typeface="+mn-ea"/>
                <a:cs typeface="+mn-cs"/>
              </a:rPr>
              <a:t>He learns to find love in the world.</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a:t>
            </a:fld>
            <a:endParaRPr lang="en-US"/>
          </a:p>
        </p:txBody>
      </p:sp>
    </p:spTree>
    <p:extLst>
      <p:ext uri="{BB962C8B-B14F-4D97-AF65-F5344CB8AC3E}">
        <p14:creationId xmlns:p14="http://schemas.microsoft.com/office/powerpoint/2010/main" val="28833228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Indicate whether you feel these behaviors are:</a:t>
            </a:r>
            <a:br>
              <a:rPr lang="en-US" dirty="0"/>
            </a:br>
            <a:r>
              <a:rPr lang="en-US" sz="1200" kern="1200" dirty="0">
                <a:solidFill>
                  <a:schemeClr val="tx1"/>
                </a:solidFill>
                <a:effectLst/>
                <a:latin typeface="+mn-lt"/>
                <a:ea typeface="+mn-ea"/>
                <a:cs typeface="+mn-cs"/>
              </a:rPr>
              <a:t>• A red behavior (dangerous, destructive or illegal and must be stopped)</a:t>
            </a:r>
            <a:br>
              <a:rPr lang="en-US" dirty="0"/>
            </a:br>
            <a:r>
              <a:rPr lang="en-US" sz="1200" kern="1200" dirty="0">
                <a:solidFill>
                  <a:schemeClr val="tx1"/>
                </a:solidFill>
                <a:effectLst/>
                <a:latin typeface="+mn-lt"/>
                <a:ea typeface="+mn-ea"/>
                <a:cs typeface="+mn-cs"/>
              </a:rPr>
              <a:t>• A yellow behavior (have negative consequences under some circumstances), or</a:t>
            </a:r>
            <a:br>
              <a:rPr lang="en-US" dirty="0"/>
            </a:br>
            <a:r>
              <a:rPr lang="en-US" sz="1200" kern="1200" dirty="0">
                <a:solidFill>
                  <a:schemeClr val="tx1"/>
                </a:solidFill>
                <a:effectLst/>
                <a:latin typeface="+mn-lt"/>
                <a:ea typeface="+mn-ea"/>
                <a:cs typeface="+mn-cs"/>
              </a:rPr>
              <a:t>• A green behavior (behaviors where the child can learn from the natural</a:t>
            </a:r>
            <a:br>
              <a:rPr lang="en-US" dirty="0"/>
            </a:br>
            <a:r>
              <a:rPr lang="en-US" sz="1200" kern="1200" dirty="0">
                <a:solidFill>
                  <a:schemeClr val="tx1"/>
                </a:solidFill>
                <a:effectLst/>
                <a:latin typeface="+mn-lt"/>
                <a:ea typeface="+mn-ea"/>
                <a:cs typeface="+mn-cs"/>
              </a:rPr>
              <a:t>consequences or modeling).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behaviors that you have identified as red or yellow will then need rules developed</a:t>
            </a:r>
            <a:br>
              <a:rPr lang="en-US" dirty="0"/>
            </a:br>
            <a:r>
              <a:rPr lang="en-US" sz="1200" kern="1200" dirty="0">
                <a:solidFill>
                  <a:schemeClr val="tx1"/>
                </a:solidFill>
                <a:effectLst/>
                <a:latin typeface="+mn-lt"/>
                <a:ea typeface="+mn-ea"/>
                <a:cs typeface="+mn-cs"/>
              </a:rPr>
              <a:t>related to them. This is one way to identify which rules are necessary in your family.</a:t>
            </a:r>
            <a:br>
              <a:rPr lang="en-US" dirty="0"/>
            </a:br>
            <a:r>
              <a:rPr lang="en-US" sz="1200" kern="1200" dirty="0">
                <a:solidFill>
                  <a:schemeClr val="tx1"/>
                </a:solidFill>
                <a:effectLst/>
                <a:latin typeface="+mn-lt"/>
                <a:ea typeface="+mn-ea"/>
                <a:cs typeface="+mn-cs"/>
              </a:rPr>
              <a:t>Review of the rules: Let's look at some of the rules in your family. </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21</a:t>
            </a:fld>
            <a:endParaRPr lang="en-US"/>
          </a:p>
        </p:txBody>
      </p:sp>
    </p:spTree>
    <p:extLst>
      <p:ext uri="{BB962C8B-B14F-4D97-AF65-F5344CB8AC3E}">
        <p14:creationId xmlns:p14="http://schemas.microsoft.com/office/powerpoint/2010/main" val="2489315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Discipline should be communicated in such a way as to help the child develop</a:t>
            </a:r>
            <a:br>
              <a:rPr lang="en-US" dirty="0"/>
            </a:br>
            <a:r>
              <a:rPr lang="en-US" sz="1200" kern="1200" dirty="0">
                <a:solidFill>
                  <a:schemeClr val="tx1"/>
                </a:solidFill>
                <a:effectLst/>
                <a:latin typeface="+mn-lt"/>
                <a:ea typeface="+mn-ea"/>
                <a:cs typeface="+mn-cs"/>
              </a:rPr>
              <a:t>self-control and assume responsibility for his or her own behavior. Individual</a:t>
            </a:r>
            <a:br>
              <a:rPr lang="en-US" dirty="0"/>
            </a:br>
            <a:r>
              <a:rPr lang="en-US" sz="1200" kern="1200" dirty="0">
                <a:solidFill>
                  <a:schemeClr val="tx1"/>
                </a:solidFill>
                <a:effectLst/>
                <a:latin typeface="+mn-lt"/>
                <a:ea typeface="+mn-ea"/>
                <a:cs typeface="+mn-cs"/>
              </a:rPr>
              <a:t>children will respond to different methods based on age, personality and life</a:t>
            </a:r>
            <a:br>
              <a:rPr lang="en-US" dirty="0"/>
            </a:br>
            <a:r>
              <a:rPr lang="en-US" sz="1200" kern="1200" dirty="0">
                <a:solidFill>
                  <a:schemeClr val="tx1"/>
                </a:solidFill>
                <a:effectLst/>
                <a:latin typeface="+mn-lt"/>
                <a:ea typeface="+mn-ea"/>
                <a:cs typeface="+mn-cs"/>
              </a:rPr>
              <a:t>experiences.</a:t>
            </a:r>
            <a:br>
              <a:rPr lang="en-US" dirty="0"/>
            </a:br>
            <a:r>
              <a:rPr lang="en-US" sz="1200" kern="1200" dirty="0">
                <a:solidFill>
                  <a:schemeClr val="tx1"/>
                </a:solidFill>
                <a:effectLst/>
                <a:latin typeface="+mn-lt"/>
                <a:ea typeface="+mn-ea"/>
                <a:cs typeface="+mn-cs"/>
              </a:rPr>
              <a:t>Some of the discipline techniques we will review may be new to you. As you practice them,</a:t>
            </a:r>
            <a:br>
              <a:rPr lang="en-US" dirty="0"/>
            </a:br>
            <a:r>
              <a:rPr lang="en-US" sz="1200" kern="1200" dirty="0">
                <a:solidFill>
                  <a:schemeClr val="tx1"/>
                </a:solidFill>
                <a:effectLst/>
                <a:latin typeface="+mn-lt"/>
                <a:ea typeface="+mn-ea"/>
                <a:cs typeface="+mn-cs"/>
              </a:rPr>
              <a:t>they will become more comfortable and part of your routine, but expect to feel some</a:t>
            </a:r>
            <a:br>
              <a:rPr lang="en-US" dirty="0"/>
            </a:br>
            <a:r>
              <a:rPr lang="en-US" sz="1200" kern="1200" dirty="0">
                <a:solidFill>
                  <a:schemeClr val="tx1"/>
                </a:solidFill>
                <a:effectLst/>
                <a:latin typeface="+mn-lt"/>
                <a:ea typeface="+mn-ea"/>
                <a:cs typeface="+mn-cs"/>
              </a:rPr>
              <a:t>awkwardness and discomfort in learning new techniques. The examples used in discussing</a:t>
            </a:r>
            <a:br>
              <a:rPr lang="en-US" dirty="0"/>
            </a:br>
            <a:r>
              <a:rPr lang="en-US" sz="1200" kern="1200" dirty="0">
                <a:solidFill>
                  <a:schemeClr val="tx1"/>
                </a:solidFill>
                <a:effectLst/>
                <a:latin typeface="+mn-lt"/>
                <a:ea typeface="+mn-ea"/>
                <a:cs typeface="+mn-cs"/>
              </a:rPr>
              <a:t>various techniques are designed as learning tools and do not necessarily reflect the range or</a:t>
            </a:r>
            <a:br>
              <a:rPr lang="en-US" dirty="0"/>
            </a:br>
            <a:r>
              <a:rPr lang="en-US" sz="1200" kern="1200" dirty="0">
                <a:solidFill>
                  <a:schemeClr val="tx1"/>
                </a:solidFill>
                <a:effectLst/>
                <a:latin typeface="+mn-lt"/>
                <a:ea typeface="+mn-ea"/>
                <a:cs typeface="+mn-cs"/>
              </a:rPr>
              <a:t>severity of the behaviors which may occur in your home.</a:t>
            </a:r>
            <a:br>
              <a:rPr lang="en-US" dirty="0"/>
            </a:br>
            <a:r>
              <a:rPr lang="en-US" sz="1200" kern="1200" dirty="0">
                <a:solidFill>
                  <a:schemeClr val="tx1"/>
                </a:solidFill>
                <a:effectLst/>
                <a:latin typeface="+mn-lt"/>
                <a:ea typeface="+mn-ea"/>
                <a:cs typeface="+mn-cs"/>
              </a:rPr>
              <a:t>When faced with a misbehavior that you feel needs to be changed, first ask yourself these</a:t>
            </a:r>
            <a:br>
              <a:rPr lang="en-US" dirty="0"/>
            </a:br>
            <a:r>
              <a:rPr lang="en-US" sz="1200" kern="1200" dirty="0">
                <a:solidFill>
                  <a:schemeClr val="tx1"/>
                </a:solidFill>
                <a:effectLst/>
                <a:latin typeface="+mn-lt"/>
                <a:ea typeface="+mn-ea"/>
                <a:cs typeface="+mn-cs"/>
              </a:rPr>
              <a:t>questions:</a:t>
            </a:r>
            <a:br>
              <a:rPr lang="en-US" dirty="0"/>
            </a:br>
            <a:r>
              <a:rPr lang="en-US" sz="1200" kern="1200" dirty="0">
                <a:solidFill>
                  <a:schemeClr val="tx1"/>
                </a:solidFill>
                <a:effectLst/>
                <a:latin typeface="+mn-lt"/>
                <a:ea typeface="+mn-ea"/>
                <a:cs typeface="+mn-cs"/>
              </a:rPr>
              <a:t>1. Why might the child be behaving this way?</a:t>
            </a:r>
            <a:br>
              <a:rPr lang="en-US" dirty="0"/>
            </a:br>
            <a:r>
              <a:rPr lang="en-US" sz="1200" kern="1200" dirty="0">
                <a:solidFill>
                  <a:schemeClr val="tx1"/>
                </a:solidFill>
                <a:effectLst/>
                <a:latin typeface="+mn-lt"/>
                <a:ea typeface="+mn-ea"/>
                <a:cs typeface="+mn-cs"/>
              </a:rPr>
              <a:t>2. Why does it bother me?</a:t>
            </a:r>
            <a:br>
              <a:rPr lang="en-US" dirty="0"/>
            </a:br>
            <a:r>
              <a:rPr lang="en-US" sz="1200" kern="1200" dirty="0">
                <a:solidFill>
                  <a:schemeClr val="tx1"/>
                </a:solidFill>
                <a:effectLst/>
                <a:latin typeface="+mn-lt"/>
                <a:ea typeface="+mn-ea"/>
                <a:cs typeface="+mn-cs"/>
              </a:rPr>
              <a:t>3. What are the long-range consequences?</a:t>
            </a:r>
            <a:br>
              <a:rPr lang="en-US" dirty="0"/>
            </a:br>
            <a:r>
              <a:rPr lang="en-US" sz="1200" kern="1200" dirty="0">
                <a:solidFill>
                  <a:schemeClr val="tx1"/>
                </a:solidFill>
                <a:effectLst/>
                <a:latin typeface="+mn-lt"/>
                <a:ea typeface="+mn-ea"/>
                <a:cs typeface="+mn-cs"/>
              </a:rPr>
              <a:t>4. What can I do in the short run?</a:t>
            </a:r>
            <a:br>
              <a:rPr lang="en-US" dirty="0"/>
            </a:br>
            <a:r>
              <a:rPr lang="en-US" sz="1200" kern="1200" dirty="0">
                <a:solidFill>
                  <a:schemeClr val="tx1"/>
                </a:solidFill>
                <a:effectLst/>
                <a:latin typeface="+mn-lt"/>
                <a:ea typeface="+mn-ea"/>
                <a:cs typeface="+mn-cs"/>
              </a:rPr>
              <a:t>If after asking yourself the four questions above, you decide that something needs to be</a:t>
            </a:r>
            <a:br>
              <a:rPr lang="en-US" dirty="0"/>
            </a:br>
            <a:r>
              <a:rPr lang="en-US" sz="1200" kern="1200" dirty="0">
                <a:solidFill>
                  <a:schemeClr val="tx1"/>
                </a:solidFill>
                <a:effectLst/>
                <a:latin typeface="+mn-lt"/>
                <a:ea typeface="+mn-ea"/>
                <a:cs typeface="+mn-cs"/>
              </a:rPr>
              <a:t>done, one of the following methods might be helpful, depending on the particular child and</a:t>
            </a:r>
            <a:br>
              <a:rPr lang="en-US" dirty="0"/>
            </a:br>
            <a:r>
              <a:rPr lang="en-US" sz="1200" kern="1200" dirty="0">
                <a:solidFill>
                  <a:schemeClr val="tx1"/>
                </a:solidFill>
                <a:effectLst/>
                <a:latin typeface="+mn-lt"/>
                <a:ea typeface="+mn-ea"/>
                <a:cs typeface="+mn-cs"/>
              </a:rPr>
              <a:t>the particular misbehavior.</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22</a:t>
            </a:fld>
            <a:endParaRPr lang="en-US"/>
          </a:p>
        </p:txBody>
      </p:sp>
    </p:spTree>
    <p:extLst>
      <p:ext uri="{BB962C8B-B14F-4D97-AF65-F5344CB8AC3E}">
        <p14:creationId xmlns:p14="http://schemas.microsoft.com/office/powerpoint/2010/main" val="39756987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r>
              <a:rPr lang="en-US" sz="1200" kern="1200" dirty="0">
                <a:solidFill>
                  <a:schemeClr val="tx1"/>
                </a:solidFill>
                <a:effectLst/>
                <a:latin typeface="+mn-lt"/>
                <a:ea typeface="+mn-ea"/>
                <a:cs typeface="+mn-cs"/>
              </a:rPr>
              <a:t>Statement for Discipline Policy – Acceptable Discipline Methods</a:t>
            </a:r>
            <a:br>
              <a:rPr lang="en-US" dirty="0"/>
            </a:br>
            <a:r>
              <a:rPr lang="en-US" sz="1200" kern="1200" dirty="0">
                <a:solidFill>
                  <a:schemeClr val="tx1"/>
                </a:solidFill>
                <a:effectLst/>
                <a:latin typeface="+mn-lt"/>
                <a:ea typeface="+mn-ea"/>
                <a:cs typeface="+mn-cs"/>
              </a:rPr>
              <a:t>Discipline should be communicated in such a way as to help the child develop</a:t>
            </a:r>
            <a:br>
              <a:rPr lang="en-US" dirty="0"/>
            </a:br>
            <a:r>
              <a:rPr lang="en-US" sz="1200" kern="1200" dirty="0">
                <a:solidFill>
                  <a:schemeClr val="tx1"/>
                </a:solidFill>
                <a:effectLst/>
                <a:latin typeface="+mn-lt"/>
                <a:ea typeface="+mn-ea"/>
                <a:cs typeface="+mn-cs"/>
              </a:rPr>
              <a:t>self-control and assume responsibility for his or her own behavior. Individual</a:t>
            </a:r>
            <a:br>
              <a:rPr lang="en-US" dirty="0"/>
            </a:br>
            <a:r>
              <a:rPr lang="en-US" sz="1200" kern="1200" dirty="0">
                <a:solidFill>
                  <a:schemeClr val="tx1"/>
                </a:solidFill>
                <a:effectLst/>
                <a:latin typeface="+mn-lt"/>
                <a:ea typeface="+mn-ea"/>
                <a:cs typeface="+mn-cs"/>
              </a:rPr>
              <a:t>children will respond to different methods based on age, personality and life</a:t>
            </a:r>
            <a:br>
              <a:rPr lang="en-US" dirty="0"/>
            </a:br>
            <a:r>
              <a:rPr lang="en-US" sz="1200" kern="1200" dirty="0">
                <a:solidFill>
                  <a:schemeClr val="tx1"/>
                </a:solidFill>
                <a:effectLst/>
                <a:latin typeface="+mn-lt"/>
                <a:ea typeface="+mn-ea"/>
                <a:cs typeface="+mn-cs"/>
              </a:rPr>
              <a:t>experiences.</a:t>
            </a:r>
          </a:p>
          <a:p>
            <a:br>
              <a:rPr lang="en-US" dirty="0"/>
            </a:br>
            <a:r>
              <a:rPr lang="en-US" sz="1200" kern="1200" dirty="0">
                <a:solidFill>
                  <a:schemeClr val="tx1"/>
                </a:solidFill>
                <a:effectLst/>
                <a:latin typeface="+mn-lt"/>
                <a:ea typeface="+mn-ea"/>
                <a:cs typeface="+mn-cs"/>
              </a:rPr>
              <a:t>Some of the discipline techniques we will review may be new to you. As you practice them,</a:t>
            </a:r>
            <a:br>
              <a:rPr lang="en-US" dirty="0"/>
            </a:br>
            <a:r>
              <a:rPr lang="en-US" sz="1200" kern="1200" dirty="0">
                <a:solidFill>
                  <a:schemeClr val="tx1"/>
                </a:solidFill>
                <a:effectLst/>
                <a:latin typeface="+mn-lt"/>
                <a:ea typeface="+mn-ea"/>
                <a:cs typeface="+mn-cs"/>
              </a:rPr>
              <a:t>they will become more comfortable and part of your routine, but expect to feel some</a:t>
            </a:r>
            <a:br>
              <a:rPr lang="en-US" dirty="0"/>
            </a:br>
            <a:r>
              <a:rPr lang="en-US" sz="1200" kern="1200" dirty="0">
                <a:solidFill>
                  <a:schemeClr val="tx1"/>
                </a:solidFill>
                <a:effectLst/>
                <a:latin typeface="+mn-lt"/>
                <a:ea typeface="+mn-ea"/>
                <a:cs typeface="+mn-cs"/>
              </a:rPr>
              <a:t>awkwardness and discomfort in learning new techniques. The examples used in discussing</a:t>
            </a:r>
            <a:br>
              <a:rPr lang="en-US" dirty="0"/>
            </a:br>
            <a:r>
              <a:rPr lang="en-US" sz="1200" kern="1200" dirty="0">
                <a:solidFill>
                  <a:schemeClr val="tx1"/>
                </a:solidFill>
                <a:effectLst/>
                <a:latin typeface="+mn-lt"/>
                <a:ea typeface="+mn-ea"/>
                <a:cs typeface="+mn-cs"/>
              </a:rPr>
              <a:t>various techniques are designed as learning tools and do not necessarily reflect the range or</a:t>
            </a:r>
            <a:br>
              <a:rPr lang="en-US" dirty="0"/>
            </a:br>
            <a:r>
              <a:rPr lang="en-US" sz="1200" kern="1200" dirty="0">
                <a:solidFill>
                  <a:schemeClr val="tx1"/>
                </a:solidFill>
                <a:effectLst/>
                <a:latin typeface="+mn-lt"/>
                <a:ea typeface="+mn-ea"/>
                <a:cs typeface="+mn-cs"/>
              </a:rPr>
              <a:t>severity of the behaviors which may occur in your home.</a:t>
            </a:r>
          </a:p>
          <a:p>
            <a:br>
              <a:rPr lang="en-US" dirty="0"/>
            </a:br>
            <a:r>
              <a:rPr lang="en-US" sz="1200" kern="1200" dirty="0">
                <a:solidFill>
                  <a:schemeClr val="tx1"/>
                </a:solidFill>
                <a:effectLst/>
                <a:latin typeface="+mn-lt"/>
                <a:ea typeface="+mn-ea"/>
                <a:cs typeface="+mn-cs"/>
              </a:rPr>
              <a:t>When faced with a misbehavior that you feel needs to be changed, first ask yourself these</a:t>
            </a:r>
            <a:br>
              <a:rPr lang="en-US" dirty="0"/>
            </a:br>
            <a:r>
              <a:rPr lang="en-US" sz="1200" kern="1200" dirty="0">
                <a:solidFill>
                  <a:schemeClr val="tx1"/>
                </a:solidFill>
                <a:effectLst/>
                <a:latin typeface="+mn-lt"/>
                <a:ea typeface="+mn-ea"/>
                <a:cs typeface="+mn-cs"/>
              </a:rPr>
              <a:t>questions:</a:t>
            </a:r>
            <a:br>
              <a:rPr lang="en-US" dirty="0"/>
            </a:br>
            <a:r>
              <a:rPr lang="en-US" sz="1200" kern="1200" dirty="0">
                <a:solidFill>
                  <a:schemeClr val="tx1"/>
                </a:solidFill>
                <a:effectLst/>
                <a:latin typeface="+mn-lt"/>
                <a:ea typeface="+mn-ea"/>
                <a:cs typeface="+mn-cs"/>
              </a:rPr>
              <a:t>1. Why might the child be behaving this way?</a:t>
            </a:r>
            <a:br>
              <a:rPr lang="en-US" dirty="0"/>
            </a:br>
            <a:r>
              <a:rPr lang="en-US" sz="1200" kern="1200" dirty="0">
                <a:solidFill>
                  <a:schemeClr val="tx1"/>
                </a:solidFill>
                <a:effectLst/>
                <a:latin typeface="+mn-lt"/>
                <a:ea typeface="+mn-ea"/>
                <a:cs typeface="+mn-cs"/>
              </a:rPr>
              <a:t>2. Why does it bother me?</a:t>
            </a:r>
            <a:br>
              <a:rPr lang="en-US" dirty="0"/>
            </a:br>
            <a:r>
              <a:rPr lang="en-US" sz="1200" kern="1200" dirty="0">
                <a:solidFill>
                  <a:schemeClr val="tx1"/>
                </a:solidFill>
                <a:effectLst/>
                <a:latin typeface="+mn-lt"/>
                <a:ea typeface="+mn-ea"/>
                <a:cs typeface="+mn-cs"/>
              </a:rPr>
              <a:t>3. What are the long-range consequences?</a:t>
            </a:r>
            <a:br>
              <a:rPr lang="en-US" dirty="0"/>
            </a:br>
            <a:r>
              <a:rPr lang="en-US" sz="1200" kern="1200" dirty="0">
                <a:solidFill>
                  <a:schemeClr val="tx1"/>
                </a:solidFill>
                <a:effectLst/>
                <a:latin typeface="+mn-lt"/>
                <a:ea typeface="+mn-ea"/>
                <a:cs typeface="+mn-cs"/>
              </a:rPr>
              <a:t>4. What can I do in the short run?</a:t>
            </a:r>
          </a:p>
          <a:p>
            <a:br>
              <a:rPr lang="en-US" dirty="0"/>
            </a:br>
            <a:r>
              <a:rPr lang="en-US" sz="1200" kern="1200" dirty="0">
                <a:solidFill>
                  <a:schemeClr val="tx1"/>
                </a:solidFill>
                <a:effectLst/>
                <a:latin typeface="+mn-lt"/>
                <a:ea typeface="+mn-ea"/>
                <a:cs typeface="+mn-cs"/>
              </a:rPr>
              <a:t>If after asking yourself the four questions above, you decide that something needs to be</a:t>
            </a:r>
            <a:br>
              <a:rPr lang="en-US" dirty="0"/>
            </a:br>
            <a:r>
              <a:rPr lang="en-US" sz="1200" kern="1200" dirty="0">
                <a:solidFill>
                  <a:schemeClr val="tx1"/>
                </a:solidFill>
                <a:effectLst/>
                <a:latin typeface="+mn-lt"/>
                <a:ea typeface="+mn-ea"/>
                <a:cs typeface="+mn-cs"/>
              </a:rPr>
              <a:t>done, one of the following methods might be helpful, depending on the particular child and</a:t>
            </a:r>
            <a:br>
              <a:rPr lang="en-US" dirty="0"/>
            </a:br>
            <a:r>
              <a:rPr lang="en-US" sz="1200" kern="1200" dirty="0">
                <a:solidFill>
                  <a:schemeClr val="tx1"/>
                </a:solidFill>
                <a:effectLst/>
                <a:latin typeface="+mn-lt"/>
                <a:ea typeface="+mn-ea"/>
                <a:cs typeface="+mn-cs"/>
              </a:rPr>
              <a:t>the particular misbehavior.</a:t>
            </a:r>
            <a:br>
              <a:rPr lang="en-US" dirty="0"/>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Natural Consequences: allowing the child to experience the results of his or her</a:t>
            </a:r>
            <a:br>
              <a:rPr lang="en-US" dirty="0"/>
            </a:br>
            <a:r>
              <a:rPr lang="en-US" sz="1200" kern="1200" dirty="0">
                <a:solidFill>
                  <a:schemeClr val="tx1"/>
                </a:solidFill>
                <a:effectLst/>
                <a:latin typeface="+mn-lt"/>
                <a:ea typeface="+mn-ea"/>
                <a:cs typeface="+mn-cs"/>
              </a:rPr>
              <a:t>behavior by not intervening. If Susie forgets her softball glove, she will be unable to</a:t>
            </a:r>
            <a:br>
              <a:rPr lang="en-US" dirty="0"/>
            </a:br>
            <a:r>
              <a:rPr lang="en-US" sz="1200" kern="1200" dirty="0">
                <a:solidFill>
                  <a:schemeClr val="tx1"/>
                </a:solidFill>
                <a:effectLst/>
                <a:latin typeface="+mn-lt"/>
                <a:ea typeface="+mn-ea"/>
                <a:cs typeface="+mn-cs"/>
              </a:rPr>
              <a:t>try out for the team.</a:t>
            </a:r>
          </a:p>
          <a:p>
            <a:br>
              <a:rPr lang="en-US" dirty="0"/>
            </a:br>
            <a:r>
              <a:rPr lang="en-US" sz="1200" kern="1200" dirty="0">
                <a:solidFill>
                  <a:schemeClr val="tx1"/>
                </a:solidFill>
                <a:effectLst/>
                <a:latin typeface="+mn-lt"/>
                <a:ea typeface="+mn-ea"/>
                <a:cs typeface="+mn-cs"/>
              </a:rPr>
              <a:t>Natural consequences are those that occur without the parent's intervention. Since</a:t>
            </a:r>
            <a:br>
              <a:rPr lang="en-US" dirty="0"/>
            </a:br>
            <a:r>
              <a:rPr lang="en-US" sz="1200" kern="1200" dirty="0">
                <a:solidFill>
                  <a:schemeClr val="tx1"/>
                </a:solidFill>
                <a:effectLst/>
                <a:latin typeface="+mn-lt"/>
                <a:ea typeface="+mn-ea"/>
                <a:cs typeface="+mn-cs"/>
              </a:rPr>
              <a:t>your intervention is not required, allowing these consequences to influence</a:t>
            </a:r>
            <a:br>
              <a:rPr lang="en-US" dirty="0"/>
            </a:br>
            <a:r>
              <a:rPr lang="en-US" sz="1200" kern="1200" dirty="0">
                <a:solidFill>
                  <a:schemeClr val="tx1"/>
                </a:solidFill>
                <a:effectLst/>
                <a:latin typeface="+mn-lt"/>
                <a:ea typeface="+mn-ea"/>
                <a:cs typeface="+mn-cs"/>
              </a:rPr>
              <a:t>misbehaviors whenever possible should be considered. However, there are times</a:t>
            </a:r>
            <a:br>
              <a:rPr lang="en-US" dirty="0"/>
            </a:br>
            <a:r>
              <a:rPr lang="en-US" sz="1200" kern="1200" dirty="0">
                <a:solidFill>
                  <a:schemeClr val="tx1"/>
                </a:solidFill>
                <a:effectLst/>
                <a:latin typeface="+mn-lt"/>
                <a:ea typeface="+mn-ea"/>
                <a:cs typeface="+mn-cs"/>
              </a:rPr>
              <a:t>when we do not want to wait for natural consequences to occur. For example, if the</a:t>
            </a:r>
            <a:br>
              <a:rPr lang="en-US" dirty="0"/>
            </a:br>
            <a:r>
              <a:rPr lang="en-US" sz="1200" kern="1200" dirty="0">
                <a:solidFill>
                  <a:schemeClr val="tx1"/>
                </a:solidFill>
                <a:effectLst/>
                <a:latin typeface="+mn-lt"/>
                <a:ea typeface="+mn-ea"/>
                <a:cs typeface="+mn-cs"/>
              </a:rPr>
              <a:t>natural consequences are dangerous or harmful to the child (the child playing in the</a:t>
            </a:r>
            <a:br>
              <a:rPr lang="en-US" dirty="0"/>
            </a:br>
            <a:r>
              <a:rPr lang="en-US" sz="1200" kern="1200" dirty="0">
                <a:solidFill>
                  <a:schemeClr val="tx1"/>
                </a:solidFill>
                <a:effectLst/>
                <a:latin typeface="+mn-lt"/>
                <a:ea typeface="+mn-ea"/>
                <a:cs typeface="+mn-cs"/>
              </a:rPr>
              <a:t>street could be hit by a car), the consequences would take too long (the bike left</a:t>
            </a:r>
            <a:br>
              <a:rPr lang="en-US" dirty="0"/>
            </a:br>
            <a:r>
              <a:rPr lang="en-US" sz="1200" kern="1200" dirty="0">
                <a:solidFill>
                  <a:schemeClr val="tx1"/>
                </a:solidFill>
                <a:effectLst/>
                <a:latin typeface="+mn-lt"/>
                <a:ea typeface="+mn-ea"/>
                <a:cs typeface="+mn-cs"/>
              </a:rPr>
              <a:t>outside is rusting) or the child does not care (how dirty his/her room is), in these</a:t>
            </a:r>
            <a:br>
              <a:rPr lang="en-US" dirty="0"/>
            </a:br>
            <a:r>
              <a:rPr lang="en-US" sz="1200" kern="1200" dirty="0">
                <a:solidFill>
                  <a:schemeClr val="tx1"/>
                </a:solidFill>
                <a:effectLst/>
                <a:latin typeface="+mn-lt"/>
                <a:ea typeface="+mn-ea"/>
                <a:cs typeface="+mn-cs"/>
              </a:rPr>
              <a:t>cases, if we want to intervene, we might consider logical consequences.</a:t>
            </a:r>
            <a:endParaRPr lang="en-US" dirty="0">
              <a:effectLst/>
            </a:endParaRPr>
          </a:p>
          <a:p>
            <a:br>
              <a:rPr lang="en-US" dirty="0"/>
            </a:br>
            <a:r>
              <a:rPr lang="en-US" sz="1200" kern="1200" dirty="0">
                <a:solidFill>
                  <a:schemeClr val="tx1"/>
                </a:solidFill>
                <a:effectLst/>
                <a:latin typeface="+mn-lt"/>
                <a:ea typeface="+mn-ea"/>
                <a:cs typeface="+mn-cs"/>
              </a:rPr>
              <a:t>Logical Consequences: imposing consequences which are as directly related as</a:t>
            </a:r>
            <a:br>
              <a:rPr lang="en-US" dirty="0"/>
            </a:br>
            <a:r>
              <a:rPr lang="en-US" sz="1200" kern="1200" dirty="0">
                <a:solidFill>
                  <a:schemeClr val="tx1"/>
                </a:solidFill>
                <a:effectLst/>
                <a:latin typeface="+mn-lt"/>
                <a:ea typeface="+mn-ea"/>
                <a:cs typeface="+mn-cs"/>
              </a:rPr>
              <a:t>possible to the inappropriate behavior. If Johnnie broke the window, he can do extra</a:t>
            </a:r>
            <a:br>
              <a:rPr lang="en-US" dirty="0"/>
            </a:br>
            <a:r>
              <a:rPr lang="en-US" sz="1200" kern="1200" dirty="0">
                <a:solidFill>
                  <a:schemeClr val="tx1"/>
                </a:solidFill>
                <a:effectLst/>
                <a:latin typeface="+mn-lt"/>
                <a:ea typeface="+mn-ea"/>
                <a:cs typeface="+mn-cs"/>
              </a:rPr>
              <a:t>chores to earn the money to pay for the new window.</a:t>
            </a:r>
            <a:br>
              <a:rPr lang="en-US" dirty="0"/>
            </a:br>
            <a:r>
              <a:rPr lang="en-US" sz="1200" kern="1200" dirty="0">
                <a:solidFill>
                  <a:schemeClr val="tx1"/>
                </a:solidFill>
                <a:effectLst/>
                <a:latin typeface="+mn-lt"/>
                <a:ea typeface="+mn-ea"/>
                <a:cs typeface="+mn-cs"/>
              </a:rPr>
              <a:t>Logical consequences are those that the parent sets and are directly connected to</a:t>
            </a:r>
            <a:br>
              <a:rPr lang="en-US" dirty="0"/>
            </a:br>
            <a:r>
              <a:rPr lang="en-US" sz="1200" kern="1200" dirty="0">
                <a:solidFill>
                  <a:schemeClr val="tx1"/>
                </a:solidFill>
                <a:effectLst/>
                <a:latin typeface="+mn-lt"/>
                <a:ea typeface="+mn-ea"/>
                <a:cs typeface="+mn-cs"/>
              </a:rPr>
              <a:t>the behavior. To be effective, the logical connection between the behavior and the</a:t>
            </a:r>
            <a:br>
              <a:rPr lang="en-US" dirty="0"/>
            </a:br>
            <a:r>
              <a:rPr lang="en-US" sz="1200" kern="1200" dirty="0">
                <a:solidFill>
                  <a:schemeClr val="tx1"/>
                </a:solidFill>
                <a:effectLst/>
                <a:latin typeface="+mn-lt"/>
                <a:ea typeface="+mn-ea"/>
                <a:cs typeface="+mn-cs"/>
              </a:rPr>
              <a:t>consequence must be apparent to the child.</a:t>
            </a:r>
            <a:br>
              <a:rPr lang="en-US" dirty="0"/>
            </a:br>
            <a:r>
              <a:rPr lang="en-US" sz="1200" kern="1200" dirty="0">
                <a:solidFill>
                  <a:schemeClr val="tx1"/>
                </a:solidFill>
                <a:effectLst/>
                <a:latin typeface="+mn-lt"/>
                <a:ea typeface="+mn-ea"/>
                <a:cs typeface="+mn-cs"/>
              </a:rPr>
              <a:t>Artificial consequences are those that the parent sets but which have no specific</a:t>
            </a:r>
            <a:br>
              <a:rPr lang="en-US" dirty="0"/>
            </a:br>
            <a:r>
              <a:rPr lang="en-US" sz="1200" kern="1200" dirty="0">
                <a:solidFill>
                  <a:schemeClr val="tx1"/>
                </a:solidFill>
                <a:effectLst/>
                <a:latin typeface="+mn-lt"/>
                <a:ea typeface="+mn-ea"/>
                <a:cs typeface="+mn-cs"/>
              </a:rPr>
              <a:t>connection to the behavior. The issue here is that the parent wants the behavior to</a:t>
            </a:r>
            <a:br>
              <a:rPr lang="en-US" dirty="0"/>
            </a:br>
            <a:r>
              <a:rPr lang="en-US" sz="1200" kern="1200" dirty="0">
                <a:solidFill>
                  <a:schemeClr val="tx1"/>
                </a:solidFill>
                <a:effectLst/>
                <a:latin typeface="+mn-lt"/>
                <a:ea typeface="+mn-ea"/>
                <a:cs typeface="+mn-cs"/>
              </a:rPr>
              <a:t>change.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Whenever a natural consequence is appropriate, use it! It requires no intervention on the</a:t>
            </a:r>
            <a:br>
              <a:rPr lang="en-US" dirty="0"/>
            </a:br>
            <a:r>
              <a:rPr lang="en-US" sz="1200" kern="1200" dirty="0">
                <a:solidFill>
                  <a:schemeClr val="tx1"/>
                </a:solidFill>
                <a:effectLst/>
                <a:latin typeface="+mn-lt"/>
                <a:ea typeface="+mn-ea"/>
                <a:cs typeface="+mn-cs"/>
              </a:rPr>
              <a:t>parent's part and is an opportunity for the child to learn. If natural consequences are</a:t>
            </a:r>
            <a:br>
              <a:rPr lang="en-US" dirty="0"/>
            </a:br>
            <a:r>
              <a:rPr lang="en-US" sz="1200" kern="1200" dirty="0">
                <a:solidFill>
                  <a:schemeClr val="tx1"/>
                </a:solidFill>
                <a:effectLst/>
                <a:latin typeface="+mn-lt"/>
                <a:ea typeface="+mn-ea"/>
                <a:cs typeface="+mn-cs"/>
              </a:rPr>
              <a:t>dangerous or would take too long to be effective and the behavior needs to be changed, then</a:t>
            </a:r>
            <a:br>
              <a:rPr lang="en-US" dirty="0"/>
            </a:br>
            <a:r>
              <a:rPr lang="en-US" sz="1200" kern="1200" dirty="0">
                <a:solidFill>
                  <a:schemeClr val="tx1"/>
                </a:solidFill>
                <a:effectLst/>
                <a:latin typeface="+mn-lt"/>
                <a:ea typeface="+mn-ea"/>
                <a:cs typeface="+mn-cs"/>
              </a:rPr>
              <a:t>use logical consequences for learning. Then, only if natural and logical consequences are</a:t>
            </a:r>
            <a:br>
              <a:rPr lang="en-US" dirty="0"/>
            </a:br>
            <a:r>
              <a:rPr lang="en-US" sz="1200" kern="1200" dirty="0">
                <a:solidFill>
                  <a:schemeClr val="tx1"/>
                </a:solidFill>
                <a:effectLst/>
                <a:latin typeface="+mn-lt"/>
                <a:ea typeface="+mn-ea"/>
                <a:cs typeface="+mn-cs"/>
              </a:rPr>
              <a:t>not appropriate and it is still important to change the behavior, consider artificial</a:t>
            </a:r>
            <a:br>
              <a:rPr lang="en-US" dirty="0"/>
            </a:br>
            <a:r>
              <a:rPr lang="en-US" sz="1200" kern="1200" dirty="0">
                <a:solidFill>
                  <a:schemeClr val="tx1"/>
                </a:solidFill>
                <a:effectLst/>
                <a:latin typeface="+mn-lt"/>
                <a:ea typeface="+mn-ea"/>
                <a:cs typeface="+mn-cs"/>
              </a:rPr>
              <a:t>consequences. By using natural, logical and artificial consequences, the child learns what</a:t>
            </a:r>
            <a:br>
              <a:rPr lang="en-US" dirty="0"/>
            </a:br>
            <a:r>
              <a:rPr lang="en-US" sz="1200" kern="1200" dirty="0">
                <a:solidFill>
                  <a:schemeClr val="tx1"/>
                </a:solidFill>
                <a:effectLst/>
                <a:latin typeface="+mn-lt"/>
                <a:ea typeface="+mn-ea"/>
                <a:cs typeface="+mn-cs"/>
              </a:rPr>
              <a:t>consequences are and how to make decisions in terms of the consequences.</a:t>
            </a:r>
            <a:br>
              <a:rPr lang="en-US" dirty="0"/>
            </a:br>
            <a:r>
              <a:rPr lang="en-US" sz="1200" kern="1200" dirty="0">
                <a:solidFill>
                  <a:schemeClr val="tx1"/>
                </a:solidFill>
                <a:effectLst/>
                <a:latin typeface="+mn-lt"/>
                <a:ea typeface="+mn-ea"/>
                <a:cs typeface="+mn-cs"/>
              </a:rPr>
              <a:t>At times, there is a fine line between punishment and logical consequences. Your matter-of-</a:t>
            </a:r>
            <a:br>
              <a:rPr lang="en-US" dirty="0"/>
            </a:br>
            <a:r>
              <a:rPr lang="en-US" sz="1200" kern="1200" dirty="0">
                <a:solidFill>
                  <a:schemeClr val="tx1"/>
                </a:solidFill>
                <a:effectLst/>
                <a:latin typeface="+mn-lt"/>
                <a:ea typeface="+mn-ea"/>
                <a:cs typeface="+mn-cs"/>
              </a:rPr>
              <a:t>fact tone of voice, positive attitude and willingness to accept the child's decision are essential</a:t>
            </a:r>
            <a:br>
              <a:rPr lang="en-US" dirty="0"/>
            </a:br>
            <a:r>
              <a:rPr lang="en-US" sz="1200" kern="1200" dirty="0">
                <a:solidFill>
                  <a:schemeClr val="tx1"/>
                </a:solidFill>
                <a:effectLst/>
                <a:latin typeface="+mn-lt"/>
                <a:ea typeface="+mn-ea"/>
                <a:cs typeface="+mn-cs"/>
              </a:rPr>
              <a:t>characteristics of logical consequences. No matter how logical an action may seem to you, if</a:t>
            </a:r>
            <a:br>
              <a:rPr lang="en-US" dirty="0"/>
            </a:br>
            <a:r>
              <a:rPr lang="en-US" sz="1200" kern="1200" dirty="0">
                <a:solidFill>
                  <a:schemeClr val="tx1"/>
                </a:solidFill>
                <a:effectLst/>
                <a:latin typeface="+mn-lt"/>
                <a:ea typeface="+mn-ea"/>
                <a:cs typeface="+mn-cs"/>
              </a:rPr>
              <a:t>your tone is harsh, your attitude overbearing and your demands absolute, your action is</a:t>
            </a:r>
            <a:br>
              <a:rPr lang="en-US" dirty="0"/>
            </a:br>
            <a:r>
              <a:rPr lang="en-US" sz="1200" kern="1200" dirty="0">
                <a:solidFill>
                  <a:schemeClr val="tx1"/>
                </a:solidFill>
                <a:effectLst/>
                <a:latin typeface="+mn-lt"/>
                <a:ea typeface="+mn-ea"/>
                <a:cs typeface="+mn-cs"/>
              </a:rPr>
              <a:t>punitive.</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23</a:t>
            </a:fld>
            <a:endParaRPr lang="en-US"/>
          </a:p>
        </p:txBody>
      </p:sp>
    </p:spTree>
    <p:extLst>
      <p:ext uri="{BB962C8B-B14F-4D97-AF65-F5344CB8AC3E}">
        <p14:creationId xmlns:p14="http://schemas.microsoft.com/office/powerpoint/2010/main" val="40543918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Mistakes should be seen as opportunities to learn. Teach children to learn from their</a:t>
            </a:r>
            <a:br>
              <a:rPr lang="en-US" dirty="0"/>
            </a:br>
            <a:r>
              <a:rPr lang="en-US" sz="1200" kern="1200" dirty="0">
                <a:solidFill>
                  <a:schemeClr val="tx1"/>
                </a:solidFill>
                <a:effectLst/>
                <a:latin typeface="+mn-lt"/>
                <a:ea typeface="+mn-ea"/>
                <a:cs typeface="+mn-cs"/>
              </a:rPr>
              <a:t>mistakes rather than suffer from them. This can be done by asking the child the right</a:t>
            </a:r>
            <a:br>
              <a:rPr lang="en-US" dirty="0"/>
            </a:br>
            <a:r>
              <a:rPr lang="en-US" sz="1200" kern="1200" dirty="0">
                <a:solidFill>
                  <a:schemeClr val="tx1"/>
                </a:solidFill>
                <a:effectLst/>
                <a:latin typeface="+mn-lt"/>
                <a:ea typeface="+mn-ea"/>
                <a:cs typeface="+mn-cs"/>
              </a:rPr>
              <a:t>questions:</a:t>
            </a:r>
            <a:br>
              <a:rPr lang="en-US" dirty="0"/>
            </a:br>
            <a:r>
              <a:rPr lang="en-US" sz="1200" kern="1200" dirty="0">
                <a:solidFill>
                  <a:schemeClr val="tx1"/>
                </a:solidFill>
                <a:effectLst/>
                <a:latin typeface="+mn-lt"/>
                <a:ea typeface="+mn-ea"/>
                <a:cs typeface="+mn-cs"/>
              </a:rPr>
              <a:t>1. What did you do?</a:t>
            </a:r>
            <a:br>
              <a:rPr lang="en-US" dirty="0"/>
            </a:br>
            <a:r>
              <a:rPr lang="en-US" sz="1200" kern="1200" dirty="0">
                <a:solidFill>
                  <a:schemeClr val="tx1"/>
                </a:solidFill>
                <a:effectLst/>
                <a:latin typeface="+mn-lt"/>
                <a:ea typeface="+mn-ea"/>
                <a:cs typeface="+mn-cs"/>
              </a:rPr>
              <a:t>2. What happened then?</a:t>
            </a:r>
            <a:br>
              <a:rPr lang="en-US" dirty="0"/>
            </a:br>
            <a:r>
              <a:rPr lang="en-US" sz="1200" kern="1200" dirty="0">
                <a:solidFill>
                  <a:schemeClr val="tx1"/>
                </a:solidFill>
                <a:effectLst/>
                <a:latin typeface="+mn-lt"/>
                <a:ea typeface="+mn-ea"/>
                <a:cs typeface="+mn-cs"/>
              </a:rPr>
              <a:t>3. What could you have done differently?</a:t>
            </a:r>
            <a:br>
              <a:rPr lang="en-US" dirty="0"/>
            </a:br>
            <a:r>
              <a:rPr lang="en-US" sz="1200" kern="1200" dirty="0">
                <a:solidFill>
                  <a:schemeClr val="tx1"/>
                </a:solidFill>
                <a:effectLst/>
                <a:latin typeface="+mn-lt"/>
                <a:ea typeface="+mn-ea"/>
                <a:cs typeface="+mn-cs"/>
              </a:rPr>
              <a:t>4. Are you willing to try that next time?</a:t>
            </a:r>
            <a:br>
              <a:rPr lang="en-US" dirty="0"/>
            </a:br>
            <a:r>
              <a:rPr lang="en-US" sz="1200" kern="1200" dirty="0">
                <a:solidFill>
                  <a:schemeClr val="tx1"/>
                </a:solidFill>
                <a:effectLst/>
                <a:latin typeface="+mn-lt"/>
                <a:ea typeface="+mn-ea"/>
                <a:cs typeface="+mn-cs"/>
              </a:rPr>
              <a:t>This sequence of questions helps the youngster focus on the behavior and explore possible</a:t>
            </a:r>
            <a:br>
              <a:rPr lang="en-US" dirty="0"/>
            </a:br>
            <a:r>
              <a:rPr lang="en-US" sz="1200" kern="1200" dirty="0">
                <a:solidFill>
                  <a:schemeClr val="tx1"/>
                </a:solidFill>
                <a:effectLst/>
                <a:latin typeface="+mn-lt"/>
                <a:ea typeface="+mn-ea"/>
                <a:cs typeface="+mn-cs"/>
              </a:rPr>
              <a:t>alternatives. It is very important that you guide your child’s thinking without doing the thinking for him or her.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Encouragement/Praise: identifying specific behaviors and strengths that encourage</a:t>
            </a:r>
            <a:br>
              <a:rPr lang="en-US" dirty="0"/>
            </a:br>
            <a:r>
              <a:rPr lang="en-US" sz="1200" kern="1200" dirty="0">
                <a:solidFill>
                  <a:schemeClr val="tx1"/>
                </a:solidFill>
                <a:effectLst/>
                <a:latin typeface="+mn-lt"/>
                <a:ea typeface="+mn-ea"/>
                <a:cs typeface="+mn-cs"/>
              </a:rPr>
              <a:t>the child to develop and increase self-esteem. "That model car looks great! I like the</a:t>
            </a:r>
            <a:br>
              <a:rPr lang="en-US" dirty="0"/>
            </a:br>
            <a:r>
              <a:rPr lang="en-US" sz="1200" kern="1200" dirty="0">
                <a:solidFill>
                  <a:schemeClr val="tx1"/>
                </a:solidFill>
                <a:effectLst/>
                <a:latin typeface="+mn-lt"/>
                <a:ea typeface="+mn-ea"/>
                <a:cs typeface="+mn-cs"/>
              </a:rPr>
              <a:t>color you chose. You did a job you can be proud of!"</a:t>
            </a:r>
            <a:br>
              <a:rPr lang="en-US" dirty="0"/>
            </a:br>
            <a:r>
              <a:rPr lang="en-US" sz="1200" kern="1200" dirty="0">
                <a:solidFill>
                  <a:schemeClr val="tx1"/>
                </a:solidFill>
                <a:effectLst/>
                <a:latin typeface="+mn-lt"/>
                <a:ea typeface="+mn-ea"/>
                <a:cs typeface="+mn-cs"/>
              </a:rPr>
              <a:t>Words of praise and encouragement should:</a:t>
            </a:r>
            <a:br>
              <a:rPr lang="en-US" dirty="0"/>
            </a:br>
            <a:r>
              <a:rPr lang="en-US" sz="1200" kern="1200" dirty="0">
                <a:solidFill>
                  <a:schemeClr val="tx1"/>
                </a:solidFill>
                <a:effectLst/>
                <a:latin typeface="+mn-lt"/>
                <a:ea typeface="+mn-ea"/>
                <a:cs typeface="+mn-cs"/>
              </a:rPr>
              <a:t>1. Show the child that you value and accept him/her. Love the child for what</a:t>
            </a:r>
            <a:br>
              <a:rPr lang="en-US" dirty="0"/>
            </a:br>
            <a:r>
              <a:rPr lang="en-US" sz="1200" kern="1200" dirty="0">
                <a:solidFill>
                  <a:schemeClr val="tx1"/>
                </a:solidFill>
                <a:effectLst/>
                <a:latin typeface="+mn-lt"/>
                <a:ea typeface="+mn-ea"/>
                <a:cs typeface="+mn-cs"/>
              </a:rPr>
              <a:t>he/she is, not what he/she does.</a:t>
            </a:r>
            <a:br>
              <a:rPr lang="en-US" dirty="0"/>
            </a:br>
            <a:r>
              <a:rPr lang="en-US" sz="1200" kern="1200" dirty="0">
                <a:solidFill>
                  <a:schemeClr val="tx1"/>
                </a:solidFill>
                <a:effectLst/>
                <a:latin typeface="+mn-lt"/>
                <a:ea typeface="+mn-ea"/>
                <a:cs typeface="+mn-cs"/>
              </a:rPr>
              <a:t>2. Point out the positive aspects of his/her behavior.</a:t>
            </a:r>
            <a:br>
              <a:rPr lang="en-US" dirty="0"/>
            </a:br>
            <a:r>
              <a:rPr lang="en-US" sz="1200" kern="1200" dirty="0">
                <a:solidFill>
                  <a:schemeClr val="tx1"/>
                </a:solidFill>
                <a:effectLst/>
                <a:latin typeface="+mn-lt"/>
                <a:ea typeface="+mn-ea"/>
                <a:cs typeface="+mn-cs"/>
              </a:rPr>
              <a:t>3. Show faith, trust and confidence in the child's abilities and judgments.</a:t>
            </a:r>
            <a:br>
              <a:rPr lang="en-US" dirty="0"/>
            </a:br>
            <a:r>
              <a:rPr lang="en-US" sz="1200" kern="1200" dirty="0">
                <a:solidFill>
                  <a:schemeClr val="tx1"/>
                </a:solidFill>
                <a:effectLst/>
                <a:latin typeface="+mn-lt"/>
                <a:ea typeface="+mn-ea"/>
                <a:cs typeface="+mn-cs"/>
              </a:rPr>
              <a:t>4. Recognize efforts and improvements.</a:t>
            </a:r>
            <a:br>
              <a:rPr lang="en-US" dirty="0"/>
            </a:br>
            <a:r>
              <a:rPr lang="en-US" sz="1200" kern="1200" dirty="0">
                <a:solidFill>
                  <a:schemeClr val="tx1"/>
                </a:solidFill>
                <a:effectLst/>
                <a:latin typeface="+mn-lt"/>
                <a:ea typeface="+mn-ea"/>
                <a:cs typeface="+mn-cs"/>
              </a:rPr>
              <a:t>5. Show appreciation for contributions.</a:t>
            </a:r>
            <a:br>
              <a:rPr lang="en-US" dirty="0"/>
            </a:br>
            <a:r>
              <a:rPr lang="en-US" sz="1200" kern="1200" dirty="0">
                <a:solidFill>
                  <a:schemeClr val="tx1"/>
                </a:solidFill>
                <a:effectLst/>
                <a:latin typeface="+mn-lt"/>
                <a:ea typeface="+mn-ea"/>
                <a:cs typeface="+mn-cs"/>
              </a:rPr>
              <a:t>You have this method at your disposal at all times and should use it frequently to shape</a:t>
            </a:r>
            <a:br>
              <a:rPr lang="en-US" dirty="0"/>
            </a:br>
            <a:r>
              <a:rPr lang="en-US" sz="1200" kern="1200" dirty="0">
                <a:solidFill>
                  <a:schemeClr val="tx1"/>
                </a:solidFill>
                <a:effectLst/>
                <a:latin typeface="+mn-lt"/>
                <a:ea typeface="+mn-ea"/>
                <a:cs typeface="+mn-cs"/>
              </a:rPr>
              <a:t>behavior. It takes minimal time and effort compared to other methods and it is very powerful.</a:t>
            </a:r>
            <a:br>
              <a:rPr lang="en-US" dirty="0"/>
            </a:br>
            <a:r>
              <a:rPr lang="en-US" sz="1200" kern="1200" dirty="0">
                <a:solidFill>
                  <a:schemeClr val="tx1"/>
                </a:solidFill>
                <a:effectLst/>
                <a:latin typeface="+mn-lt"/>
                <a:ea typeface="+mn-ea"/>
                <a:cs typeface="+mn-cs"/>
              </a:rPr>
              <a:t>When communicating with children, we need to be careful to distinguish between the deed</a:t>
            </a:r>
            <a:br>
              <a:rPr lang="en-US" dirty="0"/>
            </a:br>
            <a:r>
              <a:rPr lang="en-US" sz="1200" kern="1200" dirty="0">
                <a:solidFill>
                  <a:schemeClr val="tx1"/>
                </a:solidFill>
                <a:effectLst/>
                <a:latin typeface="+mn-lt"/>
                <a:ea typeface="+mn-ea"/>
                <a:cs typeface="+mn-cs"/>
              </a:rPr>
              <a:t>and the doer. </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24</a:t>
            </a:fld>
            <a:endParaRPr lang="en-US"/>
          </a:p>
        </p:txBody>
      </p:sp>
    </p:spTree>
    <p:extLst>
      <p:ext uri="{BB962C8B-B14F-4D97-AF65-F5344CB8AC3E}">
        <p14:creationId xmlns:p14="http://schemas.microsoft.com/office/powerpoint/2010/main" val="38781269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when using active listening, you find the child has a problem and is willing to talk about it,</a:t>
            </a:r>
            <a:br>
              <a:rPr lang="en-US" dirty="0"/>
            </a:br>
            <a:r>
              <a:rPr lang="en-US" sz="1200" kern="1200" dirty="0">
                <a:solidFill>
                  <a:schemeClr val="tx1"/>
                </a:solidFill>
                <a:effectLst/>
                <a:latin typeface="+mn-lt"/>
                <a:ea typeface="+mn-ea"/>
                <a:cs typeface="+mn-cs"/>
              </a:rPr>
              <a:t>use the following steps of problem-solving to encourage the child to develop a plan of action:</a:t>
            </a:r>
            <a:br>
              <a:rPr lang="en-US" dirty="0"/>
            </a:br>
            <a:r>
              <a:rPr lang="en-US" sz="1200" kern="1200" dirty="0">
                <a:solidFill>
                  <a:schemeClr val="tx1"/>
                </a:solidFill>
                <a:effectLst/>
                <a:latin typeface="+mn-lt"/>
                <a:ea typeface="+mn-ea"/>
                <a:cs typeface="+mn-cs"/>
              </a:rPr>
              <a:t>1. Use active listening to clarify the problem.</a:t>
            </a:r>
            <a:br>
              <a:rPr lang="en-US" dirty="0"/>
            </a:br>
            <a:r>
              <a:rPr lang="en-US" sz="1200" kern="1200" dirty="0">
                <a:solidFill>
                  <a:schemeClr val="tx1"/>
                </a:solidFill>
                <a:effectLst/>
                <a:latin typeface="+mn-lt"/>
                <a:ea typeface="+mn-ea"/>
                <a:cs typeface="+mn-cs"/>
              </a:rPr>
              <a:t>2. Explore alternatives through brainstorming. Identify as many possible</a:t>
            </a:r>
            <a:br>
              <a:rPr lang="en-US" dirty="0"/>
            </a:br>
            <a:r>
              <a:rPr lang="en-US" sz="1200" kern="1200" dirty="0">
                <a:solidFill>
                  <a:schemeClr val="tx1"/>
                </a:solidFill>
                <a:effectLst/>
                <a:latin typeface="+mn-lt"/>
                <a:ea typeface="+mn-ea"/>
                <a:cs typeface="+mn-cs"/>
              </a:rPr>
              <a:t>solutions as you and the child can think of. Shall we look at some things you</a:t>
            </a:r>
            <a:br>
              <a:rPr lang="en-US" dirty="0"/>
            </a:br>
            <a:r>
              <a:rPr lang="en-US" sz="1200" kern="1200" dirty="0">
                <a:solidFill>
                  <a:schemeClr val="tx1"/>
                </a:solidFill>
                <a:effectLst/>
                <a:latin typeface="+mn-lt"/>
                <a:ea typeface="+mn-ea"/>
                <a:cs typeface="+mn-cs"/>
              </a:rPr>
              <a:t>could do about this?</a:t>
            </a:r>
            <a:br>
              <a:rPr lang="en-US" dirty="0"/>
            </a:br>
            <a:r>
              <a:rPr lang="en-US" sz="1200" kern="1200" dirty="0">
                <a:solidFill>
                  <a:schemeClr val="tx1"/>
                </a:solidFill>
                <a:effectLst/>
                <a:latin typeface="+mn-lt"/>
                <a:ea typeface="+mn-ea"/>
                <a:cs typeface="+mn-cs"/>
              </a:rPr>
              <a:t>3. Assist the child in choosing a solution. Which idea do you think is the best</a:t>
            </a:r>
            <a:br>
              <a:rPr lang="en-US" dirty="0"/>
            </a:br>
            <a:r>
              <a:rPr lang="en-US" sz="1200" kern="1200" dirty="0">
                <a:solidFill>
                  <a:schemeClr val="tx1"/>
                </a:solidFill>
                <a:effectLst/>
                <a:latin typeface="+mn-lt"/>
                <a:ea typeface="+mn-ea"/>
                <a:cs typeface="+mn-cs"/>
              </a:rPr>
              <a:t>one?</a:t>
            </a:r>
            <a:br>
              <a:rPr lang="en-US" dirty="0"/>
            </a:br>
            <a:r>
              <a:rPr lang="en-US" sz="1200" kern="1200" dirty="0">
                <a:solidFill>
                  <a:schemeClr val="tx1"/>
                </a:solidFill>
                <a:effectLst/>
                <a:latin typeface="+mn-lt"/>
                <a:ea typeface="+mn-ea"/>
                <a:cs typeface="+mn-cs"/>
              </a:rPr>
              <a:t>4. Discuss probable results of the decision. What do you think will happen if you</a:t>
            </a:r>
            <a:br>
              <a:rPr lang="en-US" dirty="0"/>
            </a:br>
            <a:r>
              <a:rPr lang="en-US" sz="1200" kern="1200" dirty="0">
                <a:solidFill>
                  <a:schemeClr val="tx1"/>
                </a:solidFill>
                <a:effectLst/>
                <a:latin typeface="+mn-lt"/>
                <a:ea typeface="+mn-ea"/>
                <a:cs typeface="+mn-cs"/>
              </a:rPr>
              <a:t>do that?</a:t>
            </a:r>
            <a:br>
              <a:rPr lang="en-US" dirty="0"/>
            </a:br>
            <a:r>
              <a:rPr lang="en-US" sz="1200" kern="1200" dirty="0">
                <a:solidFill>
                  <a:schemeClr val="tx1"/>
                </a:solidFill>
                <a:effectLst/>
                <a:latin typeface="+mn-lt"/>
                <a:ea typeface="+mn-ea"/>
                <a:cs typeface="+mn-cs"/>
              </a:rPr>
              <a:t>5. Obtain a commitment. What have you decided to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6. Allow a time for evaluation or plan a time for evaluation if the particular</a:t>
            </a:r>
            <a:br>
              <a:rPr lang="en-US" dirty="0"/>
            </a:br>
            <a:r>
              <a:rPr lang="en-US" sz="1200" kern="1200" dirty="0">
                <a:solidFill>
                  <a:schemeClr val="tx1"/>
                </a:solidFill>
                <a:effectLst/>
                <a:latin typeface="+mn-lt"/>
                <a:ea typeface="+mn-ea"/>
                <a:cs typeface="+mn-cs"/>
              </a:rPr>
              <a:t>problem requires such. Anytime you want to talk about this again, I’d be glad to listen.</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25</a:t>
            </a:fld>
            <a:endParaRPr lang="en-US"/>
          </a:p>
        </p:txBody>
      </p:sp>
    </p:spTree>
    <p:extLst>
      <p:ext uri="{BB962C8B-B14F-4D97-AF65-F5344CB8AC3E}">
        <p14:creationId xmlns:p14="http://schemas.microsoft.com/office/powerpoint/2010/main" val="1837670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26</a:t>
            </a:fld>
            <a:endParaRPr lang="en-US"/>
          </a:p>
        </p:txBody>
      </p:sp>
    </p:spTree>
    <p:extLst>
      <p:ext uri="{BB962C8B-B14F-4D97-AF65-F5344CB8AC3E}">
        <p14:creationId xmlns:p14="http://schemas.microsoft.com/office/powerpoint/2010/main" val="2856784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Incentives/Rewards/Motivators: providing short-term incentives that help the child</a:t>
            </a:r>
            <a:br>
              <a:rPr lang="en-US" dirty="0"/>
            </a:br>
            <a:r>
              <a:rPr lang="en-US" sz="1200" kern="1200" dirty="0">
                <a:solidFill>
                  <a:schemeClr val="tx1"/>
                </a:solidFill>
                <a:effectLst/>
                <a:latin typeface="+mn-lt"/>
                <a:ea typeface="+mn-ea"/>
                <a:cs typeface="+mn-cs"/>
              </a:rPr>
              <a:t>focus on desired behavior. If the child completes all the chores on his or her "job list"</a:t>
            </a:r>
            <a:br>
              <a:rPr lang="en-US" dirty="0"/>
            </a:br>
            <a:r>
              <a:rPr lang="en-US" sz="1200" kern="1200" dirty="0">
                <a:solidFill>
                  <a:schemeClr val="tx1"/>
                </a:solidFill>
                <a:effectLst/>
                <a:latin typeface="+mn-lt"/>
                <a:ea typeface="+mn-ea"/>
                <a:cs typeface="+mn-cs"/>
              </a:rPr>
              <a:t>this week, he/she can go out for an ice cream cone on Saturday. (The younger the</a:t>
            </a:r>
            <a:br>
              <a:rPr lang="en-US" dirty="0"/>
            </a:br>
            <a:r>
              <a:rPr lang="en-US" sz="1200" kern="1200" dirty="0">
                <a:solidFill>
                  <a:schemeClr val="tx1"/>
                </a:solidFill>
                <a:effectLst/>
                <a:latin typeface="+mn-lt"/>
                <a:ea typeface="+mn-ea"/>
                <a:cs typeface="+mn-cs"/>
              </a:rPr>
              <a:t>child, the shorter the period of time should be.)</a:t>
            </a:r>
            <a:br>
              <a:rPr lang="en-US" dirty="0"/>
            </a:br>
            <a:r>
              <a:rPr lang="en-US" sz="1200" kern="1200" dirty="0">
                <a:solidFill>
                  <a:schemeClr val="tx1"/>
                </a:solidFill>
                <a:effectLst/>
                <a:latin typeface="+mn-lt"/>
                <a:ea typeface="+mn-ea"/>
                <a:cs typeface="+mn-cs"/>
              </a:rPr>
              <a:t>This is an entry-level tool and should not continue for long periods of time. To be effective,</a:t>
            </a:r>
            <a:br>
              <a:rPr lang="en-US" dirty="0"/>
            </a:br>
            <a:r>
              <a:rPr lang="en-US" sz="1200" kern="1200" dirty="0">
                <a:solidFill>
                  <a:schemeClr val="tx1"/>
                </a:solidFill>
                <a:effectLst/>
                <a:latin typeface="+mn-lt"/>
                <a:ea typeface="+mn-ea"/>
                <a:cs typeface="+mn-cs"/>
              </a:rPr>
              <a:t>incentives need to change often. The parent needs to monitor the incentives and diminish or</a:t>
            </a:r>
            <a:br>
              <a:rPr lang="en-US" dirty="0"/>
            </a:br>
            <a:r>
              <a:rPr lang="en-US" sz="1200" kern="1200" dirty="0">
                <a:solidFill>
                  <a:schemeClr val="tx1"/>
                </a:solidFill>
                <a:effectLst/>
                <a:latin typeface="+mn-lt"/>
                <a:ea typeface="+mn-ea"/>
                <a:cs typeface="+mn-cs"/>
              </a:rPr>
              <a:t>eliminate them as the appropriate behavior becomes a habit. A lot of positive verbal</a:t>
            </a:r>
            <a:br>
              <a:rPr lang="en-US" dirty="0"/>
            </a:br>
            <a:r>
              <a:rPr lang="en-US" sz="1200" kern="1200" dirty="0">
                <a:solidFill>
                  <a:schemeClr val="tx1"/>
                </a:solidFill>
                <a:effectLst/>
                <a:latin typeface="+mn-lt"/>
                <a:ea typeface="+mn-ea"/>
                <a:cs typeface="+mn-cs"/>
              </a:rPr>
              <a:t>communication about the appropriate behavior should accompany the incentives. Eventually,</a:t>
            </a:r>
            <a:br>
              <a:rPr lang="en-US" dirty="0"/>
            </a:br>
            <a:r>
              <a:rPr lang="en-US" sz="1200" kern="1200" dirty="0">
                <a:solidFill>
                  <a:schemeClr val="tx1"/>
                </a:solidFill>
                <a:effectLst/>
                <a:latin typeface="+mn-lt"/>
                <a:ea typeface="+mn-ea"/>
                <a:cs typeface="+mn-cs"/>
              </a:rPr>
              <a:t>those verbal reinforcers and then the child's internal verbal reinforcers will sustain the</a:t>
            </a:r>
            <a:br>
              <a:rPr lang="en-US" dirty="0"/>
            </a:br>
            <a:r>
              <a:rPr lang="en-US" sz="1200" kern="1200" dirty="0">
                <a:solidFill>
                  <a:schemeClr val="tx1"/>
                </a:solidFill>
                <a:effectLst/>
                <a:latin typeface="+mn-lt"/>
                <a:ea typeface="+mn-ea"/>
                <a:cs typeface="+mn-cs"/>
              </a:rPr>
              <a:t>behavior. It is important to seek the child's input regarding what is an incentive for him/her.</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27</a:t>
            </a:fld>
            <a:endParaRPr lang="en-US"/>
          </a:p>
        </p:txBody>
      </p:sp>
    </p:spTree>
    <p:extLst>
      <p:ext uri="{BB962C8B-B14F-4D97-AF65-F5344CB8AC3E}">
        <p14:creationId xmlns:p14="http://schemas.microsoft.com/office/powerpoint/2010/main" val="2193780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negotiating with the child to create a written mutual agreement that</a:t>
            </a:r>
            <a:br>
              <a:rPr lang="en-US" dirty="0"/>
            </a:br>
            <a:r>
              <a:rPr lang="en-US" sz="1200" kern="1200" dirty="0">
                <a:solidFill>
                  <a:schemeClr val="tx1"/>
                </a:solidFill>
                <a:effectLst/>
                <a:latin typeface="+mn-lt"/>
                <a:ea typeface="+mn-ea"/>
                <a:cs typeface="+mn-cs"/>
              </a:rPr>
              <a:t>provides incentives which help the child focus on a desired behavior. This is</a:t>
            </a:r>
            <a:br>
              <a:rPr lang="en-US" dirty="0"/>
            </a:br>
            <a:r>
              <a:rPr lang="en-US" sz="1200" kern="1200" dirty="0">
                <a:solidFill>
                  <a:schemeClr val="tx1"/>
                </a:solidFill>
                <a:effectLst/>
                <a:latin typeface="+mn-lt"/>
                <a:ea typeface="+mn-ea"/>
                <a:cs typeface="+mn-cs"/>
              </a:rPr>
              <a:t>particularly appropriate with older children. If Tom passes all his subjects with at least</a:t>
            </a:r>
            <a:br>
              <a:rPr lang="en-US" dirty="0"/>
            </a:br>
            <a:r>
              <a:rPr lang="en-US" sz="1200" kern="1200" dirty="0">
                <a:solidFill>
                  <a:schemeClr val="tx1"/>
                </a:solidFill>
                <a:effectLst/>
                <a:latin typeface="+mn-lt"/>
                <a:ea typeface="+mn-ea"/>
                <a:cs typeface="+mn-cs"/>
              </a:rPr>
              <a:t>a "C" grade, then he will have more time for recreation next semester.</a:t>
            </a:r>
            <a:br>
              <a:rPr lang="en-US" dirty="0"/>
            </a:br>
            <a:r>
              <a:rPr lang="en-US" sz="1200" kern="1200" dirty="0">
                <a:solidFill>
                  <a:schemeClr val="tx1"/>
                </a:solidFill>
                <a:effectLst/>
                <a:latin typeface="+mn-lt"/>
                <a:ea typeface="+mn-ea"/>
                <a:cs typeface="+mn-cs"/>
              </a:rPr>
              <a:t>Behavioral contracts help young people develop concrete goals which they can be expected</a:t>
            </a:r>
            <a:br>
              <a:rPr lang="en-US" dirty="0"/>
            </a:br>
            <a:r>
              <a:rPr lang="en-US" sz="1200" kern="1200" dirty="0">
                <a:solidFill>
                  <a:schemeClr val="tx1"/>
                </a:solidFill>
                <a:effectLst/>
                <a:latin typeface="+mn-lt"/>
                <a:ea typeface="+mn-ea"/>
                <a:cs typeface="+mn-cs"/>
              </a:rPr>
              <a:t>to attain. They help to motivate and also serve as a reference point for measuring progress.</a:t>
            </a:r>
            <a:br>
              <a:rPr lang="en-US" dirty="0"/>
            </a:br>
            <a:r>
              <a:rPr lang="en-US" sz="1200" kern="1200" dirty="0">
                <a:solidFill>
                  <a:schemeClr val="tx1"/>
                </a:solidFill>
                <a:effectLst/>
                <a:latin typeface="+mn-lt"/>
                <a:ea typeface="+mn-ea"/>
                <a:cs typeface="+mn-cs"/>
              </a:rPr>
              <a:t>It may be helpful to involve the case manager as the mediator in developing a contract</a:t>
            </a:r>
            <a:br>
              <a:rPr lang="en-US" dirty="0"/>
            </a:br>
            <a:r>
              <a:rPr lang="en-US" sz="1200" kern="1200" dirty="0">
                <a:solidFill>
                  <a:schemeClr val="tx1"/>
                </a:solidFill>
                <a:effectLst/>
                <a:latin typeface="+mn-lt"/>
                <a:ea typeface="+mn-ea"/>
                <a:cs typeface="+mn-cs"/>
              </a:rPr>
              <a:t>between the foster parents and the young person.</a:t>
            </a:r>
            <a:br>
              <a:rPr lang="en-US" dirty="0"/>
            </a:br>
            <a:r>
              <a:rPr lang="en-US" sz="1200" kern="1200" dirty="0">
                <a:solidFill>
                  <a:schemeClr val="tx1"/>
                </a:solidFill>
                <a:effectLst/>
                <a:latin typeface="+mn-lt"/>
                <a:ea typeface="+mn-ea"/>
                <a:cs typeface="+mn-cs"/>
              </a:rPr>
              <a:t>When formulating a contract for behavioral change, it is essential to go through the following</a:t>
            </a:r>
            <a:br>
              <a:rPr lang="en-US" dirty="0"/>
            </a:br>
            <a:r>
              <a:rPr lang="en-US" sz="1200" kern="1200" dirty="0">
                <a:solidFill>
                  <a:schemeClr val="tx1"/>
                </a:solidFill>
                <a:effectLst/>
                <a:latin typeface="+mn-lt"/>
                <a:ea typeface="+mn-ea"/>
                <a:cs typeface="+mn-cs"/>
              </a:rPr>
              <a:t>steps:</a:t>
            </a:r>
            <a:br>
              <a:rPr lang="en-US" dirty="0"/>
            </a:br>
            <a:r>
              <a:rPr lang="en-US" sz="1200" kern="1200" dirty="0">
                <a:solidFill>
                  <a:schemeClr val="tx1"/>
                </a:solidFill>
                <a:effectLst/>
                <a:latin typeface="+mn-lt"/>
                <a:ea typeface="+mn-ea"/>
                <a:cs typeface="+mn-cs"/>
              </a:rPr>
              <a:t>• Select one or two behaviors that you want to work on first.</a:t>
            </a:r>
            <a:br>
              <a:rPr lang="en-US" dirty="0"/>
            </a:br>
            <a:r>
              <a:rPr lang="en-US" sz="1200" kern="1200" dirty="0">
                <a:solidFill>
                  <a:schemeClr val="tx1"/>
                </a:solidFill>
                <a:effectLst/>
                <a:latin typeface="+mn-lt"/>
                <a:ea typeface="+mn-ea"/>
                <a:cs typeface="+mn-cs"/>
              </a:rPr>
              <a:t>• Describe those behaviors so that they may be observed and counted.</a:t>
            </a:r>
            <a:br>
              <a:rPr lang="en-US" dirty="0"/>
            </a:br>
            <a:r>
              <a:rPr lang="en-US" sz="1200" kern="1200" dirty="0">
                <a:solidFill>
                  <a:schemeClr val="tx1"/>
                </a:solidFill>
                <a:effectLst/>
                <a:latin typeface="+mn-lt"/>
                <a:ea typeface="+mn-ea"/>
                <a:cs typeface="+mn-cs"/>
              </a:rPr>
              <a:t>• Identify incentives that will help provide motivation to do well.</a:t>
            </a:r>
            <a:br>
              <a:rPr lang="en-US" dirty="0"/>
            </a:br>
            <a:r>
              <a:rPr lang="en-US" sz="1200" kern="1200" dirty="0">
                <a:solidFill>
                  <a:schemeClr val="tx1"/>
                </a:solidFill>
                <a:effectLst/>
                <a:latin typeface="+mn-lt"/>
                <a:ea typeface="+mn-ea"/>
                <a:cs typeface="+mn-cs"/>
              </a:rPr>
              <a:t>• Locate people who can help you keep track of the behaviors being performed and</a:t>
            </a:r>
            <a:br>
              <a:rPr lang="en-US" dirty="0"/>
            </a:br>
            <a:r>
              <a:rPr lang="en-US" sz="1200" kern="1200" dirty="0">
                <a:solidFill>
                  <a:schemeClr val="tx1"/>
                </a:solidFill>
                <a:effectLst/>
                <a:latin typeface="+mn-lt"/>
                <a:ea typeface="+mn-ea"/>
                <a:cs typeface="+mn-cs"/>
              </a:rPr>
              <a:t>who can perhaps give out the incentives.</a:t>
            </a:r>
            <a:br>
              <a:rPr lang="en-US" dirty="0"/>
            </a:br>
            <a:r>
              <a:rPr lang="en-US" sz="1200" kern="1200" dirty="0">
                <a:solidFill>
                  <a:schemeClr val="tx1"/>
                </a:solidFill>
                <a:effectLst/>
                <a:latin typeface="+mn-lt"/>
                <a:ea typeface="+mn-ea"/>
                <a:cs typeface="+mn-cs"/>
              </a:rPr>
              <a:t>• Write the contract so that everyone can understand it.</a:t>
            </a:r>
            <a:br>
              <a:rPr lang="en-US" dirty="0"/>
            </a:br>
            <a:r>
              <a:rPr lang="en-US" sz="1200" kern="1200" dirty="0">
                <a:solidFill>
                  <a:schemeClr val="tx1"/>
                </a:solidFill>
                <a:effectLst/>
                <a:latin typeface="+mn-lt"/>
                <a:ea typeface="+mn-ea"/>
                <a:cs typeface="+mn-cs"/>
              </a:rPr>
              <a:t>• Collect data.</a:t>
            </a:r>
            <a:br>
              <a:rPr lang="en-US" dirty="0"/>
            </a:br>
            <a:r>
              <a:rPr lang="en-US" sz="1200" kern="1200" dirty="0">
                <a:solidFill>
                  <a:schemeClr val="tx1"/>
                </a:solidFill>
                <a:effectLst/>
                <a:latin typeface="+mn-lt"/>
                <a:ea typeface="+mn-ea"/>
                <a:cs typeface="+mn-cs"/>
              </a:rPr>
              <a:t>• Troubleshoot the system if the data does not show improvement.</a:t>
            </a:r>
            <a:br>
              <a:rPr lang="en-US" dirty="0"/>
            </a:br>
            <a:r>
              <a:rPr lang="en-US" sz="1200" kern="1200" dirty="0">
                <a:solidFill>
                  <a:schemeClr val="tx1"/>
                </a:solidFill>
                <a:effectLst/>
                <a:latin typeface="+mn-lt"/>
                <a:ea typeface="+mn-ea"/>
                <a:cs typeface="+mn-cs"/>
              </a:rPr>
              <a:t>• Rewrite the contract (whether or not the data show improvement).</a:t>
            </a:r>
            <a:br>
              <a:rPr lang="en-US" dirty="0"/>
            </a:br>
            <a:r>
              <a:rPr lang="en-US" sz="1200" kern="1200" dirty="0">
                <a:solidFill>
                  <a:schemeClr val="tx1"/>
                </a:solidFill>
                <a:effectLst/>
                <a:latin typeface="+mn-lt"/>
                <a:ea typeface="+mn-ea"/>
                <a:cs typeface="+mn-cs"/>
              </a:rPr>
              <a:t>• Continue to monitor, troubleshoot, and rewrite until there is improvement in the</a:t>
            </a:r>
            <a:br>
              <a:rPr lang="en-US" dirty="0"/>
            </a:br>
            <a:r>
              <a:rPr lang="en-US" sz="1200" kern="1200" dirty="0">
                <a:solidFill>
                  <a:schemeClr val="tx1"/>
                </a:solidFill>
                <a:effectLst/>
                <a:latin typeface="+mn-lt"/>
                <a:ea typeface="+mn-ea"/>
                <a:cs typeface="+mn-cs"/>
              </a:rPr>
              <a:t>behavior that was troublesome.</a:t>
            </a:r>
            <a:br>
              <a:rPr lang="en-US" dirty="0"/>
            </a:br>
            <a:r>
              <a:rPr lang="en-US" sz="1200" kern="1200" dirty="0">
                <a:solidFill>
                  <a:schemeClr val="tx1"/>
                </a:solidFill>
                <a:effectLst/>
                <a:latin typeface="+mn-lt"/>
                <a:ea typeface="+mn-ea"/>
                <a:cs typeface="+mn-cs"/>
              </a:rPr>
              <a:t>• Select another behavior to work on.</a:t>
            </a:r>
            <a:br>
              <a:rPr lang="en-US" dirty="0"/>
            </a:br>
            <a:r>
              <a:rPr lang="en-US" sz="1200" kern="1200" dirty="0">
                <a:solidFill>
                  <a:schemeClr val="tx1"/>
                </a:solidFill>
                <a:effectLst/>
                <a:latin typeface="+mn-lt"/>
                <a:ea typeface="+mn-ea"/>
                <a:cs typeface="+mn-cs"/>
              </a:rPr>
              <a:t>When the contract is put on paper, it should include the following items:</a:t>
            </a:r>
            <a:br>
              <a:rPr lang="en-US" dirty="0"/>
            </a:br>
            <a:r>
              <a:rPr lang="en-US" sz="1200" kern="1200" dirty="0">
                <a:solidFill>
                  <a:schemeClr val="tx1"/>
                </a:solidFill>
                <a:effectLst/>
                <a:latin typeface="+mn-lt"/>
                <a:ea typeface="+mn-ea"/>
                <a:cs typeface="+mn-cs"/>
              </a:rPr>
              <a:t>• Date the agreement begins, ends, or is renegotiated.</a:t>
            </a:r>
            <a:br>
              <a:rPr lang="en-US" dirty="0"/>
            </a:br>
            <a:r>
              <a:rPr lang="en-US" sz="1200" kern="1200" dirty="0">
                <a:solidFill>
                  <a:schemeClr val="tx1"/>
                </a:solidFill>
                <a:effectLst/>
                <a:latin typeface="+mn-lt"/>
                <a:ea typeface="+mn-ea"/>
                <a:cs typeface="+mn-cs"/>
              </a:rPr>
              <a:t>• Behavior(s) targeted for change.</a:t>
            </a:r>
            <a:br>
              <a:rPr lang="en-US" dirty="0"/>
            </a:br>
            <a:r>
              <a:rPr lang="en-US" sz="1200" kern="1200" dirty="0">
                <a:solidFill>
                  <a:schemeClr val="tx1"/>
                </a:solidFill>
                <a:effectLst/>
                <a:latin typeface="+mn-lt"/>
                <a:ea typeface="+mn-ea"/>
                <a:cs typeface="+mn-cs"/>
              </a:rPr>
              <a:t>• Amount and kind of reinforcers to be used.</a:t>
            </a:r>
            <a:br>
              <a:rPr lang="en-US" dirty="0"/>
            </a:br>
            <a:r>
              <a:rPr lang="en-US" sz="1200" kern="1200" dirty="0">
                <a:solidFill>
                  <a:schemeClr val="tx1"/>
                </a:solidFill>
                <a:effectLst/>
                <a:latin typeface="+mn-lt"/>
                <a:ea typeface="+mn-ea"/>
                <a:cs typeface="+mn-cs"/>
              </a:rPr>
              <a:t>• Schedule of reinforcer's delivery.</a:t>
            </a:r>
            <a:br>
              <a:rPr lang="en-US" dirty="0"/>
            </a:br>
            <a:r>
              <a:rPr lang="en-US" sz="1200" kern="1200" dirty="0">
                <a:solidFill>
                  <a:schemeClr val="tx1"/>
                </a:solidFill>
                <a:effectLst/>
                <a:latin typeface="+mn-lt"/>
                <a:ea typeface="+mn-ea"/>
                <a:cs typeface="+mn-cs"/>
              </a:rPr>
              <a:t>• Signatures of all those involved.</a:t>
            </a:r>
            <a:br>
              <a:rPr lang="en-US" dirty="0"/>
            </a:br>
            <a:r>
              <a:rPr lang="en-US" sz="1200" kern="1200" dirty="0">
                <a:solidFill>
                  <a:schemeClr val="tx1"/>
                </a:solidFill>
                <a:effectLst/>
                <a:latin typeface="+mn-lt"/>
                <a:ea typeface="+mn-ea"/>
                <a:cs typeface="+mn-cs"/>
              </a:rPr>
              <a:t>• Schedule for review of progress.</a:t>
            </a:r>
            <a:br>
              <a:rPr lang="en-US" dirty="0"/>
            </a:br>
            <a:r>
              <a:rPr lang="en-US" sz="1200" kern="1200" dirty="0">
                <a:solidFill>
                  <a:schemeClr val="tx1"/>
                </a:solidFill>
                <a:effectLst/>
                <a:latin typeface="+mn-lt"/>
                <a:ea typeface="+mn-ea"/>
                <a:cs typeface="+mn-cs"/>
              </a:rPr>
              <a:t>And optionally, but strongly, suggested:</a:t>
            </a:r>
            <a:br>
              <a:rPr lang="en-US" dirty="0"/>
            </a:br>
            <a:r>
              <a:rPr lang="en-US" sz="1200" kern="1200" dirty="0">
                <a:solidFill>
                  <a:schemeClr val="tx1"/>
                </a:solidFill>
                <a:effectLst/>
                <a:latin typeface="+mn-lt"/>
                <a:ea typeface="+mn-ea"/>
                <a:cs typeface="+mn-cs"/>
              </a:rPr>
              <a:t>• Bonus clause for sustained or exceptional performance.</a:t>
            </a:r>
            <a:br>
              <a:rPr lang="en-US" dirty="0"/>
            </a:br>
            <a:r>
              <a:rPr lang="en-US" sz="1200" kern="1200" dirty="0">
                <a:solidFill>
                  <a:schemeClr val="tx1"/>
                </a:solidFill>
                <a:effectLst/>
                <a:latin typeface="+mn-lt"/>
                <a:ea typeface="+mn-ea"/>
                <a:cs typeface="+mn-cs"/>
              </a:rPr>
              <a:t>• Statement of the penalties that will be imposed if the specified behavior is not</a:t>
            </a:r>
            <a:br>
              <a:rPr lang="en-US" dirty="0"/>
            </a:br>
            <a:r>
              <a:rPr lang="en-US" sz="1200" kern="1200" dirty="0">
                <a:solidFill>
                  <a:schemeClr val="tx1"/>
                </a:solidFill>
                <a:effectLst/>
                <a:latin typeface="+mn-lt"/>
                <a:ea typeface="+mn-ea"/>
                <a:cs typeface="+mn-cs"/>
              </a:rPr>
              <a:t>performed</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28</a:t>
            </a:fld>
            <a:endParaRPr lang="en-US"/>
          </a:p>
        </p:txBody>
      </p:sp>
    </p:spTree>
    <p:extLst>
      <p:ext uri="{BB962C8B-B14F-4D97-AF65-F5344CB8AC3E}">
        <p14:creationId xmlns:p14="http://schemas.microsoft.com/office/powerpoint/2010/main" val="21226609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Redirecting: substituting an acceptable behavior for an unacceptable one. "Carol,</a:t>
            </a:r>
            <a:br>
              <a:rPr lang="en-US" dirty="0"/>
            </a:br>
            <a:r>
              <a:rPr lang="en-US" sz="1200" kern="1200" dirty="0">
                <a:solidFill>
                  <a:schemeClr val="tx1"/>
                </a:solidFill>
                <a:effectLst/>
                <a:latin typeface="+mn-lt"/>
                <a:ea typeface="+mn-ea"/>
                <a:cs typeface="+mn-cs"/>
              </a:rPr>
              <a:t>you can't play with Bob's stereo, but let's go find your crayons and some paper, so</a:t>
            </a:r>
            <a:br>
              <a:rPr lang="en-US" dirty="0"/>
            </a:br>
            <a:r>
              <a:rPr lang="en-US" sz="1200" kern="1200" dirty="0">
                <a:solidFill>
                  <a:schemeClr val="tx1"/>
                </a:solidFill>
                <a:effectLst/>
                <a:latin typeface="+mn-lt"/>
                <a:ea typeface="+mn-ea"/>
                <a:cs typeface="+mn-cs"/>
              </a:rPr>
              <a:t>that you can make a picture."</a:t>
            </a:r>
            <a:br>
              <a:rPr lang="en-US" dirty="0"/>
            </a:br>
            <a:r>
              <a:rPr lang="en-US" sz="1200" kern="1200" dirty="0">
                <a:solidFill>
                  <a:schemeClr val="tx1"/>
                </a:solidFill>
                <a:effectLst/>
                <a:latin typeface="+mn-lt"/>
                <a:ea typeface="+mn-ea"/>
                <a:cs typeface="+mn-cs"/>
              </a:rPr>
              <a:t>Many foster children have feelings of anger; if the way they are acting out those feelings is</a:t>
            </a:r>
            <a:br>
              <a:rPr lang="en-US" dirty="0"/>
            </a:br>
            <a:r>
              <a:rPr lang="en-US" sz="1200" kern="1200" dirty="0">
                <a:solidFill>
                  <a:schemeClr val="tx1"/>
                </a:solidFill>
                <a:effectLst/>
                <a:latin typeface="+mn-lt"/>
                <a:ea typeface="+mn-ea"/>
                <a:cs typeface="+mn-cs"/>
              </a:rPr>
              <a:t>not appropriate, you need to redirect them to a behavior that is an appropriate way to</a:t>
            </a:r>
            <a:br>
              <a:rPr lang="en-US" dirty="0"/>
            </a:br>
            <a:r>
              <a:rPr lang="en-US" sz="1200" kern="1200" dirty="0">
                <a:solidFill>
                  <a:schemeClr val="tx1"/>
                </a:solidFill>
                <a:effectLst/>
                <a:latin typeface="+mn-lt"/>
                <a:ea typeface="+mn-ea"/>
                <a:cs typeface="+mn-cs"/>
              </a:rPr>
              <a:t>express that feeling.</a:t>
            </a:r>
          </a:p>
          <a:p>
            <a:br>
              <a:rPr lang="en-US" dirty="0"/>
            </a:br>
            <a:r>
              <a:rPr lang="en-US" sz="1200" kern="1200" dirty="0">
                <a:solidFill>
                  <a:schemeClr val="tx1"/>
                </a:solidFill>
                <a:effectLst/>
                <a:latin typeface="+mn-lt"/>
                <a:ea typeface="+mn-ea"/>
                <a:cs typeface="+mn-cs"/>
              </a:rPr>
              <a:t>How is it okay for children to express angry feelings in your family?</a:t>
            </a:r>
            <a:endParaRPr lang="en-US" dirty="0">
              <a:effectLst/>
            </a:endParaRPr>
          </a:p>
          <a:p>
            <a:br>
              <a:rPr lang="en-US" dirty="0"/>
            </a:br>
            <a:r>
              <a:rPr lang="en-US" sz="1200" kern="1200" dirty="0">
                <a:solidFill>
                  <a:schemeClr val="tx1"/>
                </a:solidFill>
                <a:effectLst/>
                <a:latin typeface="+mn-lt"/>
                <a:ea typeface="+mn-ea"/>
                <a:cs typeface="+mn-cs"/>
              </a:rPr>
              <a:t>Complete the following statements to redirect a child:</a:t>
            </a:r>
            <a:br>
              <a:rPr lang="en-US" dirty="0"/>
            </a:br>
            <a:r>
              <a:rPr lang="en-US" sz="1200" kern="1200" dirty="0">
                <a:solidFill>
                  <a:schemeClr val="tx1"/>
                </a:solidFill>
                <a:effectLst/>
                <a:latin typeface="+mn-lt"/>
                <a:ea typeface="+mn-ea"/>
                <a:cs typeface="+mn-cs"/>
              </a:rPr>
              <a:t>1. In this family, it is not okay to hit people, but you can</a:t>
            </a:r>
            <a:br>
              <a:rPr lang="en-US" dirty="0"/>
            </a:br>
            <a:r>
              <a:rPr lang="en-US" sz="1200" kern="1200" dirty="0">
                <a:solidFill>
                  <a:schemeClr val="tx1"/>
                </a:solidFill>
                <a:effectLst/>
                <a:latin typeface="+mn-lt"/>
                <a:ea typeface="+mn-ea"/>
                <a:cs typeface="+mn-cs"/>
              </a:rPr>
              <a:t>2. It is not acceptable to throw things in the house, but you can…</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29</a:t>
            </a:fld>
            <a:endParaRPr lang="en-US"/>
          </a:p>
        </p:txBody>
      </p:sp>
    </p:spTree>
    <p:extLst>
      <p:ext uri="{BB962C8B-B14F-4D97-AF65-F5344CB8AC3E}">
        <p14:creationId xmlns:p14="http://schemas.microsoft.com/office/powerpoint/2010/main" val="4220041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30</a:t>
            </a:fld>
            <a:endParaRPr lang="en-US"/>
          </a:p>
        </p:txBody>
      </p:sp>
    </p:spTree>
    <p:extLst>
      <p:ext uri="{BB962C8B-B14F-4D97-AF65-F5344CB8AC3E}">
        <p14:creationId xmlns:p14="http://schemas.microsoft.com/office/powerpoint/2010/main" val="3758474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skills needed by parents today are vastly different than those needed by prior</a:t>
            </a:r>
            <a:br>
              <a:rPr lang="en-US" dirty="0"/>
            </a:br>
            <a:r>
              <a:rPr lang="en-US" sz="1200" kern="1200" dirty="0">
                <a:solidFill>
                  <a:schemeClr val="tx1"/>
                </a:solidFill>
                <a:effectLst/>
                <a:latin typeface="+mn-lt"/>
                <a:ea typeface="+mn-ea"/>
                <a:cs typeface="+mn-cs"/>
              </a:rPr>
              <a:t>generations of parents. Children are now exposed to drugs, alcohol, sex, stress, the internet,</a:t>
            </a:r>
            <a:br>
              <a:rPr lang="en-US" dirty="0"/>
            </a:br>
            <a:r>
              <a:rPr lang="en-US" sz="1200" kern="1200" dirty="0">
                <a:solidFill>
                  <a:schemeClr val="tx1"/>
                </a:solidFill>
                <a:effectLst/>
                <a:latin typeface="+mn-lt"/>
                <a:ea typeface="+mn-ea"/>
                <a:cs typeface="+mn-cs"/>
              </a:rPr>
              <a:t>etc. in ways that most of us did not have to contend with as children and teens. The children</a:t>
            </a:r>
            <a:br>
              <a:rPr lang="en-US" dirty="0"/>
            </a:br>
            <a:r>
              <a:rPr lang="en-US" sz="1200" kern="1200" dirty="0">
                <a:solidFill>
                  <a:schemeClr val="tx1"/>
                </a:solidFill>
                <a:effectLst/>
                <a:latin typeface="+mn-lt"/>
                <a:ea typeface="+mn-ea"/>
                <a:cs typeface="+mn-cs"/>
              </a:rPr>
              <a:t>being placed in foster homes today are exhibiting more serious problems than were seen in</a:t>
            </a:r>
            <a:br>
              <a:rPr lang="en-US" dirty="0"/>
            </a:br>
            <a:r>
              <a:rPr lang="en-US" sz="1200" kern="1200" dirty="0">
                <a:solidFill>
                  <a:schemeClr val="tx1"/>
                </a:solidFill>
                <a:effectLst/>
                <a:latin typeface="+mn-lt"/>
                <a:ea typeface="+mn-ea"/>
                <a:cs typeface="+mn-cs"/>
              </a:rPr>
              <a:t>the past and therefore, greater skills are required on the part of resource parents. Often,</a:t>
            </a:r>
            <a:br>
              <a:rPr lang="en-US" dirty="0"/>
            </a:br>
            <a:r>
              <a:rPr lang="en-US" sz="1200" kern="1200" dirty="0">
                <a:solidFill>
                  <a:schemeClr val="tx1"/>
                </a:solidFill>
                <a:effectLst/>
                <a:latin typeface="+mn-lt"/>
                <a:ea typeface="+mn-ea"/>
                <a:cs typeface="+mn-cs"/>
              </a:rPr>
              <a:t>these children have inappropriate patterns of behavior that have been learned and,</a:t>
            </a:r>
            <a:br>
              <a:rPr lang="en-US" dirty="0"/>
            </a:br>
            <a:r>
              <a:rPr lang="en-US" sz="1200" kern="1200" dirty="0">
                <a:solidFill>
                  <a:schemeClr val="tx1"/>
                </a:solidFill>
                <a:effectLst/>
                <a:latin typeface="+mn-lt"/>
                <a:ea typeface="+mn-ea"/>
                <a:cs typeface="+mn-cs"/>
              </a:rPr>
              <a:t>reinforced for years. Even when resource parents use appropriate parenting skills it may</a:t>
            </a:r>
            <a:br>
              <a:rPr lang="en-US" dirty="0"/>
            </a:br>
            <a:r>
              <a:rPr lang="en-US" sz="1200" kern="1200" dirty="0">
                <a:solidFill>
                  <a:schemeClr val="tx1"/>
                </a:solidFill>
                <a:effectLst/>
                <a:latin typeface="+mn-lt"/>
                <a:ea typeface="+mn-ea"/>
                <a:cs typeface="+mn-cs"/>
              </a:rPr>
              <a:t>take a very long time to see behavior changes.</a:t>
            </a:r>
          </a:p>
          <a:p>
            <a:br>
              <a:rPr lang="en-US" dirty="0"/>
            </a:br>
            <a:r>
              <a:rPr lang="en-US" sz="1200" kern="1200" dirty="0">
                <a:solidFill>
                  <a:schemeClr val="tx1"/>
                </a:solidFill>
                <a:effectLst/>
                <a:latin typeface="+mn-lt"/>
                <a:ea typeface="+mn-ea"/>
                <a:cs typeface="+mn-cs"/>
              </a:rPr>
              <a:t>When I think about how I was disciplined as a child, I remember:</a:t>
            </a:r>
            <a:br>
              <a:rPr lang="en-US" dirty="0"/>
            </a:br>
            <a:r>
              <a:rPr lang="en-US" sz="1200" kern="1200" dirty="0">
                <a:solidFill>
                  <a:schemeClr val="tx1"/>
                </a:solidFill>
                <a:effectLst/>
                <a:latin typeface="+mn-lt"/>
                <a:ea typeface="+mn-ea"/>
                <a:cs typeface="+mn-cs"/>
              </a:rPr>
              <a:t>a. How did you feel about being disciplined as a child?</a:t>
            </a:r>
            <a:br>
              <a:rPr lang="en-US" dirty="0"/>
            </a:br>
            <a:r>
              <a:rPr lang="en-US" sz="1200" kern="1200" dirty="0">
                <a:solidFill>
                  <a:schemeClr val="tx1"/>
                </a:solidFill>
                <a:effectLst/>
                <a:latin typeface="+mn-lt"/>
                <a:ea typeface="+mn-ea"/>
                <a:cs typeface="+mn-cs"/>
              </a:rPr>
              <a:t>b. Where did you get your own parenting styles?</a:t>
            </a:r>
            <a:br>
              <a:rPr lang="en-US" dirty="0"/>
            </a:br>
            <a:r>
              <a:rPr lang="en-US" sz="1200" kern="1200" dirty="0">
                <a:solidFill>
                  <a:schemeClr val="tx1"/>
                </a:solidFill>
                <a:effectLst/>
                <a:latin typeface="+mn-lt"/>
                <a:ea typeface="+mn-ea"/>
                <a:cs typeface="+mn-cs"/>
              </a:rPr>
              <a:t>c. In what ways do you discipline your children differently than you were disciplined?</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a:t>
            </a:fld>
            <a:endParaRPr lang="en-US"/>
          </a:p>
        </p:txBody>
      </p:sp>
    </p:spTree>
    <p:extLst>
      <p:ext uri="{BB962C8B-B14F-4D97-AF65-F5344CB8AC3E}">
        <p14:creationId xmlns:p14="http://schemas.microsoft.com/office/powerpoint/2010/main" val="10621115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31</a:t>
            </a:fld>
            <a:endParaRPr lang="en-US"/>
          </a:p>
        </p:txBody>
      </p:sp>
    </p:spTree>
    <p:extLst>
      <p:ext uri="{BB962C8B-B14F-4D97-AF65-F5344CB8AC3E}">
        <p14:creationId xmlns:p14="http://schemas.microsoft.com/office/powerpoint/2010/main" val="42625215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32</a:t>
            </a:fld>
            <a:endParaRPr lang="en-US"/>
          </a:p>
        </p:txBody>
      </p:sp>
    </p:spTree>
    <p:extLst>
      <p:ext uri="{BB962C8B-B14F-4D97-AF65-F5344CB8AC3E}">
        <p14:creationId xmlns:p14="http://schemas.microsoft.com/office/powerpoint/2010/main" val="5636756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33</a:t>
            </a:fld>
            <a:endParaRPr lang="en-US"/>
          </a:p>
        </p:txBody>
      </p:sp>
    </p:spTree>
    <p:extLst>
      <p:ext uri="{BB962C8B-B14F-4D97-AF65-F5344CB8AC3E}">
        <p14:creationId xmlns:p14="http://schemas.microsoft.com/office/powerpoint/2010/main" val="31125361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Praise to Encourage Good Behaviors</a:t>
            </a:r>
          </a:p>
          <a:p>
            <a:r>
              <a:rPr lang="en-US" dirty="0"/>
              <a:t>Use Grandma’s Rule of Discipline</a:t>
            </a:r>
          </a:p>
          <a:p>
            <a:r>
              <a:rPr lang="en-US" dirty="0"/>
              <a:t> </a:t>
            </a:r>
          </a:p>
          <a:p>
            <a:r>
              <a:rPr lang="en-US" dirty="0"/>
              <a:t>Grandma’s rule of discipline gives children in foster care a sense of control, which is critical for kids who have little control over most aspects of their lives.</a:t>
            </a:r>
          </a:p>
          <a:p>
            <a:r>
              <a:rPr lang="en-US" dirty="0"/>
              <a:t> </a:t>
            </a:r>
          </a:p>
          <a:p>
            <a:r>
              <a:rPr lang="en-US" dirty="0"/>
              <a:t>Grandma’s rule of discipline involves framing things as an incentive rather than pointing out the negative consequence.</a:t>
            </a:r>
          </a:p>
          <a:p>
            <a:r>
              <a:rPr lang="en-US" dirty="0"/>
              <a:t> </a:t>
            </a:r>
          </a:p>
          <a:p>
            <a:r>
              <a:rPr lang="en-US" dirty="0"/>
              <a:t>Rather than say, "No TV until you put your toys away," say, “When you finish putting your blocks away, you can watch TV.” That slight difference in the way you word your statement will show your child they have control over how and when they earn privileges.</a:t>
            </a:r>
          </a:p>
          <a:p>
            <a:r>
              <a:rPr lang="en-US" dirty="0"/>
              <a:t> </a:t>
            </a:r>
          </a:p>
          <a:p>
            <a:r>
              <a:rPr lang="en-US" dirty="0"/>
              <a:t>It's also important to offer a couple of simple choices. Ask, "Do you want peas or carrots with chicken?" or "Do you want to do your math homework or clean your room first?" Allowing kids to assert themselves in simple, healthy ways can help them feel like they have some say in their life.</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34</a:t>
            </a:fld>
            <a:endParaRPr lang="en-US"/>
          </a:p>
        </p:txBody>
      </p:sp>
    </p:spTree>
    <p:extLst>
      <p:ext uri="{BB962C8B-B14F-4D97-AF65-F5344CB8AC3E}">
        <p14:creationId xmlns:p14="http://schemas.microsoft.com/office/powerpoint/2010/main" val="16901582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younger child’s short attention span to your advantage. </a:t>
            </a:r>
          </a:p>
          <a:p>
            <a:r>
              <a:rPr lang="en-US" dirty="0"/>
              <a:t>If they are banging their blocks together loudly and you want them to stop, invite them to help you put the dishes away.</a:t>
            </a:r>
          </a:p>
          <a:p>
            <a:r>
              <a:rPr lang="en-US" dirty="0"/>
              <a:t> </a:t>
            </a:r>
          </a:p>
          <a:p>
            <a:r>
              <a:rPr lang="en-US" dirty="0"/>
              <a:t>Similarly, if they are yelling because you said they can't go to the park, remind them of something you’re planning to do tomorrow. </a:t>
            </a:r>
          </a:p>
          <a:p>
            <a:r>
              <a:rPr lang="en-US" dirty="0"/>
              <a:t>Redirection can avoid a lot of power struggles.</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35</a:t>
            </a:fld>
            <a:endParaRPr lang="en-US"/>
          </a:p>
        </p:txBody>
      </p:sp>
    </p:spTree>
    <p:extLst>
      <p:ext uri="{BB962C8B-B14F-4D97-AF65-F5344CB8AC3E}">
        <p14:creationId xmlns:p14="http://schemas.microsoft.com/office/powerpoint/2010/main" val="24174349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Rewards are powerful motivators. </a:t>
            </a:r>
          </a:p>
        </p:txBody>
      </p:sp>
      <p:sp>
        <p:nvSpPr>
          <p:cNvPr id="4" name="Slide Number Placeholder 3"/>
          <p:cNvSpPr>
            <a:spLocks noGrp="1"/>
          </p:cNvSpPr>
          <p:nvPr>
            <p:ph type="sldNum" sz="quarter" idx="5"/>
          </p:nvPr>
        </p:nvSpPr>
        <p:spPr/>
        <p:txBody>
          <a:bodyPr/>
          <a:lstStyle/>
          <a:p>
            <a:fld id="{9763A9E4-E781-45BE-9256-1C1217E0FED7}" type="slidenum">
              <a:rPr lang="en-US" smtClean="0"/>
              <a:t>36</a:t>
            </a:fld>
            <a:endParaRPr lang="en-US"/>
          </a:p>
        </p:txBody>
      </p:sp>
    </p:spTree>
    <p:extLst>
      <p:ext uri="{BB962C8B-B14F-4D97-AF65-F5344CB8AC3E}">
        <p14:creationId xmlns:p14="http://schemas.microsoft.com/office/powerpoint/2010/main" val="24712081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would we need to be careful with rewards? </a:t>
            </a:r>
          </a:p>
          <a:p>
            <a:r>
              <a:rPr lang="en-US" dirty="0"/>
              <a:t>What are some rewards you could offer? </a:t>
            </a:r>
          </a:p>
        </p:txBody>
      </p:sp>
      <p:sp>
        <p:nvSpPr>
          <p:cNvPr id="4" name="Slide Number Placeholder 3"/>
          <p:cNvSpPr>
            <a:spLocks noGrp="1"/>
          </p:cNvSpPr>
          <p:nvPr>
            <p:ph type="sldNum" sz="quarter" idx="5"/>
          </p:nvPr>
        </p:nvSpPr>
        <p:spPr/>
        <p:txBody>
          <a:bodyPr/>
          <a:lstStyle/>
          <a:p>
            <a:fld id="{9763A9E4-E781-45BE-9256-1C1217E0FED7}" type="slidenum">
              <a:rPr lang="en-US" smtClean="0"/>
              <a:t>37</a:t>
            </a:fld>
            <a:endParaRPr lang="en-US"/>
          </a:p>
        </p:txBody>
      </p:sp>
    </p:spTree>
    <p:extLst>
      <p:ext uri="{BB962C8B-B14F-4D97-AF65-F5344CB8AC3E}">
        <p14:creationId xmlns:p14="http://schemas.microsoft.com/office/powerpoint/2010/main" val="1645178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t>
            </a:r>
            <a:r>
              <a:rPr lang="en-US" strike="sngStrike" dirty="0"/>
              <a:t>Time-Outs</a:t>
            </a:r>
          </a:p>
          <a:p>
            <a:r>
              <a:rPr lang="en-US" dirty="0"/>
              <a:t>Reflection Time!</a:t>
            </a:r>
          </a:p>
          <a:p>
            <a:endParaRPr lang="en-US" dirty="0"/>
          </a:p>
          <a:p>
            <a:r>
              <a:rPr lang="en-US" dirty="0"/>
              <a:t>When it's done correctly, time-out removes positive reinforcement and gives a child a short break from an environment that may be overstimulating. Knowing how to step away when you're feeling overwhelmed is a skill that children can use throughout their lives, even into adulthood.</a:t>
            </a:r>
          </a:p>
          <a:p>
            <a:r>
              <a:rPr lang="en-US" dirty="0"/>
              <a:t> </a:t>
            </a:r>
          </a:p>
          <a:p>
            <a:r>
              <a:rPr lang="en-US" dirty="0"/>
              <a:t>Use time-out sparingly with foster children, however. Many of these children come from environments where they were neglected, ignored, or hurt. Time-out may be seen as another pushing-away behavior. Instead, consider time-in and teaching self-soothing in order to help the child regulate with you nearby.</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38</a:t>
            </a:fld>
            <a:endParaRPr lang="en-US"/>
          </a:p>
        </p:txBody>
      </p:sp>
    </p:spTree>
    <p:extLst>
      <p:ext uri="{BB962C8B-B14F-4D97-AF65-F5344CB8AC3E}">
        <p14:creationId xmlns:p14="http://schemas.microsoft.com/office/powerpoint/2010/main" val="27683584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t>
            </a:r>
            <a:r>
              <a:rPr lang="en-US" strike="sngStrike" dirty="0"/>
              <a:t>Time-Outs</a:t>
            </a:r>
          </a:p>
          <a:p>
            <a:r>
              <a:rPr lang="en-US" dirty="0"/>
              <a:t>Reflection Time!</a:t>
            </a:r>
          </a:p>
          <a:p>
            <a:endParaRPr lang="en-US" dirty="0"/>
          </a:p>
          <a:p>
            <a:r>
              <a:rPr lang="en-US" dirty="0"/>
              <a:t>When it's done correctly, time-out removes positive reinforcement and gives a child a short break from an environment that may be overstimulating. Knowing how to step away when you're feeling overwhelmed is a skill that children can use throughout their lives, even into adulthood.</a:t>
            </a:r>
          </a:p>
          <a:p>
            <a:r>
              <a:rPr lang="en-US" dirty="0"/>
              <a:t> </a:t>
            </a:r>
          </a:p>
          <a:p>
            <a:r>
              <a:rPr lang="en-US" dirty="0"/>
              <a:t>Use time-out sparingly with foster children, however. Many of these children come from environments where they were neglected, ignored, or hurt. Time-out may be seen as another pushing-away behavior. Instead, consider time-in and teaching self-soothing in order to help the child regulate with you nearby.</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39</a:t>
            </a:fld>
            <a:endParaRPr lang="en-US"/>
          </a:p>
        </p:txBody>
      </p:sp>
    </p:spTree>
    <p:extLst>
      <p:ext uri="{BB962C8B-B14F-4D97-AF65-F5344CB8AC3E}">
        <p14:creationId xmlns:p14="http://schemas.microsoft.com/office/powerpoint/2010/main" val="35165825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Losing a privilege which is related to the unacceptable behavior. The loss should be of short-term duration. Losing the use of the phone,</a:t>
            </a:r>
            <a:br>
              <a:rPr lang="en-US" dirty="0"/>
            </a:br>
            <a:r>
              <a:rPr lang="en-US" sz="1200" kern="1200" dirty="0">
                <a:solidFill>
                  <a:schemeClr val="tx1"/>
                </a:solidFill>
                <a:effectLst/>
                <a:latin typeface="+mn-lt"/>
                <a:ea typeface="+mn-ea"/>
                <a:cs typeface="+mn-cs"/>
              </a:rPr>
              <a:t>time with friends, TV time, etc. could be used depending on what is important to the particular child.</a:t>
            </a:r>
          </a:p>
          <a:p>
            <a:br>
              <a:rPr lang="en-US" dirty="0"/>
            </a:br>
            <a:r>
              <a:rPr lang="en-US" sz="1200" kern="1200" dirty="0">
                <a:solidFill>
                  <a:schemeClr val="tx1"/>
                </a:solidFill>
                <a:effectLst/>
                <a:latin typeface="+mn-lt"/>
                <a:ea typeface="+mn-ea"/>
                <a:cs typeface="+mn-cs"/>
              </a:rPr>
              <a:t>The parent's attitude here is important also. THE INTENT IS TO TEACH, NOT TO PUNISH.</a:t>
            </a:r>
          </a:p>
          <a:p>
            <a:br>
              <a:rPr lang="en-US" dirty="0"/>
            </a:br>
            <a:r>
              <a:rPr lang="en-US" sz="1200" kern="1200" dirty="0">
                <a:solidFill>
                  <a:schemeClr val="tx1"/>
                </a:solidFill>
                <a:effectLst/>
                <a:latin typeface="+mn-lt"/>
                <a:ea typeface="+mn-ea"/>
                <a:cs typeface="+mn-cs"/>
              </a:rPr>
              <a:t>If the child feels trapped by the removal of privileges, the effect is lost. Also, if the parent is</a:t>
            </a:r>
            <a:br>
              <a:rPr lang="en-US" dirty="0"/>
            </a:br>
            <a:r>
              <a:rPr lang="en-US" sz="1200" kern="1200" dirty="0">
                <a:solidFill>
                  <a:schemeClr val="tx1"/>
                </a:solidFill>
                <a:effectLst/>
                <a:latin typeface="+mn-lt"/>
                <a:ea typeface="+mn-ea"/>
                <a:cs typeface="+mn-cs"/>
              </a:rPr>
              <a:t>trapped by supervising the loss of privileges, as in grounding, the effect is lost.</a:t>
            </a:r>
            <a:br>
              <a:rPr lang="en-US" dirty="0"/>
            </a:b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40</a:t>
            </a:fld>
            <a:endParaRPr lang="en-US"/>
          </a:p>
        </p:txBody>
      </p:sp>
    </p:spTree>
    <p:extLst>
      <p:ext uri="{BB962C8B-B14F-4D97-AF65-F5344CB8AC3E}">
        <p14:creationId xmlns:p14="http://schemas.microsoft.com/office/powerpoint/2010/main" val="408880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Most children in the foster care program have experienced patterns of inappropriate</a:t>
            </a:r>
            <a:br>
              <a:rPr lang="en-US" dirty="0"/>
            </a:br>
            <a:r>
              <a:rPr lang="en-US" sz="1200" kern="1200" dirty="0">
                <a:solidFill>
                  <a:schemeClr val="tx1"/>
                </a:solidFill>
                <a:effectLst/>
                <a:latin typeface="+mn-lt"/>
                <a:ea typeface="+mn-ea"/>
                <a:cs typeface="+mn-cs"/>
              </a:rPr>
              <a:t>abuse and/or violence in their families. Therefore, issues related to punishment often</a:t>
            </a:r>
            <a:br>
              <a:rPr lang="en-US" dirty="0"/>
            </a:br>
            <a:r>
              <a:rPr lang="en-US" sz="1200" kern="1200" dirty="0">
                <a:solidFill>
                  <a:schemeClr val="tx1"/>
                </a:solidFill>
                <a:effectLst/>
                <a:latin typeface="+mn-lt"/>
                <a:ea typeface="+mn-ea"/>
                <a:cs typeface="+mn-cs"/>
              </a:rPr>
              <a:t>are confusing for the child. For foster children, punishment is often connected to a</a:t>
            </a:r>
            <a:br>
              <a:rPr lang="en-US" dirty="0"/>
            </a:br>
            <a:r>
              <a:rPr lang="en-US" sz="1200" kern="1200" dirty="0">
                <a:solidFill>
                  <a:schemeClr val="tx1"/>
                </a:solidFill>
                <a:effectLst/>
                <a:latin typeface="+mn-lt"/>
                <a:ea typeface="+mn-ea"/>
                <a:cs typeface="+mn-cs"/>
              </a:rPr>
              <a:t>wide variety of issues such as attention, power, revenge, control, loss of self-esteem</a:t>
            </a:r>
            <a:br>
              <a:rPr lang="en-US" dirty="0"/>
            </a:br>
            <a:r>
              <a:rPr lang="en-US" sz="1200" kern="1200" dirty="0">
                <a:solidFill>
                  <a:schemeClr val="tx1"/>
                </a:solidFill>
                <a:effectLst/>
                <a:latin typeface="+mn-lt"/>
                <a:ea typeface="+mn-ea"/>
                <a:cs typeface="+mn-cs"/>
              </a:rPr>
              <a:t>and pain/love.</a:t>
            </a:r>
            <a:br>
              <a:rPr lang="en-US" dirty="0"/>
            </a:br>
            <a:r>
              <a:rPr lang="en-US" sz="1200" kern="1200" dirty="0">
                <a:solidFill>
                  <a:schemeClr val="tx1"/>
                </a:solidFill>
                <a:effectLst/>
                <a:latin typeface="+mn-lt"/>
                <a:ea typeface="+mn-ea"/>
                <a:cs typeface="+mn-cs"/>
              </a:rPr>
              <a:t>Many foster parents have had a great deal of experience in raising children; their own and</a:t>
            </a:r>
            <a:br>
              <a:rPr lang="en-US" dirty="0"/>
            </a:br>
            <a:r>
              <a:rPr lang="en-US" sz="1200" kern="1200" dirty="0">
                <a:solidFill>
                  <a:schemeClr val="tx1"/>
                </a:solidFill>
                <a:effectLst/>
                <a:latin typeface="+mn-lt"/>
                <a:ea typeface="+mn-ea"/>
                <a:cs typeface="+mn-cs"/>
              </a:rPr>
              <a:t>foster children. However, when we are working with foster children, DHHR has set policies for disciplinary techniques. The reason for this is that the agency is responsible for the well-</a:t>
            </a:r>
            <a:br>
              <a:rPr lang="en-US" dirty="0"/>
            </a:br>
            <a:r>
              <a:rPr lang="en-US" sz="1200" kern="1200" dirty="0">
                <a:solidFill>
                  <a:schemeClr val="tx1"/>
                </a:solidFill>
                <a:effectLst/>
                <a:latin typeface="+mn-lt"/>
                <a:ea typeface="+mn-ea"/>
                <a:cs typeface="+mn-cs"/>
              </a:rPr>
              <a:t>being of the children and has the right to make rules regarding them. Many foster children</a:t>
            </a:r>
            <a:br>
              <a:rPr lang="en-US" dirty="0"/>
            </a:br>
            <a:r>
              <a:rPr lang="en-US" sz="1200" kern="1200" dirty="0">
                <a:solidFill>
                  <a:schemeClr val="tx1"/>
                </a:solidFill>
                <a:effectLst/>
                <a:latin typeface="+mn-lt"/>
                <a:ea typeface="+mn-ea"/>
                <a:cs typeface="+mn-cs"/>
              </a:rPr>
              <a:t>have experienced cruel and extreme punishments and will overreact to any discipline, while</a:t>
            </a:r>
            <a:br>
              <a:rPr lang="en-US" dirty="0"/>
            </a:br>
            <a:r>
              <a:rPr lang="en-US" sz="1200" kern="1200" dirty="0">
                <a:solidFill>
                  <a:schemeClr val="tx1"/>
                </a:solidFill>
                <a:effectLst/>
                <a:latin typeface="+mn-lt"/>
                <a:ea typeface="+mn-ea"/>
                <a:cs typeface="+mn-cs"/>
              </a:rPr>
              <a:t>others seem to respond mostly to punishment that is extreme and abusive. Since as</a:t>
            </a:r>
            <a:br>
              <a:rPr lang="en-US" dirty="0"/>
            </a:br>
            <a:r>
              <a:rPr lang="en-US" sz="1200" kern="1200" dirty="0">
                <a:solidFill>
                  <a:schemeClr val="tx1"/>
                </a:solidFill>
                <a:effectLst/>
                <a:latin typeface="+mn-lt"/>
                <a:ea typeface="+mn-ea"/>
                <a:cs typeface="+mn-cs"/>
              </a:rPr>
              <a:t>resource parents we may not know the entire background of the children in our homes, we</a:t>
            </a:r>
            <a:br>
              <a:rPr lang="en-US" dirty="0"/>
            </a:br>
            <a:r>
              <a:rPr lang="en-US" sz="1200" kern="1200" dirty="0">
                <a:solidFill>
                  <a:schemeClr val="tx1"/>
                </a:solidFill>
                <a:effectLst/>
                <a:latin typeface="+mn-lt"/>
                <a:ea typeface="+mn-ea"/>
                <a:cs typeface="+mn-cs"/>
              </a:rPr>
              <a:t>must be careful and sensitive.</a:t>
            </a:r>
            <a:br>
              <a:rPr lang="en-US" dirty="0"/>
            </a:br>
            <a:r>
              <a:rPr lang="en-US" sz="1200" kern="1200" dirty="0">
                <a:solidFill>
                  <a:schemeClr val="tx1"/>
                </a:solidFill>
                <a:effectLst/>
                <a:latin typeface="+mn-lt"/>
                <a:ea typeface="+mn-ea"/>
                <a:cs typeface="+mn-cs"/>
              </a:rPr>
              <a:t>If you commonly use methods with your own children that differ from the department's</a:t>
            </a:r>
            <a:br>
              <a:rPr lang="en-US" dirty="0"/>
            </a:br>
            <a:r>
              <a:rPr lang="en-US" sz="1200" kern="1200" dirty="0">
                <a:solidFill>
                  <a:schemeClr val="tx1"/>
                </a:solidFill>
                <a:effectLst/>
                <a:latin typeface="+mn-lt"/>
                <a:ea typeface="+mn-ea"/>
                <a:cs typeface="+mn-cs"/>
              </a:rPr>
              <a:t>philosophical position as stated in the Discipline Policy, problems are likely to occur. If you</a:t>
            </a:r>
            <a:br>
              <a:rPr lang="en-US" dirty="0"/>
            </a:br>
            <a:r>
              <a:rPr lang="en-US" sz="1200" kern="1200" dirty="0">
                <a:solidFill>
                  <a:schemeClr val="tx1"/>
                </a:solidFill>
                <a:effectLst/>
                <a:latin typeface="+mn-lt"/>
                <a:ea typeface="+mn-ea"/>
                <a:cs typeface="+mn-cs"/>
              </a:rPr>
              <a:t>use swats with your three-year-old and this is not an appropriate technique with a foster</a:t>
            </a:r>
            <a:br>
              <a:rPr lang="en-US" dirty="0"/>
            </a:br>
            <a:r>
              <a:rPr lang="en-US" sz="1200" kern="1200" dirty="0">
                <a:solidFill>
                  <a:schemeClr val="tx1"/>
                </a:solidFill>
                <a:effectLst/>
                <a:latin typeface="+mn-lt"/>
                <a:ea typeface="+mn-ea"/>
                <a:cs typeface="+mn-cs"/>
              </a:rPr>
              <a:t>child, this can trigger resentment, anger and competition between the children. The</a:t>
            </a:r>
            <a:br>
              <a:rPr lang="en-US" dirty="0"/>
            </a:br>
            <a:r>
              <a:rPr lang="en-US" sz="1200" kern="1200" dirty="0">
                <a:solidFill>
                  <a:schemeClr val="tx1"/>
                </a:solidFill>
                <a:effectLst/>
                <a:latin typeface="+mn-lt"/>
                <a:ea typeface="+mn-ea"/>
                <a:cs typeface="+mn-cs"/>
              </a:rPr>
              <a:t>techniques in the Discipline Policy have proven to be effective in helping all children learn to</a:t>
            </a:r>
            <a:br>
              <a:rPr lang="en-US" dirty="0"/>
            </a:br>
            <a:r>
              <a:rPr lang="en-US" sz="1200" kern="1200" dirty="0">
                <a:solidFill>
                  <a:schemeClr val="tx1"/>
                </a:solidFill>
                <a:effectLst/>
                <a:latin typeface="+mn-lt"/>
                <a:ea typeface="+mn-ea"/>
                <a:cs typeface="+mn-cs"/>
              </a:rPr>
              <a:t>control their own behavior and also in contributing to a more harmonious family environment.</a:t>
            </a:r>
            <a:br>
              <a:rPr lang="en-US" dirty="0"/>
            </a:br>
            <a:r>
              <a:rPr lang="en-US" sz="1200" kern="1200" dirty="0">
                <a:solidFill>
                  <a:schemeClr val="tx1"/>
                </a:solidFill>
                <a:effectLst/>
                <a:latin typeface="+mn-lt"/>
                <a:ea typeface="+mn-ea"/>
                <a:cs typeface="+mn-cs"/>
              </a:rPr>
              <a:t>Therefore, you are encouraged to implement these practices for the entire family.</a:t>
            </a:r>
          </a:p>
          <a:p>
            <a:br>
              <a:rPr lang="en-US" dirty="0"/>
            </a:br>
            <a:r>
              <a:rPr lang="en-US" sz="1200" kern="1200" dirty="0">
                <a:solidFill>
                  <a:schemeClr val="tx1"/>
                </a:solidFill>
                <a:effectLst/>
                <a:latin typeface="+mn-lt"/>
                <a:ea typeface="+mn-ea"/>
                <a:cs typeface="+mn-cs"/>
              </a:rPr>
              <a:t>Why might it be difficult for foster children to trust adults and feel loved?</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a:t>
            </a:fld>
            <a:endParaRPr lang="en-US"/>
          </a:p>
        </p:txBody>
      </p:sp>
    </p:spTree>
    <p:extLst>
      <p:ext uri="{BB962C8B-B14F-4D97-AF65-F5344CB8AC3E}">
        <p14:creationId xmlns:p14="http://schemas.microsoft.com/office/powerpoint/2010/main" val="11947869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Respond to the following situations:</a:t>
            </a:r>
            <a:endParaRPr lang="en-US" dirty="0">
              <a:effectLst/>
            </a:endParaRPr>
          </a:p>
          <a:p>
            <a:br>
              <a:rPr lang="en-US" dirty="0"/>
            </a:br>
            <a:r>
              <a:rPr lang="en-US" sz="1200" kern="1200" dirty="0">
                <a:solidFill>
                  <a:schemeClr val="tx1"/>
                </a:solidFill>
                <a:effectLst/>
                <a:latin typeface="+mn-lt"/>
                <a:ea typeface="+mn-ea"/>
                <a:cs typeface="+mn-cs"/>
              </a:rPr>
              <a:t>1. The child has broken a rule in your home where the consequence is losing some TV-</a:t>
            </a:r>
            <a:br>
              <a:rPr lang="en-US" dirty="0"/>
            </a:br>
            <a:r>
              <a:rPr lang="en-US" sz="1200" kern="1200" dirty="0">
                <a:solidFill>
                  <a:schemeClr val="tx1"/>
                </a:solidFill>
                <a:effectLst/>
                <a:latin typeface="+mn-lt"/>
                <a:ea typeface="+mn-ea"/>
                <a:cs typeface="+mn-cs"/>
              </a:rPr>
              <a:t>time.</a:t>
            </a:r>
            <a:br>
              <a:rPr lang="en-US" dirty="0"/>
            </a:br>
            <a:r>
              <a:rPr lang="en-US" sz="1200" kern="1200" dirty="0">
                <a:solidFill>
                  <a:schemeClr val="tx1"/>
                </a:solidFill>
                <a:effectLst/>
                <a:latin typeface="+mn-lt"/>
                <a:ea typeface="+mn-ea"/>
                <a:cs typeface="+mn-cs"/>
              </a:rPr>
              <a:t>a. How long might be appropriate for a five-year-old?_________</a:t>
            </a:r>
            <a:br>
              <a:rPr lang="en-US" dirty="0"/>
            </a:br>
            <a:r>
              <a:rPr lang="en-US" sz="1200" kern="1200" dirty="0">
                <a:solidFill>
                  <a:schemeClr val="tx1"/>
                </a:solidFill>
                <a:effectLst/>
                <a:latin typeface="+mn-lt"/>
                <a:ea typeface="+mn-ea"/>
                <a:cs typeface="+mn-cs"/>
              </a:rPr>
              <a:t>b. How long for a ten-year-old? _____</a:t>
            </a:r>
            <a:br>
              <a:rPr lang="en-US" dirty="0"/>
            </a:br>
            <a:r>
              <a:rPr lang="en-US" sz="1200" kern="1200" dirty="0">
                <a:solidFill>
                  <a:schemeClr val="tx1"/>
                </a:solidFill>
                <a:effectLst/>
                <a:latin typeface="+mn-lt"/>
                <a:ea typeface="+mn-ea"/>
                <a:cs typeface="+mn-cs"/>
              </a:rPr>
              <a:t>2. The child's consequence is losing time with her friends.</a:t>
            </a:r>
            <a:br>
              <a:rPr lang="en-US" dirty="0"/>
            </a:br>
            <a:r>
              <a:rPr lang="en-US" sz="1200" kern="1200" dirty="0">
                <a:solidFill>
                  <a:schemeClr val="tx1"/>
                </a:solidFill>
                <a:effectLst/>
                <a:latin typeface="+mn-lt"/>
                <a:ea typeface="+mn-ea"/>
                <a:cs typeface="+mn-cs"/>
              </a:rPr>
              <a:t>a. How long might be appropriate for a six-year-old? _____</a:t>
            </a:r>
            <a:br>
              <a:rPr lang="en-US" dirty="0"/>
            </a:br>
            <a:r>
              <a:rPr lang="en-US" sz="1200" kern="1200" dirty="0">
                <a:solidFill>
                  <a:schemeClr val="tx1"/>
                </a:solidFill>
                <a:effectLst/>
                <a:latin typeface="+mn-lt"/>
                <a:ea typeface="+mn-ea"/>
                <a:cs typeface="+mn-cs"/>
              </a:rPr>
              <a:t>b. How long for a ten-year-old? _____</a:t>
            </a:r>
            <a:br>
              <a:rPr lang="en-US" dirty="0"/>
            </a:br>
            <a:r>
              <a:rPr lang="en-US" sz="1200" kern="1200" dirty="0">
                <a:solidFill>
                  <a:schemeClr val="tx1"/>
                </a:solidFill>
                <a:effectLst/>
                <a:latin typeface="+mn-lt"/>
                <a:ea typeface="+mn-ea"/>
                <a:cs typeface="+mn-cs"/>
              </a:rPr>
              <a:t>c. How long for a 15-year-old? ___</a:t>
            </a:r>
            <a:endParaRPr lang="en-US" dirty="0"/>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41</a:t>
            </a:fld>
            <a:endParaRPr lang="en-US"/>
          </a:p>
        </p:txBody>
      </p:sp>
    </p:spTree>
    <p:extLst>
      <p:ext uri="{BB962C8B-B14F-4D97-AF65-F5344CB8AC3E}">
        <p14:creationId xmlns:p14="http://schemas.microsoft.com/office/powerpoint/2010/main" val="688568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Hold a Family Meeting: Get all the family members together to discuss a concern.</a:t>
            </a:r>
            <a:br>
              <a:rPr lang="en-US" dirty="0"/>
            </a:br>
            <a:r>
              <a:rPr lang="en-US" dirty="0"/>
              <a:t>This helps children learn to talk about their concerns and for logical solutions to be</a:t>
            </a:r>
            <a:br>
              <a:rPr lang="en-US" dirty="0"/>
            </a:br>
            <a:r>
              <a:rPr lang="en-US" dirty="0"/>
              <a:t>developed. Family meetings show children that they are an important part of the family.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Family meetings are </a:t>
            </a:r>
            <a:r>
              <a:rPr lang="en-US" b="1" dirty="0"/>
              <a:t>discussions that involve all family members who are concerned about or affected by a particular issue</a:t>
            </a:r>
            <a:r>
              <a:rPr lang="en-US" dirty="0"/>
              <a:t>. Often the topic relates to a problem that the family is experiencing, although family meetings can also be used to plan time together or to try to prevent problems from occurring.</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42</a:t>
            </a:fld>
            <a:endParaRPr lang="en-US"/>
          </a:p>
        </p:txBody>
      </p:sp>
    </p:spTree>
    <p:extLst>
      <p:ext uri="{BB962C8B-B14F-4D97-AF65-F5344CB8AC3E}">
        <p14:creationId xmlns:p14="http://schemas.microsoft.com/office/powerpoint/2010/main" val="17321167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Working With Your Foster Child's Team</a:t>
            </a:r>
          </a:p>
          <a:p>
            <a:r>
              <a:rPr lang="en-US" dirty="0"/>
              <a:t> </a:t>
            </a:r>
          </a:p>
          <a:p>
            <a:r>
              <a:rPr lang="en-US" dirty="0"/>
              <a:t>When specific behavior problems arise, work with your foster child’s CPS worker, case manager, therapist, and other caretakers to identify the best strategies for intervention. </a:t>
            </a:r>
          </a:p>
          <a:p>
            <a:r>
              <a:rPr lang="en-US" dirty="0"/>
              <a:t>Consistency is often the key to helping children in foster care learn the skills they need to manage their behavior.</a:t>
            </a:r>
          </a:p>
          <a:p>
            <a:r>
              <a:rPr lang="en-US" dirty="0"/>
              <a:t>The treatment team will also be able to help you identify a plan that will specifically address a foster child's mental health and behavioral needs. </a:t>
            </a:r>
          </a:p>
          <a:p>
            <a:r>
              <a:rPr lang="en-US" dirty="0"/>
              <a:t>Children who have been abused or neglected are at a much higher risk of developing issues that will affect their behavior, such as disinhibited social engagement disorder.</a:t>
            </a:r>
          </a:p>
          <a:p>
            <a:r>
              <a:rPr lang="en-US" dirty="0"/>
              <a:t>Children in foster care require a discipline plan tailored to their specific needs.</a:t>
            </a:r>
          </a:p>
        </p:txBody>
      </p:sp>
      <p:sp>
        <p:nvSpPr>
          <p:cNvPr id="4" name="Slide Number Placeholder 3"/>
          <p:cNvSpPr>
            <a:spLocks noGrp="1"/>
          </p:cNvSpPr>
          <p:nvPr>
            <p:ph type="sldNum" sz="quarter" idx="5"/>
          </p:nvPr>
        </p:nvSpPr>
        <p:spPr/>
        <p:txBody>
          <a:bodyPr/>
          <a:lstStyle/>
          <a:p>
            <a:fld id="{9763A9E4-E781-45BE-9256-1C1217E0FED7}" type="slidenum">
              <a:rPr lang="en-US" smtClean="0"/>
              <a:t>43</a:t>
            </a:fld>
            <a:endParaRPr lang="en-US"/>
          </a:p>
        </p:txBody>
      </p:sp>
    </p:spTree>
    <p:extLst>
      <p:ext uri="{BB962C8B-B14F-4D97-AF65-F5344CB8AC3E}">
        <p14:creationId xmlns:p14="http://schemas.microsoft.com/office/powerpoint/2010/main" val="3057171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following are unacceptable methods:</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dirty="0"/>
              <a:t> No child shall be subjected to verbal abuse or derogatory remarks about the</a:t>
            </a:r>
            <a:br>
              <a:rPr lang="en-US" dirty="0"/>
            </a:br>
            <a:r>
              <a:rPr lang="en-US" dirty="0"/>
              <a:t>child or the child's family.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shall be no name-calling, labeling, threats of</a:t>
            </a:r>
            <a:br>
              <a:rPr lang="en-US" dirty="0"/>
            </a:br>
            <a:r>
              <a:rPr lang="en-US" dirty="0"/>
              <a:t>removal, or other forms of emotional abuse.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Food, water and sleep shall not be withheld for disciplinary purposes, as</a:t>
            </a:r>
            <a:br>
              <a:rPr lang="en-US" dirty="0"/>
            </a:br>
            <a:r>
              <a:rPr lang="en-US" dirty="0"/>
              <a:t>discipline shall not be connected with functions of living.</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subjected to cruel, severe, unusual or corporal</a:t>
            </a:r>
            <a:br>
              <a:rPr lang="en-US" dirty="0"/>
            </a:br>
            <a:r>
              <a:rPr lang="en-US" dirty="0"/>
              <a:t>(physical) punishment inflicted in any manner upon the body of the child with a</a:t>
            </a:r>
            <a:br>
              <a:rPr lang="en-US" dirty="0"/>
            </a:br>
            <a:r>
              <a:rPr lang="en-US" dirty="0"/>
              <a:t>hand or instrument (paddles, belts, cords, rulers, sticks,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Corporal (physical) punishment includes, but is not limited to, hitting, slapping,</a:t>
            </a:r>
            <a:br>
              <a:rPr lang="en-US" dirty="0"/>
            </a:br>
            <a:r>
              <a:rPr lang="en-US" dirty="0"/>
              <a:t>spanking, striking, pinching, shaking, yanking, kicking, hair pulling, biting, etc.</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Actions that are cruel, severe, depraved or humiliating.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The child shall not be deprived of visits, phone calls or mail from family</a:t>
            </a:r>
            <a:br>
              <a:rPr lang="en-US" dirty="0"/>
            </a:br>
            <a:r>
              <a:rPr lang="en-US" dirty="0"/>
              <a:t>members as a form of discipline, when the case manager has identified these</a:t>
            </a:r>
            <a:br>
              <a:rPr lang="en-US" dirty="0"/>
            </a:br>
            <a:r>
              <a:rPr lang="en-US" dirty="0"/>
              <a:t>contacts as appropriate.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confined, locked up or locked out of the foster home.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Required to remain silent or be isolated for time periods that are not</a:t>
            </a:r>
            <a:br>
              <a:rPr lang="en-US" dirty="0"/>
            </a:br>
            <a:r>
              <a:rPr lang="en-US" dirty="0"/>
              <a:t>developmentally appropriate.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deprived of his or her personal allowance. (Small</a:t>
            </a:r>
            <a:br>
              <a:rPr lang="en-US" dirty="0"/>
            </a:br>
            <a:r>
              <a:rPr lang="en-US" dirty="0"/>
              <a:t>payments for reimbursement of damages or loss may be established in</a:t>
            </a:r>
            <a:br>
              <a:rPr lang="en-US" dirty="0"/>
            </a:br>
            <a:r>
              <a:rPr lang="en-US" dirty="0"/>
              <a:t>consultation with the case manager and the child.)</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44</a:t>
            </a:fld>
            <a:endParaRPr lang="en-US"/>
          </a:p>
        </p:txBody>
      </p:sp>
    </p:spTree>
    <p:extLst>
      <p:ext uri="{BB962C8B-B14F-4D97-AF65-F5344CB8AC3E}">
        <p14:creationId xmlns:p14="http://schemas.microsoft.com/office/powerpoint/2010/main" val="28182128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following are unacceptable methods:</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dirty="0"/>
              <a:t> No child shall be subjected to verbal abuse or derogatory remarks about the</a:t>
            </a:r>
            <a:br>
              <a:rPr lang="en-US" dirty="0"/>
            </a:br>
            <a:r>
              <a:rPr lang="en-US" dirty="0"/>
              <a:t>child or the child's family.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shall be no name-calling, labeling, threats of</a:t>
            </a:r>
            <a:br>
              <a:rPr lang="en-US" dirty="0"/>
            </a:br>
            <a:r>
              <a:rPr lang="en-US" dirty="0"/>
              <a:t>removal, or other forms of emotional abuse.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Food, water and sleep shall not be withheld for disciplinary purposes, as</a:t>
            </a:r>
            <a:br>
              <a:rPr lang="en-US" dirty="0"/>
            </a:br>
            <a:r>
              <a:rPr lang="en-US" dirty="0"/>
              <a:t>discipline shall not be connected with functions of living.</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subjected to cruel, severe, unusual or corporal</a:t>
            </a:r>
            <a:br>
              <a:rPr lang="en-US" dirty="0"/>
            </a:br>
            <a:r>
              <a:rPr lang="en-US" dirty="0"/>
              <a:t>(physical) punishment inflicted in any manner upon the body of the child with a</a:t>
            </a:r>
            <a:br>
              <a:rPr lang="en-US" dirty="0"/>
            </a:br>
            <a:r>
              <a:rPr lang="en-US" dirty="0"/>
              <a:t>hand or instrument (paddles, belts, cords, rulers, sticks,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Corporal (physical) punishment includes, but is not limited to, hitting, slapping,</a:t>
            </a:r>
            <a:br>
              <a:rPr lang="en-US" dirty="0"/>
            </a:br>
            <a:r>
              <a:rPr lang="en-US" dirty="0"/>
              <a:t>spanking, striking, pinching, shaking, yanking, kicking, hair pulling, biting, etc.</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Actions that are cruel, severe, depraved or humiliating.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The child shall not be deprived of visits, phone calls or mail from family</a:t>
            </a:r>
            <a:br>
              <a:rPr lang="en-US" dirty="0"/>
            </a:br>
            <a:r>
              <a:rPr lang="en-US" dirty="0"/>
              <a:t>members as a form of discipline, when the case manager has identified these</a:t>
            </a:r>
            <a:br>
              <a:rPr lang="en-US" dirty="0"/>
            </a:br>
            <a:r>
              <a:rPr lang="en-US" dirty="0"/>
              <a:t>contacts as appropriate.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confined, locked up or locked out of the foster home.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Required to remain silent or be isolated for time periods that are not</a:t>
            </a:r>
            <a:br>
              <a:rPr lang="en-US" dirty="0"/>
            </a:br>
            <a:r>
              <a:rPr lang="en-US" dirty="0"/>
              <a:t>developmentally appropriate.</a:t>
            </a:r>
            <a:br>
              <a:rPr lang="en-US" dirty="0"/>
            </a:b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child shall not be deprived of his or her personal allowance. (Small</a:t>
            </a:r>
            <a:br>
              <a:rPr lang="en-US" dirty="0"/>
            </a:br>
            <a:r>
              <a:rPr lang="en-US" dirty="0"/>
              <a:t>payments for reimbursement of damages or loss may be established in</a:t>
            </a:r>
            <a:br>
              <a:rPr lang="en-US" dirty="0"/>
            </a:br>
            <a:r>
              <a:rPr lang="en-US" dirty="0"/>
              <a:t>consultation with the case manager and the child.)</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45</a:t>
            </a:fld>
            <a:endParaRPr lang="en-US"/>
          </a:p>
        </p:txBody>
      </p:sp>
    </p:spTree>
    <p:extLst>
      <p:ext uri="{BB962C8B-B14F-4D97-AF65-F5344CB8AC3E}">
        <p14:creationId xmlns:p14="http://schemas.microsoft.com/office/powerpoint/2010/main" val="35809860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VIOLATIONS OF DISCIPLINE POLICY</a:t>
            </a:r>
            <a:br>
              <a:rPr lang="en-US" dirty="0"/>
            </a:br>
            <a:r>
              <a:rPr lang="en-US" dirty="0"/>
              <a:t>It is recognized that many of the children placed in foster care may be difficult to discipline</a:t>
            </a:r>
            <a:br>
              <a:rPr lang="en-US" dirty="0"/>
            </a:br>
            <a:r>
              <a:rPr lang="en-US" dirty="0"/>
              <a:t>and may have serious behavioral concerns.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 situation occurs where inappropriate punishment is used, the foster parent is expected to notify the CPS worker or the case manager by</a:t>
            </a:r>
            <a:br>
              <a:rPr lang="en-US" dirty="0"/>
            </a:br>
            <a:r>
              <a:rPr lang="en-US" dirty="0"/>
              <a:t>phone in addition to completing paperwork documenting the concern.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Every attempt to discuss the situation and develop constructive plans will</a:t>
            </a:r>
            <a:br>
              <a:rPr lang="en-US" dirty="0"/>
            </a:br>
            <a:r>
              <a:rPr lang="en-US" dirty="0"/>
              <a:t>occur.</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46</a:t>
            </a:fld>
            <a:endParaRPr lang="en-US"/>
          </a:p>
        </p:txBody>
      </p:sp>
    </p:spTree>
    <p:extLst>
      <p:ext uri="{BB962C8B-B14F-4D97-AF65-F5344CB8AC3E}">
        <p14:creationId xmlns:p14="http://schemas.microsoft.com/office/powerpoint/2010/main" val="5288251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situations where a report or allegation of a violation of the Discipline Policy occurs, an</a:t>
            </a:r>
            <a:br>
              <a:rPr lang="en-US" dirty="0"/>
            </a:br>
            <a:r>
              <a:rPr lang="en-US" dirty="0"/>
              <a:t>inquiry surrounding the circumstances will follow. Recommendations resulting from the</a:t>
            </a:r>
            <a:br>
              <a:rPr lang="en-US" dirty="0"/>
            </a:br>
            <a:r>
              <a:rPr lang="en-US" dirty="0"/>
              <a:t>inquiry are made on a case-by-case basis and may include:</a:t>
            </a:r>
            <a:br>
              <a:rPr lang="en-US" dirty="0"/>
            </a:br>
            <a:r>
              <a:rPr lang="en-US" dirty="0"/>
              <a:t>1. additional education for the foster family;</a:t>
            </a:r>
            <a:br>
              <a:rPr lang="en-US" dirty="0"/>
            </a:br>
            <a:r>
              <a:rPr lang="en-US" dirty="0"/>
              <a:t>2. participation in a counseling program;</a:t>
            </a:r>
            <a:br>
              <a:rPr lang="en-US" dirty="0"/>
            </a:br>
            <a:r>
              <a:rPr lang="en-US" dirty="0"/>
              <a:t>3. corrective action plan;</a:t>
            </a:r>
            <a:br>
              <a:rPr lang="en-US" dirty="0"/>
            </a:br>
            <a:r>
              <a:rPr lang="en-US" dirty="0"/>
              <a:t>4. licensing changes (number of children, age of children, type of cases, etc.);</a:t>
            </a:r>
            <a:br>
              <a:rPr lang="en-US" dirty="0"/>
            </a:br>
            <a:r>
              <a:rPr lang="en-US" dirty="0"/>
              <a:t>5. revocation of license or charges of child abuse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47</a:t>
            </a:fld>
            <a:endParaRPr lang="en-US"/>
          </a:p>
        </p:txBody>
      </p:sp>
    </p:spTree>
    <p:extLst>
      <p:ext uri="{BB962C8B-B14F-4D97-AF65-F5344CB8AC3E}">
        <p14:creationId xmlns:p14="http://schemas.microsoft.com/office/powerpoint/2010/main" val="38099749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effectLst/>
              </a:rPr>
              <a:t>It’s normal for foster children to display problematic behaviors. Many of them are dealing with a whole lot of baggage and struggling to come to terms with their reality.</a:t>
            </a:r>
            <a:endParaRPr lang="en-US" dirty="0"/>
          </a:p>
          <a:p>
            <a:r>
              <a:rPr lang="en-US" b="0" dirty="0">
                <a:effectLst/>
              </a:rPr>
              <a:t>As a foster parent, it’s important that you discipline your foster kids with care, establish boundaries, overcome maladaptive responses, and help them acquire skills they need to manage their behavior and prepare them to be wholesome adults.</a:t>
            </a:r>
            <a:endParaRPr lang="en-US" dirty="0"/>
          </a:p>
          <a:p>
            <a:r>
              <a:rPr lang="en-US" b="0" dirty="0">
                <a:effectLst/>
              </a:rPr>
              <a:t>Work with your foster agency or the child’s caseworkers to devise a plan for disciplining the child and handling their behaviors that are tailored to their needs and particular situation.</a:t>
            </a:r>
            <a:endParaRPr lang="en-US" dirty="0"/>
          </a:p>
          <a:p>
            <a:r>
              <a:rPr lang="en-US" b="0" dirty="0">
                <a:effectLst/>
              </a:rPr>
              <a:t>Through training, we provide high-level support and training for our foster families, trauma-informed care, and a variety of additional services to ensure that every child is given the appropriate level of care and brought up in a positive and nurturing environment.</a:t>
            </a:r>
            <a:endParaRPr lang="en-US" dirty="0"/>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48</a:t>
            </a:fld>
            <a:endParaRPr lang="en-US"/>
          </a:p>
        </p:txBody>
      </p:sp>
    </p:spTree>
    <p:extLst>
      <p:ext uri="{BB962C8B-B14F-4D97-AF65-F5344CB8AC3E}">
        <p14:creationId xmlns:p14="http://schemas.microsoft.com/office/powerpoint/2010/main" val="14476664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Foster parents are one of the most valuable resources that the Department has in providing</a:t>
            </a:r>
            <a:br>
              <a:rPr lang="en-US" dirty="0"/>
            </a:br>
            <a:r>
              <a:rPr lang="en-US" sz="1200" kern="1200" dirty="0">
                <a:solidFill>
                  <a:schemeClr val="tx1"/>
                </a:solidFill>
                <a:effectLst/>
                <a:latin typeface="+mn-lt"/>
                <a:ea typeface="+mn-ea"/>
                <a:cs typeface="+mn-cs"/>
              </a:rPr>
              <a:t>services to children. They are asked to provide care to children who many times have a wide</a:t>
            </a:r>
            <a:br>
              <a:rPr lang="en-US" dirty="0"/>
            </a:br>
            <a:r>
              <a:rPr lang="en-US" sz="1200" kern="1200" dirty="0">
                <a:solidFill>
                  <a:schemeClr val="tx1"/>
                </a:solidFill>
                <a:effectLst/>
                <a:latin typeface="+mn-lt"/>
                <a:ea typeface="+mn-ea"/>
                <a:cs typeface="+mn-cs"/>
              </a:rPr>
              <a:t>range of problems. As a result, foster parents are vulnerable to problems developing around</a:t>
            </a:r>
            <a:br>
              <a:rPr lang="en-US" dirty="0"/>
            </a:br>
            <a:r>
              <a:rPr lang="en-US" sz="1200" kern="1200" dirty="0">
                <a:solidFill>
                  <a:schemeClr val="tx1"/>
                </a:solidFill>
                <a:effectLst/>
                <a:latin typeface="+mn-lt"/>
                <a:ea typeface="+mn-ea"/>
                <a:cs typeface="+mn-cs"/>
              </a:rPr>
              <a:t>their care for children. </a:t>
            </a:r>
          </a:p>
          <a:p>
            <a:r>
              <a:rPr lang="en-US" sz="1200" kern="1200" dirty="0">
                <a:solidFill>
                  <a:schemeClr val="tx1"/>
                </a:solidFill>
                <a:effectLst/>
                <a:latin typeface="+mn-lt"/>
                <a:ea typeface="+mn-ea"/>
                <a:cs typeface="+mn-cs"/>
              </a:rPr>
              <a:t>Due to the difficult care issues in foster care today, an attitude of</a:t>
            </a:r>
            <a:br>
              <a:rPr lang="en-US" dirty="0"/>
            </a:br>
            <a:r>
              <a:rPr lang="en-US" sz="1200" kern="1200" dirty="0">
                <a:solidFill>
                  <a:schemeClr val="tx1"/>
                </a:solidFill>
                <a:effectLst/>
                <a:latin typeface="+mn-lt"/>
                <a:ea typeface="+mn-ea"/>
                <a:cs typeface="+mn-cs"/>
              </a:rPr>
              <a:t>open communication between foster parents and staff about discipline issues is vital. It is</a:t>
            </a:r>
            <a:br>
              <a:rPr lang="en-US" dirty="0"/>
            </a:br>
            <a:r>
              <a:rPr lang="en-US" sz="1200" kern="1200" dirty="0">
                <a:solidFill>
                  <a:schemeClr val="tx1"/>
                </a:solidFill>
                <a:effectLst/>
                <a:latin typeface="+mn-lt"/>
                <a:ea typeface="+mn-ea"/>
                <a:cs typeface="+mn-cs"/>
              </a:rPr>
              <a:t>also necessary that the department offer foster parents the opportunity for education and</a:t>
            </a:r>
            <a:br>
              <a:rPr lang="en-US" dirty="0"/>
            </a:br>
            <a:r>
              <a:rPr lang="en-US" sz="1200" kern="1200" dirty="0">
                <a:solidFill>
                  <a:schemeClr val="tx1"/>
                </a:solidFill>
                <a:effectLst/>
                <a:latin typeface="+mn-lt"/>
                <a:ea typeface="+mn-ea"/>
                <a:cs typeface="+mn-cs"/>
              </a:rPr>
              <a:t>development of skills to provide continuing care and services to foster children. Foster care</a:t>
            </a:r>
            <a:br>
              <a:rPr lang="en-US" dirty="0"/>
            </a:br>
            <a:r>
              <a:rPr lang="en-US" sz="1200" kern="1200" dirty="0">
                <a:solidFill>
                  <a:schemeClr val="tx1"/>
                </a:solidFill>
                <a:effectLst/>
                <a:latin typeface="+mn-lt"/>
                <a:ea typeface="+mn-ea"/>
                <a:cs typeface="+mn-cs"/>
              </a:rPr>
              <a:t>today is a complex service involving specific guidelines. Effective practice requires that team</a:t>
            </a:r>
            <a:br>
              <a:rPr lang="en-US" dirty="0"/>
            </a:br>
            <a:r>
              <a:rPr lang="en-US" sz="1200" kern="1200" dirty="0">
                <a:solidFill>
                  <a:schemeClr val="tx1"/>
                </a:solidFill>
                <a:effectLst/>
                <a:latin typeface="+mn-lt"/>
                <a:ea typeface="+mn-ea"/>
                <a:cs typeface="+mn-cs"/>
              </a:rPr>
              <a:t>members support and comply with agency guidelines/policies.</a:t>
            </a:r>
            <a:br>
              <a:rPr lang="en-US" dirty="0"/>
            </a:br>
            <a:r>
              <a:rPr lang="en-US" sz="1200" kern="1200" dirty="0">
                <a:solidFill>
                  <a:schemeClr val="tx1"/>
                </a:solidFill>
                <a:effectLst/>
                <a:latin typeface="+mn-lt"/>
                <a:ea typeface="+mn-ea"/>
                <a:cs typeface="+mn-cs"/>
              </a:rPr>
              <a:t>The presentation of a supportive, educational and skill-building attitude about discipline is</a:t>
            </a:r>
            <a:br>
              <a:rPr lang="en-US" dirty="0"/>
            </a:br>
            <a:r>
              <a:rPr lang="en-US" sz="1200" kern="1200" dirty="0">
                <a:solidFill>
                  <a:schemeClr val="tx1"/>
                </a:solidFill>
                <a:effectLst/>
                <a:latin typeface="+mn-lt"/>
                <a:ea typeface="+mn-ea"/>
                <a:cs typeface="+mn-cs"/>
              </a:rPr>
              <a:t>important. However, if staff and/or foster parents are not open to learning or are unable to</a:t>
            </a:r>
            <a:br>
              <a:rPr lang="en-US" dirty="0"/>
            </a:br>
            <a:r>
              <a:rPr lang="en-US" sz="1200" kern="1200" dirty="0">
                <a:solidFill>
                  <a:schemeClr val="tx1"/>
                </a:solidFill>
                <a:effectLst/>
                <a:latin typeface="+mn-lt"/>
                <a:ea typeface="+mn-ea"/>
                <a:cs typeface="+mn-cs"/>
              </a:rPr>
              <a:t>effectively comply with the policy. It needs to be recognized that foster care may not be appropriate for them. </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49</a:t>
            </a:fld>
            <a:endParaRPr lang="en-US"/>
          </a:p>
        </p:txBody>
      </p:sp>
    </p:spTree>
    <p:extLst>
      <p:ext uri="{BB962C8B-B14F-4D97-AF65-F5344CB8AC3E}">
        <p14:creationId xmlns:p14="http://schemas.microsoft.com/office/powerpoint/2010/main" val="34555840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5"/>
          </p:nvPr>
        </p:nvSpPr>
        <p:spPr/>
        <p:txBody>
          <a:bodyPr/>
          <a:lstStyle/>
          <a:p>
            <a:fld id="{9763A9E4-E781-45BE-9256-1C1217E0FED7}" type="slidenum">
              <a:rPr lang="en-US" smtClean="0"/>
              <a:t>50</a:t>
            </a:fld>
            <a:endParaRPr lang="en-US"/>
          </a:p>
        </p:txBody>
      </p:sp>
    </p:spTree>
    <p:extLst>
      <p:ext uri="{BB962C8B-B14F-4D97-AF65-F5344CB8AC3E}">
        <p14:creationId xmlns:p14="http://schemas.microsoft.com/office/powerpoint/2010/main" val="1612571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solidFill>
                  <a:schemeClr val="tx1"/>
                </a:solidFill>
              </a:rPr>
              <a:t>When a </a:t>
            </a:r>
            <a:r>
              <a:rPr lang="en-US" u="none" dirty="0">
                <a:solidFill>
                  <a:schemeClr val="tx1"/>
                </a:solidFill>
                <a:hlinkClick r:id="rId3">
                  <a:extLst>
                    <a:ext uri="{A12FA001-AC4F-418D-AE19-62706E023703}">
                      <ahyp:hlinkClr xmlns:ahyp="http://schemas.microsoft.com/office/drawing/2018/hyperlinkcolor" val="tx"/>
                    </a:ext>
                  </a:extLst>
                </a:hlinkClick>
              </a:rPr>
              <a:t>foster child</a:t>
            </a:r>
            <a:r>
              <a:rPr lang="en-US" u="none" dirty="0">
                <a:solidFill>
                  <a:schemeClr val="tx1"/>
                </a:solidFill>
              </a:rPr>
              <a:t> comes into your home, you are their primary caretaker. You provide them with a home, a family and a safe place. When a foster child is placed with you, this foster child is under a separate set of laws and guidelines than your biological children.</a:t>
            </a:r>
          </a:p>
          <a:p>
            <a:endParaRPr lang="en-US" u="none" dirty="0">
              <a:solidFill>
                <a:schemeClr val="tx1"/>
              </a:solidFill>
            </a:endParaRPr>
          </a:p>
          <a:p>
            <a:r>
              <a:rPr lang="en-US" u="none" dirty="0">
                <a:solidFill>
                  <a:schemeClr val="tx1"/>
                </a:solidFill>
              </a:rPr>
              <a:t>When agreeing to become a foster parent, you must sign a contract with the </a:t>
            </a:r>
            <a:r>
              <a:rPr lang="en-US" b="1" u="none" dirty="0">
                <a:solidFill>
                  <a:schemeClr val="tx1"/>
                </a:solidFill>
              </a:rPr>
              <a:t>DHHR. </a:t>
            </a:r>
            <a:r>
              <a:rPr lang="en-US" u="none" dirty="0">
                <a:solidFill>
                  <a:schemeClr val="tx1"/>
                </a:solidFill>
              </a:rPr>
              <a:t>The signing of this contract may violate your individual right to religious freedom and the rights to take care of your foster children in the best way that you see fit. One of the most important tasks involved in parenting is teaching your children to behave.</a:t>
            </a:r>
          </a:p>
          <a:p>
            <a:endParaRPr lang="en-US" u="none" dirty="0">
              <a:solidFill>
                <a:schemeClr val="tx1"/>
              </a:solidFill>
            </a:endParaRPr>
          </a:p>
          <a:p>
            <a:r>
              <a:rPr lang="en-US" i="1" u="none" dirty="0">
                <a:solidFill>
                  <a:schemeClr val="tx1"/>
                </a:solidFill>
              </a:rPr>
              <a:t>Corporal Punishment</a:t>
            </a:r>
            <a:r>
              <a:rPr lang="en-US" u="none" dirty="0">
                <a:solidFill>
                  <a:schemeClr val="tx1"/>
                </a:solidFill>
              </a:rPr>
              <a:t> is </a:t>
            </a:r>
            <a:r>
              <a:rPr lang="en-US" u="none" dirty="0">
                <a:solidFill>
                  <a:schemeClr val="tx1"/>
                </a:solidFill>
                <a:hlinkClick r:id="rId4">
                  <a:extLst>
                    <a:ext uri="{A12FA001-AC4F-418D-AE19-62706E023703}">
                      <ahyp:hlinkClr xmlns:ahyp="http://schemas.microsoft.com/office/drawing/2018/hyperlinkcolor" val="tx"/>
                    </a:ext>
                  </a:extLst>
                </a:hlinkClick>
              </a:rPr>
              <a:t>defined</a:t>
            </a:r>
            <a:r>
              <a:rPr lang="en-US" u="none" dirty="0">
                <a:solidFill>
                  <a:schemeClr val="tx1"/>
                </a:solidFill>
              </a:rPr>
              <a:t> as “punishment that involves hitting someone: physical punishment”</a:t>
            </a:r>
          </a:p>
          <a:p>
            <a:endParaRPr lang="en-US" u="none" dirty="0">
              <a:solidFill>
                <a:schemeClr val="tx1"/>
              </a:solidFill>
            </a:endParaRPr>
          </a:p>
          <a:p>
            <a:r>
              <a:rPr lang="en-US" dirty="0"/>
              <a:t>When someone becomes a foster parent, or adopts a child they are often put into a position to manage difficult behaviors. Children in foster care have usually suffered abuse and/or neglect and often express their emotions through behavior. As a result, foster and adoptive parents are advised to try other discipline techniques and to avoid corporal punishment due to many children’s past experiences with abuse and neglect. Other discipline techniques can include:</a:t>
            </a:r>
          </a:p>
          <a:p>
            <a:pPr>
              <a:buFont typeface="Arial" panose="020B0604020202020204" pitchFamily="34" charset="0"/>
              <a:buChar char="•"/>
            </a:pPr>
            <a:r>
              <a:rPr lang="en-US" dirty="0"/>
              <a:t>Rewarding good behavior</a:t>
            </a:r>
          </a:p>
          <a:p>
            <a:pPr>
              <a:buFont typeface="Arial" panose="020B0604020202020204" pitchFamily="34" charset="0"/>
              <a:buChar char="•"/>
            </a:pPr>
            <a:r>
              <a:rPr lang="en-US" dirty="0"/>
              <a:t>Redirection</a:t>
            </a:r>
          </a:p>
          <a:p>
            <a:pPr>
              <a:buFont typeface="Arial" panose="020B0604020202020204" pitchFamily="34" charset="0"/>
              <a:buChar char="•"/>
            </a:pPr>
            <a:r>
              <a:rPr lang="en-US" dirty="0"/>
              <a:t>Taking away privileges</a:t>
            </a:r>
          </a:p>
          <a:p>
            <a:pPr>
              <a:buFont typeface="Arial" panose="020B0604020202020204" pitchFamily="34" charset="0"/>
              <a:buChar char="•"/>
            </a:pPr>
            <a:r>
              <a:rPr lang="en-US" dirty="0"/>
              <a:t>Time outs</a:t>
            </a:r>
          </a:p>
          <a:p>
            <a:endParaRPr lang="en-US" u="none" dirty="0">
              <a:solidFill>
                <a:schemeClr val="tx1"/>
              </a:solidFill>
            </a:endParaRP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5</a:t>
            </a:fld>
            <a:endParaRPr lang="en-US"/>
          </a:p>
        </p:txBody>
      </p:sp>
    </p:spTree>
    <p:extLst>
      <p:ext uri="{BB962C8B-B14F-4D97-AF65-F5344CB8AC3E}">
        <p14:creationId xmlns:p14="http://schemas.microsoft.com/office/powerpoint/2010/main" val="9651173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51</a:t>
            </a:fld>
            <a:endParaRPr lang="en-US"/>
          </a:p>
        </p:txBody>
      </p:sp>
    </p:spTree>
    <p:extLst>
      <p:ext uri="{BB962C8B-B14F-4D97-AF65-F5344CB8AC3E}">
        <p14:creationId xmlns:p14="http://schemas.microsoft.com/office/powerpoint/2010/main" val="8606749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52</a:t>
            </a:fld>
            <a:endParaRPr lang="en-US"/>
          </a:p>
        </p:txBody>
      </p:sp>
    </p:spTree>
    <p:extLst>
      <p:ext uri="{BB962C8B-B14F-4D97-AF65-F5344CB8AC3E}">
        <p14:creationId xmlns:p14="http://schemas.microsoft.com/office/powerpoint/2010/main" val="1934526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Abuse, neglect, and trauma can lead to a variety of emotional and behavioral issues for children living in foster care. As a result, foster parents need to give careful consideration to the type of discipline they employ.</a:t>
            </a:r>
          </a:p>
          <a:p>
            <a:r>
              <a:rPr lang="en-US" dirty="0"/>
              <a:t> </a:t>
            </a:r>
          </a:p>
          <a:p>
            <a:r>
              <a:rPr lang="en-US" dirty="0"/>
              <a:t>Many children in foster care have been exposed to domestic violence, physical abuse, or emotional abuse prior to being placed in foster care. To help them feel safe and secure in their foster homes, most regulating agencies prohibit foster parents from using corporal punishment.</a:t>
            </a:r>
          </a:p>
          <a:p>
            <a:r>
              <a:rPr lang="en-US" dirty="0"/>
              <a:t> </a:t>
            </a:r>
          </a:p>
          <a:p>
            <a:r>
              <a:rPr lang="en-US" dirty="0"/>
              <a:t>Children in foster care need the positive discipline that teaches them new skills. Many of them lack problem-solving skills, healthy coping skills, and emotion regulation skills—all of which can lead to misbehavior. So, create a behavior plan that will help your foster child learn the skills they need to reach their greatest potential.</a:t>
            </a:r>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6</a:t>
            </a:fld>
            <a:endParaRPr lang="en-US"/>
          </a:p>
        </p:txBody>
      </p:sp>
    </p:spTree>
    <p:extLst>
      <p:ext uri="{BB962C8B-B14F-4D97-AF65-F5344CB8AC3E}">
        <p14:creationId xmlns:p14="http://schemas.microsoft.com/office/powerpoint/2010/main" val="899305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Punishment relies on external force. Punishment is a behavior designed to stop a behavior.</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Discipline is a teaching process through which the child learns to develop and maintain the self-</a:t>
            </a:r>
            <a:br>
              <a:rPr lang="en-US" dirty="0"/>
            </a:br>
            <a:r>
              <a:rPr lang="en-US" dirty="0"/>
              <a:t>control, self-reliance, self-esteem and orderly conduct necessary to assume</a:t>
            </a:r>
            <a:br>
              <a:rPr lang="en-US" dirty="0"/>
            </a:br>
            <a:r>
              <a:rPr lang="en-US" dirty="0"/>
              <a:t>responsibilities, make daily living decisions and live according to accepted levels of</a:t>
            </a:r>
            <a:br>
              <a:rPr lang="en-US" dirty="0"/>
            </a:br>
            <a:r>
              <a:rPr lang="en-US" dirty="0"/>
              <a:t>social behavior.</a:t>
            </a:r>
          </a:p>
          <a:p>
            <a:endParaRPr lang="en-US" dirty="0"/>
          </a:p>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7</a:t>
            </a:fld>
            <a:endParaRPr lang="en-US"/>
          </a:p>
        </p:txBody>
      </p:sp>
    </p:spTree>
    <p:extLst>
      <p:ext uri="{BB962C8B-B14F-4D97-AF65-F5344CB8AC3E}">
        <p14:creationId xmlns:p14="http://schemas.microsoft.com/office/powerpoint/2010/main" val="1207593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other words, our goal is not to control but to encourage self-control. We want children to</a:t>
            </a:r>
            <a:br>
              <a:rPr lang="en-US" dirty="0"/>
            </a:br>
            <a:r>
              <a:rPr lang="en-US" sz="1200" kern="1200" dirty="0">
                <a:solidFill>
                  <a:schemeClr val="tx1"/>
                </a:solidFill>
                <a:effectLst/>
                <a:latin typeface="+mn-lt"/>
                <a:ea typeface="+mn-ea"/>
                <a:cs typeface="+mn-cs"/>
              </a:rPr>
              <a:t>be cooperative and self-directed, yet how often do we hear parents say things like: "Don't</a:t>
            </a:r>
            <a:br>
              <a:rPr lang="en-US" dirty="0"/>
            </a:br>
            <a:r>
              <a:rPr lang="en-US" sz="1200" kern="1200" dirty="0">
                <a:solidFill>
                  <a:schemeClr val="tx1"/>
                </a:solidFill>
                <a:effectLst/>
                <a:latin typeface="+mn-lt"/>
                <a:ea typeface="+mn-ea"/>
                <a:cs typeface="+mn-cs"/>
              </a:rPr>
              <a:t>you ever listen? I told you not to do that. I'm busy, leave me alone. ", etc. These statements</a:t>
            </a:r>
            <a:br>
              <a:rPr lang="en-US" dirty="0"/>
            </a:br>
            <a:r>
              <a:rPr lang="en-US" sz="1200" kern="1200" dirty="0">
                <a:solidFill>
                  <a:schemeClr val="tx1"/>
                </a:solidFill>
                <a:effectLst/>
                <a:latin typeface="+mn-lt"/>
                <a:ea typeface="+mn-ea"/>
                <a:cs typeface="+mn-cs"/>
              </a:rPr>
              <a:t>do not make children feel good about themselves or feel like cooperating. Even as adults,</a:t>
            </a:r>
            <a:br>
              <a:rPr lang="en-US" dirty="0"/>
            </a:br>
            <a:r>
              <a:rPr lang="en-US" sz="1200" kern="1200" dirty="0">
                <a:solidFill>
                  <a:schemeClr val="tx1"/>
                </a:solidFill>
                <a:effectLst/>
                <a:latin typeface="+mn-lt"/>
                <a:ea typeface="+mn-ea"/>
                <a:cs typeface="+mn-cs"/>
              </a:rPr>
              <a:t>our self-esteem is affected when people put us off, put us down, ignore us, etc.</a:t>
            </a:r>
            <a:br>
              <a:rPr lang="en-US" dirty="0"/>
            </a:br>
            <a:r>
              <a:rPr lang="en-US" sz="1200" kern="1200" dirty="0">
                <a:solidFill>
                  <a:schemeClr val="tx1"/>
                </a:solidFill>
                <a:effectLst/>
                <a:latin typeface="+mn-lt"/>
                <a:ea typeface="+mn-ea"/>
                <a:cs typeface="+mn-cs"/>
              </a:rPr>
              <a:t>Put yourself in this next situation as a way to identify how a child might feel.</a:t>
            </a:r>
            <a:br>
              <a:rPr lang="en-US" dirty="0"/>
            </a:br>
            <a:r>
              <a:rPr lang="en-US" sz="1200" kern="1200" dirty="0">
                <a:solidFill>
                  <a:schemeClr val="tx1"/>
                </a:solidFill>
                <a:effectLst/>
                <a:latin typeface="+mn-lt"/>
                <a:ea typeface="+mn-ea"/>
                <a:cs typeface="+mn-cs"/>
              </a:rPr>
              <a:t>You have been on your new job for three days. You are not sure if you are completing a</a:t>
            </a:r>
            <a:br>
              <a:rPr lang="en-US" dirty="0"/>
            </a:br>
            <a:r>
              <a:rPr lang="en-US" sz="1200" kern="1200" dirty="0">
                <a:solidFill>
                  <a:schemeClr val="tx1"/>
                </a:solidFill>
                <a:effectLst/>
                <a:latin typeface="+mn-lt"/>
                <a:ea typeface="+mn-ea"/>
                <a:cs typeface="+mn-cs"/>
              </a:rPr>
              <a:t>particular form correctly even though someone had previously gone over it with you. How do</a:t>
            </a:r>
            <a:br>
              <a:rPr lang="en-US" dirty="0"/>
            </a:br>
            <a:r>
              <a:rPr lang="en-US" sz="1200" kern="1200" dirty="0">
                <a:solidFill>
                  <a:schemeClr val="tx1"/>
                </a:solidFill>
                <a:effectLst/>
                <a:latin typeface="+mn-lt"/>
                <a:ea typeface="+mn-ea"/>
                <a:cs typeface="+mn-cs"/>
              </a:rPr>
              <a:t>you feel if:</a:t>
            </a:r>
            <a:br>
              <a:rPr lang="en-US" dirty="0"/>
            </a:br>
            <a:r>
              <a:rPr lang="en-US" sz="1200" kern="1200" dirty="0">
                <a:solidFill>
                  <a:schemeClr val="tx1"/>
                </a:solidFill>
                <a:effectLst/>
                <a:latin typeface="+mn-lt"/>
                <a:ea typeface="+mn-ea"/>
                <a:cs typeface="+mn-cs"/>
              </a:rPr>
              <a:t>a. You ask your boss and he says, "I'm too busy, leave me alone."</a:t>
            </a:r>
            <a:br>
              <a:rPr lang="en-US" dirty="0"/>
            </a:br>
            <a:r>
              <a:rPr lang="en-US" sz="1200" kern="1200" dirty="0">
                <a:solidFill>
                  <a:schemeClr val="tx1"/>
                </a:solidFill>
                <a:effectLst/>
                <a:latin typeface="+mn-lt"/>
                <a:ea typeface="+mn-ea"/>
                <a:cs typeface="+mn-cs"/>
              </a:rPr>
              <a:t>b. You ask the person at the next desk and she says, "We already told you how to do</a:t>
            </a:r>
            <a:br>
              <a:rPr lang="en-US" dirty="0"/>
            </a:br>
            <a:r>
              <a:rPr lang="en-US" sz="1200" kern="1200" dirty="0">
                <a:solidFill>
                  <a:schemeClr val="tx1"/>
                </a:solidFill>
                <a:effectLst/>
                <a:latin typeface="+mn-lt"/>
                <a:ea typeface="+mn-ea"/>
                <a:cs typeface="+mn-cs"/>
              </a:rPr>
              <a:t>this, maybe you can't handle this job."</a:t>
            </a:r>
            <a:br>
              <a:rPr lang="en-US" dirty="0"/>
            </a:br>
            <a:r>
              <a:rPr lang="en-US" sz="1200" kern="1200" dirty="0">
                <a:solidFill>
                  <a:schemeClr val="tx1"/>
                </a:solidFill>
                <a:effectLst/>
                <a:latin typeface="+mn-lt"/>
                <a:ea typeface="+mn-ea"/>
                <a:cs typeface="+mn-cs"/>
              </a:rPr>
              <a:t>c. You ask the person next to you and she says, "It took me forever to get this one</a:t>
            </a:r>
            <a:br>
              <a:rPr lang="en-US" dirty="0"/>
            </a:br>
            <a:r>
              <a:rPr lang="en-US" sz="1200" kern="1200" dirty="0">
                <a:solidFill>
                  <a:schemeClr val="tx1"/>
                </a:solidFill>
                <a:effectLst/>
                <a:latin typeface="+mn-lt"/>
                <a:ea typeface="+mn-ea"/>
                <a:cs typeface="+mn-cs"/>
              </a:rPr>
              <a:t>straight when I was new. Let's review it."</a:t>
            </a:r>
            <a:br>
              <a:rPr lang="en-US" dirty="0"/>
            </a:br>
            <a:r>
              <a:rPr lang="en-US" sz="1200" kern="1200" dirty="0">
                <a:solidFill>
                  <a:schemeClr val="tx1"/>
                </a:solidFill>
                <a:effectLst/>
                <a:latin typeface="+mn-lt"/>
                <a:ea typeface="+mn-ea"/>
                <a:cs typeface="+mn-cs"/>
              </a:rPr>
              <a:t>d. You ask your boss and he says, "How can I help?”</a:t>
            </a:r>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8</a:t>
            </a:fld>
            <a:endParaRPr lang="en-US"/>
          </a:p>
        </p:txBody>
      </p:sp>
    </p:spTree>
    <p:extLst>
      <p:ext uri="{BB962C8B-B14F-4D97-AF65-F5344CB8AC3E}">
        <p14:creationId xmlns:p14="http://schemas.microsoft.com/office/powerpoint/2010/main" val="1239242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63A9E4-E781-45BE-9256-1C1217E0FED7}" type="slidenum">
              <a:rPr lang="en-US" smtClean="0"/>
              <a:t>9</a:t>
            </a:fld>
            <a:endParaRPr lang="en-US"/>
          </a:p>
        </p:txBody>
      </p:sp>
    </p:spTree>
    <p:extLst>
      <p:ext uri="{BB962C8B-B14F-4D97-AF65-F5344CB8AC3E}">
        <p14:creationId xmlns:p14="http://schemas.microsoft.com/office/powerpoint/2010/main" val="4166632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13D2496-EC96-406B-8A94-A924AF7BD667}" type="datetimeFigureOut">
              <a:rPr lang="en-US" smtClean="0"/>
              <a:t>6/26/2022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B9CC-DC32-4036-BA77-CBDA9EA1A5F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12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3D2496-EC96-406B-8A94-A924AF7BD667}" type="datetimeFigureOut">
              <a:rPr lang="en-US" smtClean="0"/>
              <a:t>6/26/2022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1091353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3D2496-EC96-406B-8A94-A924AF7BD667}" type="datetimeFigureOut">
              <a:rPr lang="en-US" smtClean="0"/>
              <a:t>6/26/2022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3936207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3D2496-EC96-406B-8A94-A924AF7BD667}" type="datetimeFigureOut">
              <a:rPr lang="en-US" smtClean="0"/>
              <a:t>6/26/2022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1517954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13D2496-EC96-406B-8A94-A924AF7BD667}" type="datetimeFigureOut">
              <a:rPr lang="en-US" smtClean="0"/>
              <a:t>6/26/2022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56B9CC-DC32-4036-BA77-CBDA9EA1A5FE}"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3540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3D2496-EC96-406B-8A94-A924AF7BD667}" type="datetimeFigureOut">
              <a:rPr lang="en-US" smtClean="0"/>
              <a:t>6/26/2022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1727122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3D2496-EC96-406B-8A94-A924AF7BD667}" type="datetimeFigureOut">
              <a:rPr lang="en-US" smtClean="0"/>
              <a:t>6/26/2022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1641075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13D2496-EC96-406B-8A94-A924AF7BD667}" type="datetimeFigureOut">
              <a:rPr lang="en-US" smtClean="0"/>
              <a:t>6/26/2022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429261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3D2496-EC96-406B-8A94-A924AF7BD667}" type="datetimeFigureOut">
              <a:rPr lang="en-US" smtClean="0"/>
              <a:t>6/26/2022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394743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13D2496-EC96-406B-8A94-A924AF7BD667}" type="datetimeFigureOut">
              <a:rPr lang="en-US" smtClean="0"/>
              <a:t>6/26/2022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D56B9CC-DC32-4036-BA77-CBDA9EA1A5FE}" type="slidenum">
              <a:rPr lang="en-US" smtClean="0"/>
              <a:t>‹#›</a:t>
            </a:fld>
            <a:endParaRPr lang="en-US"/>
          </a:p>
        </p:txBody>
      </p:sp>
    </p:spTree>
    <p:extLst>
      <p:ext uri="{BB962C8B-B14F-4D97-AF65-F5344CB8AC3E}">
        <p14:creationId xmlns:p14="http://schemas.microsoft.com/office/powerpoint/2010/main" val="1842224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13D2496-EC96-406B-8A94-A924AF7BD667}" type="datetimeFigureOut">
              <a:rPr lang="en-US" smtClean="0"/>
              <a:t>6/26/2022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56B9CC-DC32-4036-BA77-CBDA9EA1A5FE}" type="slidenum">
              <a:rPr lang="en-US" smtClean="0"/>
              <a:t>‹#›</a:t>
            </a:fld>
            <a:endParaRPr lang="en-US"/>
          </a:p>
        </p:txBody>
      </p:sp>
    </p:spTree>
    <p:extLst>
      <p:ext uri="{BB962C8B-B14F-4D97-AF65-F5344CB8AC3E}">
        <p14:creationId xmlns:p14="http://schemas.microsoft.com/office/powerpoint/2010/main" val="4115698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13D2496-EC96-406B-8A94-A924AF7BD667}" type="datetimeFigureOut">
              <a:rPr lang="en-US" smtClean="0"/>
              <a:t>6/26/2022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D56B9CC-DC32-4036-BA77-CBDA9EA1A5FE}"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1492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0A2D2-F4F8-4437-BC95-A36DA16A4670}"/>
              </a:ext>
            </a:extLst>
          </p:cNvPr>
          <p:cNvSpPr>
            <a:spLocks noGrp="1"/>
          </p:cNvSpPr>
          <p:nvPr>
            <p:ph type="ctrTitle"/>
          </p:nvPr>
        </p:nvSpPr>
        <p:spPr/>
        <p:txBody>
          <a:bodyPr>
            <a:normAutofit/>
          </a:bodyPr>
          <a:lstStyle/>
          <a:p>
            <a:r>
              <a:rPr lang="en-US" sz="7800"/>
              <a:t>PRIDE: Discipline Module</a:t>
            </a:r>
            <a:endParaRPr lang="en-US" sz="7800" dirty="0"/>
          </a:p>
        </p:txBody>
      </p:sp>
      <p:sp>
        <p:nvSpPr>
          <p:cNvPr id="3" name="Subtitle 2">
            <a:extLst>
              <a:ext uri="{FF2B5EF4-FFF2-40B4-BE49-F238E27FC236}">
                <a16:creationId xmlns:a16="http://schemas.microsoft.com/office/drawing/2014/main" id="{A5835070-34A5-4790-8C4F-E236A237858F}"/>
              </a:ext>
            </a:extLst>
          </p:cNvPr>
          <p:cNvSpPr>
            <a:spLocks noGrp="1"/>
          </p:cNvSpPr>
          <p:nvPr>
            <p:ph type="subTitle" idx="1"/>
          </p:nvPr>
        </p:nvSpPr>
        <p:spPr/>
        <p:txBody>
          <a:bodyPr>
            <a:normAutofit/>
          </a:bodyPr>
          <a:lstStyle/>
          <a:p>
            <a:r>
              <a:rPr lang="en-US" sz="3200"/>
              <a:t>Using Discipline to Protect, Nurture, and Meet Developmental Needs</a:t>
            </a:r>
            <a:endParaRPr lang="en-US" sz="3200" dirty="0"/>
          </a:p>
        </p:txBody>
      </p:sp>
    </p:spTree>
    <p:extLst>
      <p:ext uri="{BB962C8B-B14F-4D97-AF65-F5344CB8AC3E}">
        <p14:creationId xmlns:p14="http://schemas.microsoft.com/office/powerpoint/2010/main" val="922737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ED56D-2BC7-43C8-B16E-F6B2083C34F1}"/>
              </a:ext>
            </a:extLst>
          </p:cNvPr>
          <p:cNvSpPr>
            <a:spLocks noGrp="1"/>
          </p:cNvSpPr>
          <p:nvPr>
            <p:ph type="title"/>
          </p:nvPr>
        </p:nvSpPr>
        <p:spPr>
          <a:xfrm>
            <a:off x="1097280" y="286603"/>
            <a:ext cx="10058400" cy="1450757"/>
          </a:xfrm>
        </p:spPr>
        <p:txBody>
          <a:bodyPr>
            <a:normAutofit/>
          </a:bodyPr>
          <a:lstStyle/>
          <a:p>
            <a:r>
              <a:rPr lang="en-US"/>
              <a:t>Goals of Misbehavior</a:t>
            </a:r>
          </a:p>
        </p:txBody>
      </p:sp>
      <p:graphicFrame>
        <p:nvGraphicFramePr>
          <p:cNvPr id="20" name="Content Placeholder 5">
            <a:extLst>
              <a:ext uri="{FF2B5EF4-FFF2-40B4-BE49-F238E27FC236}">
                <a16:creationId xmlns:a16="http://schemas.microsoft.com/office/drawing/2014/main" id="{E81B85EE-FCE0-594E-1106-4D747135FA5A}"/>
              </a:ext>
            </a:extLst>
          </p:cNvPr>
          <p:cNvGraphicFramePr>
            <a:graphicFrameLocks noGrp="1"/>
          </p:cNvGraphicFramePr>
          <p:nvPr>
            <p:ph idx="1"/>
            <p:extLst>
              <p:ext uri="{D42A27DB-BD31-4B8C-83A1-F6EECF244321}">
                <p14:modId xmlns:p14="http://schemas.microsoft.com/office/powerpoint/2010/main" val="132850276"/>
              </p:ext>
            </p:extLst>
          </p:nvPr>
        </p:nvGraphicFramePr>
        <p:xfrm>
          <a:off x="1311823" y="2098515"/>
          <a:ext cx="9628680" cy="3786084"/>
        </p:xfrm>
        <a:graphic>
          <a:graphicData uri="http://schemas.openxmlformats.org/drawingml/2006/table">
            <a:tbl>
              <a:tblPr firstRow="1" firstCol="1" bandRow="1">
                <a:tableStyleId>{5C22544A-7EE6-4342-B048-85BDC9FD1C3A}</a:tableStyleId>
              </a:tblPr>
              <a:tblGrid>
                <a:gridCol w="4828383">
                  <a:extLst>
                    <a:ext uri="{9D8B030D-6E8A-4147-A177-3AD203B41FA5}">
                      <a16:colId xmlns:a16="http://schemas.microsoft.com/office/drawing/2014/main" val="2861035333"/>
                    </a:ext>
                  </a:extLst>
                </a:gridCol>
                <a:gridCol w="4800297">
                  <a:extLst>
                    <a:ext uri="{9D8B030D-6E8A-4147-A177-3AD203B41FA5}">
                      <a16:colId xmlns:a16="http://schemas.microsoft.com/office/drawing/2014/main" val="2705580346"/>
                    </a:ext>
                  </a:extLst>
                </a:gridCol>
              </a:tblGrid>
              <a:tr h="341252">
                <a:tc>
                  <a:txBody>
                    <a:bodyPr/>
                    <a:lstStyle/>
                    <a:p>
                      <a:pPr marL="0" marR="0" algn="l" fontAlgn="t">
                        <a:lnSpc>
                          <a:spcPct val="107000"/>
                        </a:lnSpc>
                        <a:spcBef>
                          <a:spcPts val="0"/>
                        </a:spcBef>
                        <a:spcAft>
                          <a:spcPts val="0"/>
                        </a:spcAft>
                      </a:pPr>
                      <a:r>
                        <a:rPr lang="en-US" sz="1800" b="0" u="none" strike="noStrike">
                          <a:effectLst/>
                        </a:rPr>
                        <a:t>The child’s faulty belief</a:t>
                      </a:r>
                      <a:endParaRPr lang="en-US" sz="3000" b="0" i="0" u="none" strike="noStrike">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0" u="none" strike="noStrike">
                          <a:effectLst/>
                        </a:rPr>
                        <a:t>I belong only when I am being noticed</a:t>
                      </a:r>
                      <a:endParaRPr lang="en-US" sz="3000" b="0" i="0" u="none" strike="noStrike">
                        <a:effectLst/>
                        <a:latin typeface="Arial" panose="020B0604020202020204" pitchFamily="34" charset="0"/>
                      </a:endParaRPr>
                    </a:p>
                  </a:txBody>
                  <a:tcPr marL="110734" marR="110734" marT="15379" marB="0"/>
                </a:tc>
                <a:extLst>
                  <a:ext uri="{0D108BD9-81ED-4DB2-BD59-A6C34878D82A}">
                    <a16:rowId xmlns:a16="http://schemas.microsoft.com/office/drawing/2014/main" val="3769689840"/>
                  </a:ext>
                </a:extLst>
              </a:tr>
              <a:tr h="341252">
                <a:tc>
                  <a:txBody>
                    <a:bodyPr/>
                    <a:lstStyle/>
                    <a:p>
                      <a:pPr marL="0" marR="0" algn="l" fontAlgn="t">
                        <a:lnSpc>
                          <a:spcPct val="107000"/>
                        </a:lnSpc>
                        <a:spcBef>
                          <a:spcPts val="0"/>
                        </a:spcBef>
                        <a:spcAft>
                          <a:spcPts val="0"/>
                        </a:spcAft>
                      </a:pPr>
                      <a:r>
                        <a:rPr lang="en-US" sz="1800" b="0" u="none" strike="noStrike">
                          <a:effectLst/>
                        </a:rPr>
                        <a:t>The child's goal is</a:t>
                      </a:r>
                      <a:endParaRPr lang="en-US" sz="3000" b="0" i="0" u="none" strike="noStrike">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1" u="none" strike="noStrike">
                          <a:effectLst/>
                        </a:rPr>
                        <a:t>Attention</a:t>
                      </a:r>
                      <a:endParaRPr lang="en-US" sz="3000" b="0" i="0" u="none" strike="noStrike">
                        <a:effectLst/>
                        <a:latin typeface="Arial" panose="020B0604020202020204" pitchFamily="34" charset="0"/>
                      </a:endParaRPr>
                    </a:p>
                  </a:txBody>
                  <a:tcPr marL="110734" marR="110734" marT="15379" marB="0"/>
                </a:tc>
                <a:extLst>
                  <a:ext uri="{0D108BD9-81ED-4DB2-BD59-A6C34878D82A}">
                    <a16:rowId xmlns:a16="http://schemas.microsoft.com/office/drawing/2014/main" val="3636725868"/>
                  </a:ext>
                </a:extLst>
              </a:tr>
              <a:tr h="1210538">
                <a:tc>
                  <a:txBody>
                    <a:bodyPr/>
                    <a:lstStyle/>
                    <a:p>
                      <a:pPr marL="0" marR="0" algn="l" fontAlgn="t">
                        <a:lnSpc>
                          <a:spcPct val="107000"/>
                        </a:lnSpc>
                        <a:spcBef>
                          <a:spcPts val="0"/>
                        </a:spcBef>
                        <a:spcAft>
                          <a:spcPts val="0"/>
                        </a:spcAft>
                      </a:pPr>
                      <a:r>
                        <a:rPr lang="en-US" sz="1800" b="0" u="none" strike="noStrike" dirty="0">
                          <a:effectLst/>
                        </a:rPr>
                        <a:t>What behaviors might you observe?</a:t>
                      </a:r>
                      <a:endParaRPr lang="en-US" sz="3000" b="0" i="0" u="none" strike="noStrike" dirty="0">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0" u="none" strike="noStrike">
                          <a:effectLst/>
                        </a:rPr>
                        <a:t>Repetitive, obnoxious, annoying behaviors such as making noises, interrupting when parent is on the phone, kicking an object such as back of car seat, etc.</a:t>
                      </a:r>
                      <a:endParaRPr lang="en-US" sz="3000" b="0" i="0" u="none" strike="noStrike">
                        <a:effectLst/>
                        <a:latin typeface="Arial" panose="020B0604020202020204" pitchFamily="34" charset="0"/>
                      </a:endParaRPr>
                    </a:p>
                  </a:txBody>
                  <a:tcPr marL="110734" marR="110734" marT="15379" marB="0"/>
                </a:tc>
                <a:extLst>
                  <a:ext uri="{0D108BD9-81ED-4DB2-BD59-A6C34878D82A}">
                    <a16:rowId xmlns:a16="http://schemas.microsoft.com/office/drawing/2014/main" val="3295386953"/>
                  </a:ext>
                </a:extLst>
              </a:tr>
              <a:tr h="631014">
                <a:tc>
                  <a:txBody>
                    <a:bodyPr/>
                    <a:lstStyle/>
                    <a:p>
                      <a:pPr marL="0" marR="0" algn="l" fontAlgn="t">
                        <a:lnSpc>
                          <a:spcPct val="107000"/>
                        </a:lnSpc>
                        <a:spcBef>
                          <a:spcPts val="0"/>
                        </a:spcBef>
                        <a:spcAft>
                          <a:spcPts val="0"/>
                        </a:spcAft>
                      </a:pPr>
                      <a:r>
                        <a:rPr lang="en-US" sz="1800" b="0" u="none" strike="noStrike">
                          <a:effectLst/>
                        </a:rPr>
                        <a:t>As a parent, how would you feel and react?</a:t>
                      </a:r>
                      <a:endParaRPr lang="en-US" sz="3000" b="0" i="0" u="none" strike="noStrike">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0" u="none" strike="noStrike">
                          <a:effectLst/>
                        </a:rPr>
                        <a:t>Feel: annoyed </a:t>
                      </a:r>
                      <a:endParaRPr lang="en-US" sz="3000" b="0" u="none" strike="noStrike">
                        <a:effectLst/>
                      </a:endParaRPr>
                    </a:p>
                    <a:p>
                      <a:pPr marL="0" marR="0" algn="l" fontAlgn="t">
                        <a:lnSpc>
                          <a:spcPct val="107000"/>
                        </a:lnSpc>
                        <a:spcBef>
                          <a:spcPts val="0"/>
                        </a:spcBef>
                        <a:spcAft>
                          <a:spcPts val="0"/>
                        </a:spcAft>
                      </a:pPr>
                      <a:r>
                        <a:rPr lang="en-US" sz="1800" b="0" u="none" strike="noStrike">
                          <a:effectLst/>
                        </a:rPr>
                        <a:t>Reaction: tendency to remind and coax</a:t>
                      </a:r>
                      <a:endParaRPr lang="en-US" sz="3000" b="0" i="0" u="none" strike="noStrike">
                        <a:effectLst/>
                        <a:latin typeface="Arial" panose="020B0604020202020204" pitchFamily="34" charset="0"/>
                      </a:endParaRPr>
                    </a:p>
                  </a:txBody>
                  <a:tcPr marL="110734" marR="110734" marT="15379" marB="0"/>
                </a:tc>
                <a:extLst>
                  <a:ext uri="{0D108BD9-81ED-4DB2-BD59-A6C34878D82A}">
                    <a16:rowId xmlns:a16="http://schemas.microsoft.com/office/drawing/2014/main" val="571305653"/>
                  </a:ext>
                </a:extLst>
              </a:tr>
              <a:tr h="920776">
                <a:tc>
                  <a:txBody>
                    <a:bodyPr/>
                    <a:lstStyle/>
                    <a:p>
                      <a:pPr marL="0" marR="0" algn="l" fontAlgn="t">
                        <a:lnSpc>
                          <a:spcPct val="107000"/>
                        </a:lnSpc>
                        <a:spcBef>
                          <a:spcPts val="0"/>
                        </a:spcBef>
                        <a:spcAft>
                          <a:spcPts val="0"/>
                        </a:spcAft>
                      </a:pPr>
                      <a:r>
                        <a:rPr lang="en-US" sz="1800" b="0" u="none" strike="noStrike">
                          <a:effectLst/>
                        </a:rPr>
                        <a:t>How might the child respond to your attempts to correct the behavior?</a:t>
                      </a:r>
                      <a:endParaRPr lang="en-US" sz="3000" b="0" i="0" u="none" strike="noStrike">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0" u="none" strike="noStrike">
                          <a:effectLst/>
                        </a:rPr>
                        <a:t>Temporarily stops the behavior. Later resumes same behavior or disturbs in another way.</a:t>
                      </a:r>
                      <a:endParaRPr lang="en-US" sz="3000" b="0" i="0" u="none" strike="noStrike">
                        <a:effectLst/>
                        <a:latin typeface="Arial" panose="020B0604020202020204" pitchFamily="34" charset="0"/>
                      </a:endParaRPr>
                    </a:p>
                  </a:txBody>
                  <a:tcPr marL="110734" marR="110734" marT="15379" marB="0"/>
                </a:tc>
                <a:extLst>
                  <a:ext uri="{0D108BD9-81ED-4DB2-BD59-A6C34878D82A}">
                    <a16:rowId xmlns:a16="http://schemas.microsoft.com/office/drawing/2014/main" val="1203079313"/>
                  </a:ext>
                </a:extLst>
              </a:tr>
              <a:tr h="341252">
                <a:tc>
                  <a:txBody>
                    <a:bodyPr/>
                    <a:lstStyle/>
                    <a:p>
                      <a:pPr marL="0" marR="0" algn="l" fontAlgn="t">
                        <a:lnSpc>
                          <a:spcPct val="107000"/>
                        </a:lnSpc>
                        <a:spcBef>
                          <a:spcPts val="0"/>
                        </a:spcBef>
                        <a:spcAft>
                          <a:spcPts val="0"/>
                        </a:spcAft>
                      </a:pPr>
                      <a:r>
                        <a:rPr lang="en-US" sz="1800" b="0" u="none" strike="noStrike">
                          <a:effectLst/>
                        </a:rPr>
                        <a:t>What are some alternatives you could use?</a:t>
                      </a:r>
                      <a:endParaRPr lang="en-US" sz="3000" b="0" i="0" u="none" strike="noStrike">
                        <a:effectLst/>
                        <a:latin typeface="Arial" panose="020B0604020202020204" pitchFamily="34" charset="0"/>
                      </a:endParaRPr>
                    </a:p>
                  </a:txBody>
                  <a:tcPr marL="110734" marR="110734" marT="15379" marB="0"/>
                </a:tc>
                <a:tc>
                  <a:txBody>
                    <a:bodyPr/>
                    <a:lstStyle/>
                    <a:p>
                      <a:pPr marL="0" marR="0" algn="l" fontAlgn="t">
                        <a:lnSpc>
                          <a:spcPct val="107000"/>
                        </a:lnSpc>
                        <a:spcBef>
                          <a:spcPts val="0"/>
                        </a:spcBef>
                        <a:spcAft>
                          <a:spcPts val="0"/>
                        </a:spcAft>
                      </a:pPr>
                      <a:r>
                        <a:rPr lang="en-US" sz="1800" b="0" u="none" strike="noStrike" dirty="0">
                          <a:effectLst/>
                        </a:rPr>
                        <a:t> </a:t>
                      </a:r>
                      <a:endParaRPr lang="en-US" sz="3000" b="0" i="0" u="none" strike="noStrike" dirty="0">
                        <a:effectLst/>
                        <a:latin typeface="Arial" panose="020B0604020202020204" pitchFamily="34" charset="0"/>
                      </a:endParaRPr>
                    </a:p>
                  </a:txBody>
                  <a:tcPr marL="110734" marR="110734" marT="15379" marB="0"/>
                </a:tc>
                <a:extLst>
                  <a:ext uri="{0D108BD9-81ED-4DB2-BD59-A6C34878D82A}">
                    <a16:rowId xmlns:a16="http://schemas.microsoft.com/office/drawing/2014/main" val="1314159144"/>
                  </a:ext>
                </a:extLst>
              </a:tr>
            </a:tbl>
          </a:graphicData>
        </a:graphic>
      </p:graphicFrame>
    </p:spTree>
    <p:extLst>
      <p:ext uri="{BB962C8B-B14F-4D97-AF65-F5344CB8AC3E}">
        <p14:creationId xmlns:p14="http://schemas.microsoft.com/office/powerpoint/2010/main" val="4286481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08226-6C8F-42F4-8841-C814A4D88857}"/>
              </a:ext>
            </a:extLst>
          </p:cNvPr>
          <p:cNvSpPr>
            <a:spLocks noGrp="1"/>
          </p:cNvSpPr>
          <p:nvPr>
            <p:ph type="title"/>
          </p:nvPr>
        </p:nvSpPr>
        <p:spPr>
          <a:xfrm>
            <a:off x="1097280" y="286603"/>
            <a:ext cx="10058400" cy="1450757"/>
          </a:xfrm>
        </p:spPr>
        <p:txBody>
          <a:bodyPr>
            <a:normAutofit/>
          </a:bodyPr>
          <a:lstStyle/>
          <a:p>
            <a:r>
              <a:rPr lang="en-US" dirty="0"/>
              <a:t>Goals of Misbehavior</a:t>
            </a:r>
          </a:p>
        </p:txBody>
      </p:sp>
      <p:graphicFrame>
        <p:nvGraphicFramePr>
          <p:cNvPr id="5" name="Content Placeholder 4">
            <a:extLst>
              <a:ext uri="{FF2B5EF4-FFF2-40B4-BE49-F238E27FC236}">
                <a16:creationId xmlns:a16="http://schemas.microsoft.com/office/drawing/2014/main" id="{88D97607-C8A9-6476-73F6-AA0E71091842}"/>
              </a:ext>
            </a:extLst>
          </p:cNvPr>
          <p:cNvGraphicFramePr>
            <a:graphicFrameLocks noGrp="1"/>
          </p:cNvGraphicFramePr>
          <p:nvPr>
            <p:ph idx="1"/>
            <p:extLst>
              <p:ext uri="{D42A27DB-BD31-4B8C-83A1-F6EECF244321}">
                <p14:modId xmlns:p14="http://schemas.microsoft.com/office/powerpoint/2010/main" val="341734000"/>
              </p:ext>
            </p:extLst>
          </p:nvPr>
        </p:nvGraphicFramePr>
        <p:xfrm>
          <a:off x="1096963" y="2197101"/>
          <a:ext cx="10058401" cy="3588912"/>
        </p:xfrm>
        <a:graphic>
          <a:graphicData uri="http://schemas.openxmlformats.org/drawingml/2006/table">
            <a:tbl>
              <a:tblPr firstRow="1" firstCol="1" bandRow="1">
                <a:tableStyleId>{5C22544A-7EE6-4342-B048-85BDC9FD1C3A}</a:tableStyleId>
              </a:tblPr>
              <a:tblGrid>
                <a:gridCol w="4981780">
                  <a:extLst>
                    <a:ext uri="{9D8B030D-6E8A-4147-A177-3AD203B41FA5}">
                      <a16:colId xmlns:a16="http://schemas.microsoft.com/office/drawing/2014/main" val="1333412939"/>
                    </a:ext>
                  </a:extLst>
                </a:gridCol>
                <a:gridCol w="5076621">
                  <a:extLst>
                    <a:ext uri="{9D8B030D-6E8A-4147-A177-3AD203B41FA5}">
                      <a16:colId xmlns:a16="http://schemas.microsoft.com/office/drawing/2014/main" val="2619077716"/>
                    </a:ext>
                  </a:extLst>
                </a:gridCol>
              </a:tblGrid>
              <a:tr h="648325">
                <a:tc>
                  <a:txBody>
                    <a:bodyPr/>
                    <a:lstStyle/>
                    <a:p>
                      <a:pPr marL="0" marR="0">
                        <a:lnSpc>
                          <a:spcPct val="107000"/>
                        </a:lnSpc>
                        <a:spcBef>
                          <a:spcPts val="0"/>
                        </a:spcBef>
                        <a:spcAft>
                          <a:spcPts val="0"/>
                        </a:spcAft>
                      </a:pPr>
                      <a:r>
                        <a:rPr lang="en-US" sz="1800" b="0">
                          <a:effectLst/>
                        </a:rPr>
                        <a:t>The child’s faulty belief</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0">
                          <a:effectLst/>
                        </a:rPr>
                        <a:t>I belong only when I am in control or in boss, or when I am proving no one can boss me!</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216561403"/>
                  </a:ext>
                </a:extLst>
              </a:tr>
              <a:tr h="347287">
                <a:tc>
                  <a:txBody>
                    <a:bodyPr/>
                    <a:lstStyle/>
                    <a:p>
                      <a:pPr marL="0" marR="0">
                        <a:lnSpc>
                          <a:spcPct val="107000"/>
                        </a:lnSpc>
                        <a:spcBef>
                          <a:spcPts val="0"/>
                        </a:spcBef>
                        <a:spcAft>
                          <a:spcPts val="0"/>
                        </a:spcAft>
                      </a:pPr>
                      <a:r>
                        <a:rPr lang="en-US" sz="1800" b="0">
                          <a:effectLst/>
                        </a:rPr>
                        <a:t>The child's goal is</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1" dirty="0">
                          <a:effectLst/>
                        </a:rPr>
                        <a:t>Power</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1844082185"/>
                  </a:ext>
                </a:extLst>
              </a:tr>
              <a:tr h="648325">
                <a:tc>
                  <a:txBody>
                    <a:bodyPr/>
                    <a:lstStyle/>
                    <a:p>
                      <a:pPr marL="0" marR="0">
                        <a:lnSpc>
                          <a:spcPct val="107000"/>
                        </a:lnSpc>
                        <a:spcBef>
                          <a:spcPts val="0"/>
                        </a:spcBef>
                        <a:spcAft>
                          <a:spcPts val="0"/>
                        </a:spcAft>
                      </a:pPr>
                      <a:r>
                        <a:rPr lang="en-US" sz="1800" b="0" dirty="0">
                          <a:effectLst/>
                        </a:rPr>
                        <a:t>What behaviors might you observe?</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0">
                          <a:effectLst/>
                        </a:rPr>
                        <a:t>Being late for school or any activity, eating slowly or not at all, etc.</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1961148901"/>
                  </a:ext>
                </a:extLst>
              </a:tr>
              <a:tr h="648325">
                <a:tc>
                  <a:txBody>
                    <a:bodyPr/>
                    <a:lstStyle/>
                    <a:p>
                      <a:pPr marL="0" marR="0">
                        <a:lnSpc>
                          <a:spcPct val="107000"/>
                        </a:lnSpc>
                        <a:spcBef>
                          <a:spcPts val="0"/>
                        </a:spcBef>
                        <a:spcAft>
                          <a:spcPts val="0"/>
                        </a:spcAft>
                      </a:pPr>
                      <a:r>
                        <a:rPr lang="en-US" sz="1800" b="0">
                          <a:effectLst/>
                        </a:rPr>
                        <a:t>As a parent, how would you feel and react?</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0">
                          <a:effectLst/>
                        </a:rPr>
                        <a:t>Feel: anger, provoked as if one is threatened</a:t>
                      </a:r>
                    </a:p>
                    <a:p>
                      <a:pPr marL="0" marR="0">
                        <a:lnSpc>
                          <a:spcPct val="107000"/>
                        </a:lnSpc>
                        <a:spcBef>
                          <a:spcPts val="0"/>
                        </a:spcBef>
                        <a:spcAft>
                          <a:spcPts val="0"/>
                        </a:spcAft>
                      </a:pPr>
                      <a:r>
                        <a:rPr lang="en-US" sz="1800" b="0">
                          <a:effectLst/>
                        </a:rPr>
                        <a:t>Reaction: tendency to fight or give in</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113030782"/>
                  </a:ext>
                </a:extLst>
              </a:tr>
              <a:tr h="949363">
                <a:tc>
                  <a:txBody>
                    <a:bodyPr/>
                    <a:lstStyle/>
                    <a:p>
                      <a:pPr marL="0" marR="0">
                        <a:lnSpc>
                          <a:spcPct val="107000"/>
                        </a:lnSpc>
                        <a:spcBef>
                          <a:spcPts val="0"/>
                        </a:spcBef>
                        <a:spcAft>
                          <a:spcPts val="0"/>
                        </a:spcAft>
                      </a:pPr>
                      <a:r>
                        <a:rPr lang="en-US" sz="1800" b="0">
                          <a:effectLst/>
                        </a:rPr>
                        <a:t>How might the child respond to your attempts to correct the behavior?</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0" dirty="0">
                          <a:effectLst/>
                        </a:rPr>
                        <a:t>Active or passive-aggressive misbehavior is intensified, or child submits with “defiant compliance.”</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62958002"/>
                  </a:ext>
                </a:extLst>
              </a:tr>
              <a:tr h="347287">
                <a:tc>
                  <a:txBody>
                    <a:bodyPr/>
                    <a:lstStyle/>
                    <a:p>
                      <a:pPr marL="0" marR="0">
                        <a:lnSpc>
                          <a:spcPct val="107000"/>
                        </a:lnSpc>
                        <a:spcBef>
                          <a:spcPts val="0"/>
                        </a:spcBef>
                        <a:spcAft>
                          <a:spcPts val="0"/>
                        </a:spcAft>
                      </a:pPr>
                      <a:r>
                        <a:rPr lang="en-US" sz="1800" b="0">
                          <a:effectLst/>
                        </a:rPr>
                        <a:t>What are some alternatives you could use?</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tc>
                  <a:txBody>
                    <a:bodyPr/>
                    <a:lstStyle/>
                    <a:p>
                      <a:pPr marL="0" marR="0">
                        <a:lnSpc>
                          <a:spcPct val="107000"/>
                        </a:lnSpc>
                        <a:spcBef>
                          <a:spcPts val="0"/>
                        </a:spcBef>
                        <a:spcAft>
                          <a:spcPts val="0"/>
                        </a:spcAft>
                      </a:pPr>
                      <a:r>
                        <a:rPr lang="en-US" sz="1800" b="0" dirty="0">
                          <a:effectLst/>
                        </a:rPr>
                        <a:t> </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5087" marR="115087" marT="0" marB="0"/>
                </a:tc>
                <a:extLst>
                  <a:ext uri="{0D108BD9-81ED-4DB2-BD59-A6C34878D82A}">
                    <a16:rowId xmlns:a16="http://schemas.microsoft.com/office/drawing/2014/main" val="3622800330"/>
                  </a:ext>
                </a:extLst>
              </a:tr>
            </a:tbl>
          </a:graphicData>
        </a:graphic>
      </p:graphicFrame>
    </p:spTree>
    <p:extLst>
      <p:ext uri="{BB962C8B-B14F-4D97-AF65-F5344CB8AC3E}">
        <p14:creationId xmlns:p14="http://schemas.microsoft.com/office/powerpoint/2010/main" val="4245972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D3D28-B6DF-45B5-A862-49FA2CB54AEF}"/>
              </a:ext>
            </a:extLst>
          </p:cNvPr>
          <p:cNvSpPr>
            <a:spLocks noGrp="1"/>
          </p:cNvSpPr>
          <p:nvPr>
            <p:ph type="title"/>
          </p:nvPr>
        </p:nvSpPr>
        <p:spPr>
          <a:xfrm>
            <a:off x="1097280" y="286603"/>
            <a:ext cx="10058400" cy="1450757"/>
          </a:xfrm>
        </p:spPr>
        <p:txBody>
          <a:bodyPr>
            <a:normAutofit/>
          </a:bodyPr>
          <a:lstStyle/>
          <a:p>
            <a:r>
              <a:rPr lang="en-US" dirty="0"/>
              <a:t>Goals of Misbehavior</a:t>
            </a:r>
          </a:p>
        </p:txBody>
      </p:sp>
      <p:graphicFrame>
        <p:nvGraphicFramePr>
          <p:cNvPr id="6" name="Content Placeholder 5">
            <a:extLst>
              <a:ext uri="{FF2B5EF4-FFF2-40B4-BE49-F238E27FC236}">
                <a16:creationId xmlns:a16="http://schemas.microsoft.com/office/drawing/2014/main" id="{86EE26F4-C204-A784-AB87-AC7D517A348F}"/>
              </a:ext>
            </a:extLst>
          </p:cNvPr>
          <p:cNvGraphicFramePr>
            <a:graphicFrameLocks noGrp="1"/>
          </p:cNvGraphicFramePr>
          <p:nvPr>
            <p:ph idx="1"/>
            <p:extLst>
              <p:ext uri="{D42A27DB-BD31-4B8C-83A1-F6EECF244321}">
                <p14:modId xmlns:p14="http://schemas.microsoft.com/office/powerpoint/2010/main" val="1045139588"/>
              </p:ext>
            </p:extLst>
          </p:nvPr>
        </p:nvGraphicFramePr>
        <p:xfrm>
          <a:off x="1096963" y="2356282"/>
          <a:ext cx="10058401" cy="3270546"/>
        </p:xfrm>
        <a:graphic>
          <a:graphicData uri="http://schemas.openxmlformats.org/drawingml/2006/table">
            <a:tbl>
              <a:tblPr firstRow="1" firstCol="1" bandRow="1">
                <a:tableStyleId>{5C22544A-7EE6-4342-B048-85BDC9FD1C3A}</a:tableStyleId>
              </a:tblPr>
              <a:tblGrid>
                <a:gridCol w="4955530">
                  <a:extLst>
                    <a:ext uri="{9D8B030D-6E8A-4147-A177-3AD203B41FA5}">
                      <a16:colId xmlns:a16="http://schemas.microsoft.com/office/drawing/2014/main" val="1159846745"/>
                    </a:ext>
                  </a:extLst>
                </a:gridCol>
                <a:gridCol w="5102871">
                  <a:extLst>
                    <a:ext uri="{9D8B030D-6E8A-4147-A177-3AD203B41FA5}">
                      <a16:colId xmlns:a16="http://schemas.microsoft.com/office/drawing/2014/main" val="3707416425"/>
                    </a:ext>
                  </a:extLst>
                </a:gridCol>
              </a:tblGrid>
              <a:tr h="644908">
                <a:tc>
                  <a:txBody>
                    <a:bodyPr/>
                    <a:lstStyle/>
                    <a:p>
                      <a:pPr marL="0" marR="0">
                        <a:lnSpc>
                          <a:spcPct val="107000"/>
                        </a:lnSpc>
                        <a:spcBef>
                          <a:spcPts val="0"/>
                        </a:spcBef>
                        <a:spcAft>
                          <a:spcPts val="0"/>
                        </a:spcAft>
                      </a:pPr>
                      <a:r>
                        <a:rPr lang="en-US" sz="1800" b="0">
                          <a:effectLst/>
                        </a:rPr>
                        <a:t>The child’s faulty belief</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0">
                          <a:effectLst/>
                        </a:rPr>
                        <a:t>I belong only by hurting others as I feel hurt. I cannot be loved.</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2703711350"/>
                  </a:ext>
                </a:extLst>
              </a:tr>
              <a:tr h="345457">
                <a:tc>
                  <a:txBody>
                    <a:bodyPr/>
                    <a:lstStyle/>
                    <a:p>
                      <a:pPr marL="0" marR="0">
                        <a:lnSpc>
                          <a:spcPct val="107000"/>
                        </a:lnSpc>
                        <a:spcBef>
                          <a:spcPts val="0"/>
                        </a:spcBef>
                        <a:spcAft>
                          <a:spcPts val="0"/>
                        </a:spcAft>
                      </a:pPr>
                      <a:r>
                        <a:rPr lang="en-US" sz="1800" b="0">
                          <a:effectLst/>
                        </a:rPr>
                        <a:t>The child's goal is</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1" dirty="0">
                          <a:effectLst/>
                        </a:rPr>
                        <a:t>Revenge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668846854"/>
                  </a:ext>
                </a:extLst>
              </a:tr>
              <a:tr h="644908">
                <a:tc>
                  <a:txBody>
                    <a:bodyPr/>
                    <a:lstStyle/>
                    <a:p>
                      <a:pPr marL="0" marR="0">
                        <a:lnSpc>
                          <a:spcPct val="107000"/>
                        </a:lnSpc>
                        <a:spcBef>
                          <a:spcPts val="0"/>
                        </a:spcBef>
                        <a:spcAft>
                          <a:spcPts val="0"/>
                        </a:spcAft>
                      </a:pPr>
                      <a:r>
                        <a:rPr lang="en-US" sz="1800" b="0" dirty="0">
                          <a:effectLst/>
                        </a:rPr>
                        <a:t>What behaviors might you observe?</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0">
                          <a:effectLst/>
                        </a:rPr>
                        <a:t>Destroying the property of others. Hurting people or animals.</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1582236451"/>
                  </a:ext>
                </a:extLst>
              </a:tr>
              <a:tr h="644908">
                <a:tc>
                  <a:txBody>
                    <a:bodyPr/>
                    <a:lstStyle/>
                    <a:p>
                      <a:pPr marL="0" marR="0">
                        <a:lnSpc>
                          <a:spcPct val="107000"/>
                        </a:lnSpc>
                        <a:spcBef>
                          <a:spcPts val="0"/>
                        </a:spcBef>
                        <a:spcAft>
                          <a:spcPts val="0"/>
                        </a:spcAft>
                      </a:pPr>
                      <a:r>
                        <a:rPr lang="en-US" sz="1800" b="0">
                          <a:effectLst/>
                        </a:rPr>
                        <a:t>As a parent, how would you feel and react?</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0">
                          <a:effectLst/>
                        </a:rPr>
                        <a:t>Feel: Deeply hurt</a:t>
                      </a:r>
                    </a:p>
                    <a:p>
                      <a:pPr marL="0" marR="0">
                        <a:lnSpc>
                          <a:spcPct val="107000"/>
                        </a:lnSpc>
                        <a:spcBef>
                          <a:spcPts val="0"/>
                        </a:spcBef>
                        <a:spcAft>
                          <a:spcPts val="0"/>
                        </a:spcAft>
                      </a:pPr>
                      <a:r>
                        <a:rPr lang="en-US" sz="1800" b="0">
                          <a:effectLst/>
                        </a:rPr>
                        <a:t>Reaction: tendency to retaliate or get even</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2871437431"/>
                  </a:ext>
                </a:extLst>
              </a:tr>
              <a:tr h="644908">
                <a:tc>
                  <a:txBody>
                    <a:bodyPr/>
                    <a:lstStyle/>
                    <a:p>
                      <a:pPr marL="0" marR="0">
                        <a:lnSpc>
                          <a:spcPct val="107000"/>
                        </a:lnSpc>
                        <a:spcBef>
                          <a:spcPts val="0"/>
                        </a:spcBef>
                        <a:spcAft>
                          <a:spcPts val="0"/>
                        </a:spcAft>
                      </a:pPr>
                      <a:r>
                        <a:rPr lang="en-US" sz="1800" b="0">
                          <a:effectLst/>
                        </a:rPr>
                        <a:t>How might the child respond to your attempts to correct the behavior?</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0">
                          <a:effectLst/>
                        </a:rPr>
                        <a:t>Seeks further revenge by intensifying misbehavior or choosing another weapon.</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2704754169"/>
                  </a:ext>
                </a:extLst>
              </a:tr>
              <a:tr h="345457">
                <a:tc>
                  <a:txBody>
                    <a:bodyPr/>
                    <a:lstStyle/>
                    <a:p>
                      <a:pPr marL="0" marR="0">
                        <a:lnSpc>
                          <a:spcPct val="107000"/>
                        </a:lnSpc>
                        <a:spcBef>
                          <a:spcPts val="0"/>
                        </a:spcBef>
                        <a:spcAft>
                          <a:spcPts val="0"/>
                        </a:spcAft>
                      </a:pPr>
                      <a:r>
                        <a:rPr lang="en-US" sz="1800" b="0">
                          <a:effectLst/>
                        </a:rPr>
                        <a:t>What are some alternatives you could use?</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tc>
                  <a:txBody>
                    <a:bodyPr/>
                    <a:lstStyle/>
                    <a:p>
                      <a:pPr marL="0" marR="0">
                        <a:lnSpc>
                          <a:spcPct val="107000"/>
                        </a:lnSpc>
                        <a:spcBef>
                          <a:spcPts val="0"/>
                        </a:spcBef>
                        <a:spcAft>
                          <a:spcPts val="0"/>
                        </a:spcAft>
                      </a:pPr>
                      <a:r>
                        <a:rPr lang="en-US" sz="1800" b="0" dirty="0">
                          <a:effectLst/>
                        </a:rPr>
                        <a:t> </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4481" marR="114481" marT="0" marB="0"/>
                </a:tc>
                <a:extLst>
                  <a:ext uri="{0D108BD9-81ED-4DB2-BD59-A6C34878D82A}">
                    <a16:rowId xmlns:a16="http://schemas.microsoft.com/office/drawing/2014/main" val="3773298248"/>
                  </a:ext>
                </a:extLst>
              </a:tr>
            </a:tbl>
          </a:graphicData>
        </a:graphic>
      </p:graphicFrame>
    </p:spTree>
    <p:extLst>
      <p:ext uri="{BB962C8B-B14F-4D97-AF65-F5344CB8AC3E}">
        <p14:creationId xmlns:p14="http://schemas.microsoft.com/office/powerpoint/2010/main" val="3814380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DD2AC-02CA-42F3-B102-04CF83FB8DA1}"/>
              </a:ext>
            </a:extLst>
          </p:cNvPr>
          <p:cNvSpPr>
            <a:spLocks noGrp="1"/>
          </p:cNvSpPr>
          <p:nvPr>
            <p:ph type="title"/>
          </p:nvPr>
        </p:nvSpPr>
        <p:spPr>
          <a:xfrm>
            <a:off x="1097280" y="286603"/>
            <a:ext cx="10058400" cy="1450757"/>
          </a:xfrm>
        </p:spPr>
        <p:txBody>
          <a:bodyPr>
            <a:normAutofit/>
          </a:bodyPr>
          <a:lstStyle/>
          <a:p>
            <a:r>
              <a:rPr lang="en-US" dirty="0"/>
              <a:t>Goals of Misbehavior</a:t>
            </a:r>
          </a:p>
        </p:txBody>
      </p:sp>
      <p:graphicFrame>
        <p:nvGraphicFramePr>
          <p:cNvPr id="9" name="Content Placeholder 8">
            <a:extLst>
              <a:ext uri="{FF2B5EF4-FFF2-40B4-BE49-F238E27FC236}">
                <a16:creationId xmlns:a16="http://schemas.microsoft.com/office/drawing/2014/main" id="{E6AF9045-4CF0-0BB0-A1EA-E216F58C04ED}"/>
              </a:ext>
            </a:extLst>
          </p:cNvPr>
          <p:cNvGraphicFramePr>
            <a:graphicFrameLocks noGrp="1"/>
          </p:cNvGraphicFramePr>
          <p:nvPr>
            <p:ph idx="1"/>
            <p:extLst>
              <p:ext uri="{D42A27DB-BD31-4B8C-83A1-F6EECF244321}">
                <p14:modId xmlns:p14="http://schemas.microsoft.com/office/powerpoint/2010/main" val="2543569252"/>
              </p:ext>
            </p:extLst>
          </p:nvPr>
        </p:nvGraphicFramePr>
        <p:xfrm>
          <a:off x="1239029" y="2098515"/>
          <a:ext cx="9774268" cy="3786082"/>
        </p:xfrm>
        <a:graphic>
          <a:graphicData uri="http://schemas.openxmlformats.org/drawingml/2006/table">
            <a:tbl>
              <a:tblPr firstRow="1" firstCol="1" bandRow="1">
                <a:tableStyleId>{5C22544A-7EE6-4342-B048-85BDC9FD1C3A}</a:tableStyleId>
              </a:tblPr>
              <a:tblGrid>
                <a:gridCol w="4848759">
                  <a:extLst>
                    <a:ext uri="{9D8B030D-6E8A-4147-A177-3AD203B41FA5}">
                      <a16:colId xmlns:a16="http://schemas.microsoft.com/office/drawing/2014/main" val="3275553844"/>
                    </a:ext>
                  </a:extLst>
                </a:gridCol>
                <a:gridCol w="4925509">
                  <a:extLst>
                    <a:ext uri="{9D8B030D-6E8A-4147-A177-3AD203B41FA5}">
                      <a16:colId xmlns:a16="http://schemas.microsoft.com/office/drawing/2014/main" val="962602459"/>
                    </a:ext>
                  </a:extLst>
                </a:gridCol>
              </a:tblGrid>
              <a:tr h="924014">
                <a:tc>
                  <a:txBody>
                    <a:bodyPr/>
                    <a:lstStyle/>
                    <a:p>
                      <a:pPr marL="0" marR="0">
                        <a:lnSpc>
                          <a:spcPct val="107000"/>
                        </a:lnSpc>
                        <a:spcBef>
                          <a:spcPts val="0"/>
                        </a:spcBef>
                        <a:spcAft>
                          <a:spcPts val="0"/>
                        </a:spcAft>
                      </a:pPr>
                      <a:r>
                        <a:rPr lang="en-US" sz="1800" b="0" dirty="0">
                          <a:effectLst/>
                        </a:rPr>
                        <a:t>The child’s faulty belief</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0">
                          <a:effectLst/>
                        </a:rPr>
                        <a:t>I belong only by convincing others not to expect anything from me. I am unable. I am helpless.</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30858284"/>
                  </a:ext>
                </a:extLst>
              </a:tr>
              <a:tr h="338014">
                <a:tc>
                  <a:txBody>
                    <a:bodyPr/>
                    <a:lstStyle/>
                    <a:p>
                      <a:pPr marL="0" marR="0">
                        <a:lnSpc>
                          <a:spcPct val="107000"/>
                        </a:lnSpc>
                        <a:spcBef>
                          <a:spcPts val="0"/>
                        </a:spcBef>
                        <a:spcAft>
                          <a:spcPts val="0"/>
                        </a:spcAft>
                      </a:pPr>
                      <a:r>
                        <a:rPr lang="en-US" sz="1800" b="0">
                          <a:effectLst/>
                        </a:rPr>
                        <a:t>The child's goal is</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1" dirty="0">
                          <a:effectLst/>
                        </a:rPr>
                        <a:t>Display of Inadequacy</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113545318"/>
                  </a:ext>
                </a:extLst>
              </a:tr>
              <a:tr h="631013">
                <a:tc>
                  <a:txBody>
                    <a:bodyPr/>
                    <a:lstStyle/>
                    <a:p>
                      <a:pPr marL="0" marR="0">
                        <a:lnSpc>
                          <a:spcPct val="107000"/>
                        </a:lnSpc>
                        <a:spcBef>
                          <a:spcPts val="0"/>
                        </a:spcBef>
                        <a:spcAft>
                          <a:spcPts val="0"/>
                        </a:spcAft>
                      </a:pPr>
                      <a:r>
                        <a:rPr lang="en-US" sz="1800" b="0" dirty="0">
                          <a:effectLst/>
                        </a:rPr>
                        <a:t>What behaviors might you observe?</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0" dirty="0">
                          <a:effectLst/>
                        </a:rPr>
                        <a:t>Not willing to try new tasks. Saying “I'll mess up” or “I can't.”</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1601865030"/>
                  </a:ext>
                </a:extLst>
              </a:tr>
              <a:tr h="924014">
                <a:tc>
                  <a:txBody>
                    <a:bodyPr/>
                    <a:lstStyle/>
                    <a:p>
                      <a:pPr marL="0" marR="0">
                        <a:lnSpc>
                          <a:spcPct val="107000"/>
                        </a:lnSpc>
                        <a:spcBef>
                          <a:spcPts val="0"/>
                        </a:spcBef>
                        <a:spcAft>
                          <a:spcPts val="0"/>
                        </a:spcAft>
                      </a:pPr>
                      <a:r>
                        <a:rPr lang="en-US" sz="1800" b="0">
                          <a:effectLst/>
                        </a:rPr>
                        <a:t>As a parent, how would you feel and react?</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0">
                          <a:effectLst/>
                        </a:rPr>
                        <a:t>Feel: Despair, “I give up”</a:t>
                      </a:r>
                    </a:p>
                    <a:p>
                      <a:pPr marL="0" marR="0">
                        <a:lnSpc>
                          <a:spcPct val="107000"/>
                        </a:lnSpc>
                        <a:spcBef>
                          <a:spcPts val="0"/>
                        </a:spcBef>
                        <a:spcAft>
                          <a:spcPts val="0"/>
                        </a:spcAft>
                      </a:pPr>
                      <a:r>
                        <a:rPr lang="en-US" sz="1800" b="0">
                          <a:effectLst/>
                        </a:rPr>
                        <a:t>Reaction: tendency to agree with child that nothing can be done</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359888716"/>
                  </a:ext>
                </a:extLst>
              </a:tr>
              <a:tr h="631013">
                <a:tc>
                  <a:txBody>
                    <a:bodyPr/>
                    <a:lstStyle/>
                    <a:p>
                      <a:pPr marL="0" marR="0">
                        <a:lnSpc>
                          <a:spcPct val="107000"/>
                        </a:lnSpc>
                        <a:spcBef>
                          <a:spcPts val="0"/>
                        </a:spcBef>
                        <a:spcAft>
                          <a:spcPts val="0"/>
                        </a:spcAft>
                      </a:pPr>
                      <a:r>
                        <a:rPr lang="en-US" sz="1800" b="0">
                          <a:effectLst/>
                        </a:rPr>
                        <a:t>How might the child respond to your attempts to correct the behavior?</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0">
                          <a:effectLst/>
                        </a:rPr>
                        <a:t>Passively responds or fails to respond to whatever is done. Shows no improvement.</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1055740008"/>
                  </a:ext>
                </a:extLst>
              </a:tr>
              <a:tr h="338014">
                <a:tc>
                  <a:txBody>
                    <a:bodyPr/>
                    <a:lstStyle/>
                    <a:p>
                      <a:pPr marL="0" marR="0">
                        <a:lnSpc>
                          <a:spcPct val="107000"/>
                        </a:lnSpc>
                        <a:spcBef>
                          <a:spcPts val="0"/>
                        </a:spcBef>
                        <a:spcAft>
                          <a:spcPts val="0"/>
                        </a:spcAft>
                      </a:pPr>
                      <a:r>
                        <a:rPr lang="en-US" sz="1800" b="0">
                          <a:effectLst/>
                        </a:rPr>
                        <a:t>What are some alternatives you could use?</a:t>
                      </a:r>
                      <a:endParaRPr lang="en-US" sz="1800" b="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tc>
                  <a:txBody>
                    <a:bodyPr/>
                    <a:lstStyle/>
                    <a:p>
                      <a:pPr marL="0" marR="0">
                        <a:lnSpc>
                          <a:spcPct val="107000"/>
                        </a:lnSpc>
                        <a:spcBef>
                          <a:spcPts val="0"/>
                        </a:spcBef>
                        <a:spcAft>
                          <a:spcPts val="0"/>
                        </a:spcAft>
                      </a:pPr>
                      <a:r>
                        <a:rPr lang="en-US" sz="1800" b="0" dirty="0">
                          <a:effectLst/>
                        </a:rPr>
                        <a:t> </a:t>
                      </a: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112014" marR="112014" marT="0" marB="0"/>
                </a:tc>
                <a:extLst>
                  <a:ext uri="{0D108BD9-81ED-4DB2-BD59-A6C34878D82A}">
                    <a16:rowId xmlns:a16="http://schemas.microsoft.com/office/drawing/2014/main" val="1357172552"/>
                  </a:ext>
                </a:extLst>
              </a:tr>
            </a:tbl>
          </a:graphicData>
        </a:graphic>
      </p:graphicFrame>
    </p:spTree>
    <p:extLst>
      <p:ext uri="{BB962C8B-B14F-4D97-AF65-F5344CB8AC3E}">
        <p14:creationId xmlns:p14="http://schemas.microsoft.com/office/powerpoint/2010/main" val="2842213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C521F-1EFF-4E5E-9BBB-4CE0597C33A9}"/>
              </a:ext>
            </a:extLst>
          </p:cNvPr>
          <p:cNvSpPr>
            <a:spLocks noGrp="1"/>
          </p:cNvSpPr>
          <p:nvPr>
            <p:ph type="title"/>
          </p:nvPr>
        </p:nvSpPr>
        <p:spPr>
          <a:xfrm>
            <a:off x="1097280" y="286603"/>
            <a:ext cx="10058400" cy="1450757"/>
          </a:xfrm>
        </p:spPr>
        <p:txBody>
          <a:bodyPr>
            <a:normAutofit/>
          </a:bodyPr>
          <a:lstStyle/>
          <a:p>
            <a:r>
              <a:rPr lang="en-US" dirty="0"/>
              <a:t>Goals of </a:t>
            </a:r>
            <a:r>
              <a:rPr lang="en-US" i="1" dirty="0"/>
              <a:t>Positive</a:t>
            </a:r>
            <a:r>
              <a:rPr lang="en-US" dirty="0"/>
              <a:t> Behavior</a:t>
            </a:r>
          </a:p>
        </p:txBody>
      </p:sp>
      <p:graphicFrame>
        <p:nvGraphicFramePr>
          <p:cNvPr id="6" name="Content Placeholder 5">
            <a:extLst>
              <a:ext uri="{FF2B5EF4-FFF2-40B4-BE49-F238E27FC236}">
                <a16:creationId xmlns:a16="http://schemas.microsoft.com/office/drawing/2014/main" id="{F6DCEC0E-25F9-171B-1C9A-1A19845B9135}"/>
              </a:ext>
            </a:extLst>
          </p:cNvPr>
          <p:cNvGraphicFramePr>
            <a:graphicFrameLocks noGrp="1"/>
          </p:cNvGraphicFramePr>
          <p:nvPr>
            <p:ph idx="1"/>
            <p:extLst>
              <p:ext uri="{D42A27DB-BD31-4B8C-83A1-F6EECF244321}">
                <p14:modId xmlns:p14="http://schemas.microsoft.com/office/powerpoint/2010/main" val="553858271"/>
              </p:ext>
            </p:extLst>
          </p:nvPr>
        </p:nvGraphicFramePr>
        <p:xfrm>
          <a:off x="1096963" y="2183984"/>
          <a:ext cx="10058401" cy="3615143"/>
        </p:xfrm>
        <a:graphic>
          <a:graphicData uri="http://schemas.openxmlformats.org/drawingml/2006/table">
            <a:tbl>
              <a:tblPr firstRow="1" firstCol="1" bandRow="1">
                <a:tableStyleId>{5C22544A-7EE6-4342-B048-85BDC9FD1C3A}</a:tableStyleId>
              </a:tblPr>
              <a:tblGrid>
                <a:gridCol w="5005088">
                  <a:extLst>
                    <a:ext uri="{9D8B030D-6E8A-4147-A177-3AD203B41FA5}">
                      <a16:colId xmlns:a16="http://schemas.microsoft.com/office/drawing/2014/main" val="1714671456"/>
                    </a:ext>
                  </a:extLst>
                </a:gridCol>
                <a:gridCol w="5053313">
                  <a:extLst>
                    <a:ext uri="{9D8B030D-6E8A-4147-A177-3AD203B41FA5}">
                      <a16:colId xmlns:a16="http://schemas.microsoft.com/office/drawing/2014/main" val="3824375738"/>
                    </a:ext>
                  </a:extLst>
                </a:gridCol>
              </a:tblGrid>
              <a:tr h="392909">
                <a:tc>
                  <a:txBody>
                    <a:bodyPr/>
                    <a:lstStyle/>
                    <a:p>
                      <a:pPr marL="0" marR="0">
                        <a:lnSpc>
                          <a:spcPct val="107000"/>
                        </a:lnSpc>
                        <a:spcBef>
                          <a:spcPts val="0"/>
                        </a:spcBef>
                        <a:spcAft>
                          <a:spcPts val="0"/>
                        </a:spcAft>
                      </a:pPr>
                      <a:r>
                        <a:rPr lang="en-US" sz="2100" b="0" dirty="0">
                          <a:effectLst/>
                        </a:rPr>
                        <a:t>The child’s faulty belief</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tc>
                  <a:txBody>
                    <a:bodyPr/>
                    <a:lstStyle/>
                    <a:p>
                      <a:pPr marL="0" marR="0">
                        <a:lnSpc>
                          <a:spcPct val="107000"/>
                        </a:lnSpc>
                        <a:spcBef>
                          <a:spcPts val="0"/>
                        </a:spcBef>
                        <a:spcAft>
                          <a:spcPts val="0"/>
                        </a:spcAft>
                      </a:pPr>
                      <a:r>
                        <a:rPr lang="en-US" sz="2100" b="0">
                          <a:effectLst/>
                        </a:rPr>
                        <a:t>I belong only by contributing</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extLst>
                  <a:ext uri="{0D108BD9-81ED-4DB2-BD59-A6C34878D82A}">
                    <a16:rowId xmlns:a16="http://schemas.microsoft.com/office/drawing/2014/main" val="2342030328"/>
                  </a:ext>
                </a:extLst>
              </a:tr>
              <a:tr h="1074079">
                <a:tc>
                  <a:txBody>
                    <a:bodyPr/>
                    <a:lstStyle/>
                    <a:p>
                      <a:pPr marL="0" marR="0">
                        <a:lnSpc>
                          <a:spcPct val="107000"/>
                        </a:lnSpc>
                        <a:spcBef>
                          <a:spcPts val="0"/>
                        </a:spcBef>
                        <a:spcAft>
                          <a:spcPts val="0"/>
                        </a:spcAft>
                      </a:pPr>
                      <a:r>
                        <a:rPr lang="en-US" sz="2100" b="0" dirty="0">
                          <a:effectLst/>
                        </a:rPr>
                        <a:t>The child's goal is</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tc>
                  <a:txBody>
                    <a:bodyPr/>
                    <a:lstStyle/>
                    <a:p>
                      <a:pPr marL="0" marR="0">
                        <a:lnSpc>
                          <a:spcPct val="107000"/>
                        </a:lnSpc>
                        <a:spcBef>
                          <a:spcPts val="0"/>
                        </a:spcBef>
                        <a:spcAft>
                          <a:spcPts val="0"/>
                        </a:spcAft>
                      </a:pPr>
                      <a:r>
                        <a:rPr lang="en-US" sz="2100" b="1" dirty="0">
                          <a:effectLst/>
                        </a:rPr>
                        <a:t>Attention</a:t>
                      </a:r>
                    </a:p>
                    <a:p>
                      <a:pPr marL="0" marR="0">
                        <a:lnSpc>
                          <a:spcPct val="107000"/>
                        </a:lnSpc>
                        <a:spcBef>
                          <a:spcPts val="0"/>
                        </a:spcBef>
                        <a:spcAft>
                          <a:spcPts val="0"/>
                        </a:spcAft>
                      </a:pPr>
                      <a:r>
                        <a:rPr lang="en-US" sz="2100" b="1" dirty="0">
                          <a:effectLst/>
                        </a:rPr>
                        <a:t>Involvement</a:t>
                      </a:r>
                    </a:p>
                    <a:p>
                      <a:pPr marL="0" marR="0">
                        <a:lnSpc>
                          <a:spcPct val="107000"/>
                        </a:lnSpc>
                        <a:spcBef>
                          <a:spcPts val="0"/>
                        </a:spcBef>
                        <a:spcAft>
                          <a:spcPts val="0"/>
                        </a:spcAft>
                      </a:pPr>
                      <a:r>
                        <a:rPr lang="en-US" sz="2100" b="1" dirty="0">
                          <a:effectLst/>
                        </a:rPr>
                        <a:t>Contribution</a:t>
                      </a:r>
                      <a:endParaRPr lang="en-US" sz="2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extLst>
                  <a:ext uri="{0D108BD9-81ED-4DB2-BD59-A6C34878D82A}">
                    <a16:rowId xmlns:a16="http://schemas.microsoft.com/office/drawing/2014/main" val="3993311085"/>
                  </a:ext>
                </a:extLst>
              </a:tr>
              <a:tr h="1414662">
                <a:tc>
                  <a:txBody>
                    <a:bodyPr/>
                    <a:lstStyle/>
                    <a:p>
                      <a:pPr marL="0" marR="0">
                        <a:lnSpc>
                          <a:spcPct val="107000"/>
                        </a:lnSpc>
                        <a:spcBef>
                          <a:spcPts val="0"/>
                        </a:spcBef>
                        <a:spcAft>
                          <a:spcPts val="0"/>
                        </a:spcAft>
                      </a:pPr>
                      <a:r>
                        <a:rPr lang="en-US" sz="2100" b="0" dirty="0">
                          <a:effectLst/>
                        </a:rPr>
                        <a:t>What behaviors might you observe?</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tc>
                  <a:txBody>
                    <a:bodyPr/>
                    <a:lstStyle/>
                    <a:p>
                      <a:pPr marL="0" marR="0">
                        <a:lnSpc>
                          <a:spcPct val="107000"/>
                        </a:lnSpc>
                        <a:spcBef>
                          <a:spcPts val="0"/>
                        </a:spcBef>
                        <a:spcAft>
                          <a:spcPts val="0"/>
                        </a:spcAft>
                      </a:pPr>
                      <a:r>
                        <a:rPr lang="en-US" sz="2100" b="0">
                          <a:effectLst/>
                        </a:rPr>
                        <a:t>Helps and volunteers; Playing well with pets; Helping with chores even in a very small way; Combing his/her own hair well</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extLst>
                  <a:ext uri="{0D108BD9-81ED-4DB2-BD59-A6C34878D82A}">
                    <a16:rowId xmlns:a16="http://schemas.microsoft.com/office/drawing/2014/main" val="3758938103"/>
                  </a:ext>
                </a:extLst>
              </a:tr>
              <a:tr h="733493">
                <a:tc>
                  <a:txBody>
                    <a:bodyPr/>
                    <a:lstStyle/>
                    <a:p>
                      <a:pPr marL="0" marR="0">
                        <a:lnSpc>
                          <a:spcPct val="107000"/>
                        </a:lnSpc>
                        <a:spcBef>
                          <a:spcPts val="0"/>
                        </a:spcBef>
                        <a:spcAft>
                          <a:spcPts val="0"/>
                        </a:spcAft>
                      </a:pPr>
                      <a:r>
                        <a:rPr lang="en-US" sz="2100" b="0">
                          <a:effectLst/>
                        </a:rPr>
                        <a:t>How would you encourage the positive goals?</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tc>
                  <a:txBody>
                    <a:bodyPr/>
                    <a:lstStyle/>
                    <a:p>
                      <a:pPr marL="0" marR="0">
                        <a:lnSpc>
                          <a:spcPct val="107000"/>
                        </a:lnSpc>
                        <a:spcBef>
                          <a:spcPts val="0"/>
                        </a:spcBef>
                        <a:spcAft>
                          <a:spcPts val="0"/>
                        </a:spcAft>
                      </a:pPr>
                      <a:r>
                        <a:rPr lang="en-US" sz="2100" b="0" dirty="0">
                          <a:effectLst/>
                        </a:rPr>
                        <a:t>Let the child know that the contribution counts and you appreciate it.</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30206" marR="130206" marT="0" marB="0"/>
                </a:tc>
                <a:extLst>
                  <a:ext uri="{0D108BD9-81ED-4DB2-BD59-A6C34878D82A}">
                    <a16:rowId xmlns:a16="http://schemas.microsoft.com/office/drawing/2014/main" val="4221844238"/>
                  </a:ext>
                </a:extLst>
              </a:tr>
            </a:tbl>
          </a:graphicData>
        </a:graphic>
      </p:graphicFrame>
    </p:spTree>
    <p:extLst>
      <p:ext uri="{BB962C8B-B14F-4D97-AF65-F5344CB8AC3E}">
        <p14:creationId xmlns:p14="http://schemas.microsoft.com/office/powerpoint/2010/main" val="1248734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83AA6-D03E-4796-88A8-5BDC52FFA7AE}"/>
              </a:ext>
            </a:extLst>
          </p:cNvPr>
          <p:cNvSpPr>
            <a:spLocks noGrp="1"/>
          </p:cNvSpPr>
          <p:nvPr>
            <p:ph type="title"/>
          </p:nvPr>
        </p:nvSpPr>
        <p:spPr>
          <a:xfrm>
            <a:off x="1097280" y="286603"/>
            <a:ext cx="10058400" cy="1450757"/>
          </a:xfrm>
        </p:spPr>
        <p:txBody>
          <a:bodyPr>
            <a:normAutofit/>
          </a:bodyPr>
          <a:lstStyle/>
          <a:p>
            <a:r>
              <a:rPr lang="en-US" dirty="0"/>
              <a:t>Goals of </a:t>
            </a:r>
            <a:r>
              <a:rPr lang="en-US" i="1" dirty="0"/>
              <a:t>Positive</a:t>
            </a:r>
            <a:r>
              <a:rPr lang="en-US" dirty="0"/>
              <a:t> Behavior</a:t>
            </a:r>
          </a:p>
        </p:txBody>
      </p:sp>
      <p:graphicFrame>
        <p:nvGraphicFramePr>
          <p:cNvPr id="6" name="Content Placeholder 5">
            <a:extLst>
              <a:ext uri="{FF2B5EF4-FFF2-40B4-BE49-F238E27FC236}">
                <a16:creationId xmlns:a16="http://schemas.microsoft.com/office/drawing/2014/main" id="{95863BF4-1AC0-D3DF-33AB-496B00D02C27}"/>
              </a:ext>
            </a:extLst>
          </p:cNvPr>
          <p:cNvGraphicFramePr>
            <a:graphicFrameLocks noGrp="1"/>
          </p:cNvGraphicFramePr>
          <p:nvPr>
            <p:ph idx="1"/>
            <p:extLst>
              <p:ext uri="{D42A27DB-BD31-4B8C-83A1-F6EECF244321}">
                <p14:modId xmlns:p14="http://schemas.microsoft.com/office/powerpoint/2010/main" val="2686348546"/>
              </p:ext>
            </p:extLst>
          </p:nvPr>
        </p:nvGraphicFramePr>
        <p:xfrm>
          <a:off x="1466780" y="2098515"/>
          <a:ext cx="9318767" cy="3786082"/>
        </p:xfrm>
        <a:graphic>
          <a:graphicData uri="http://schemas.openxmlformats.org/drawingml/2006/table">
            <a:tbl>
              <a:tblPr firstRow="1" firstCol="1" bandRow="1">
                <a:tableStyleId>{5C22544A-7EE6-4342-B048-85BDC9FD1C3A}</a:tableStyleId>
              </a:tblPr>
              <a:tblGrid>
                <a:gridCol w="4602042">
                  <a:extLst>
                    <a:ext uri="{9D8B030D-6E8A-4147-A177-3AD203B41FA5}">
                      <a16:colId xmlns:a16="http://schemas.microsoft.com/office/drawing/2014/main" val="2569703678"/>
                    </a:ext>
                  </a:extLst>
                </a:gridCol>
                <a:gridCol w="4716725">
                  <a:extLst>
                    <a:ext uri="{9D8B030D-6E8A-4147-A177-3AD203B41FA5}">
                      <a16:colId xmlns:a16="http://schemas.microsoft.com/office/drawing/2014/main" val="237964620"/>
                    </a:ext>
                  </a:extLst>
                </a:gridCol>
              </a:tblGrid>
              <a:tr h="598906">
                <a:tc>
                  <a:txBody>
                    <a:bodyPr/>
                    <a:lstStyle/>
                    <a:p>
                      <a:pPr marL="0" marR="0">
                        <a:lnSpc>
                          <a:spcPct val="107000"/>
                        </a:lnSpc>
                        <a:spcBef>
                          <a:spcPts val="0"/>
                        </a:spcBef>
                        <a:spcAft>
                          <a:spcPts val="0"/>
                        </a:spcAft>
                      </a:pPr>
                      <a:r>
                        <a:rPr lang="en-US" sz="1700" b="0">
                          <a:effectLst/>
                        </a:rPr>
                        <a:t>The child’s faulty belief</a:t>
                      </a:r>
                      <a:endParaRPr lang="en-US" sz="1700" b="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tc>
                  <a:txBody>
                    <a:bodyPr/>
                    <a:lstStyle/>
                    <a:p>
                      <a:pPr marL="0" marR="0">
                        <a:lnSpc>
                          <a:spcPct val="107000"/>
                        </a:lnSpc>
                        <a:spcBef>
                          <a:spcPts val="0"/>
                        </a:spcBef>
                        <a:spcAft>
                          <a:spcPts val="0"/>
                        </a:spcAft>
                      </a:pPr>
                      <a:r>
                        <a:rPr lang="en-US" sz="1700" b="0">
                          <a:effectLst/>
                        </a:rPr>
                        <a:t>I can decide and be responsible for my behavior.</a:t>
                      </a:r>
                      <a:endParaRPr lang="en-US" sz="1700" b="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extLst>
                  <a:ext uri="{0D108BD9-81ED-4DB2-BD59-A6C34878D82A}">
                    <a16:rowId xmlns:a16="http://schemas.microsoft.com/office/drawing/2014/main" val="3902824989"/>
                  </a:ext>
                </a:extLst>
              </a:tr>
              <a:tr h="876998">
                <a:tc>
                  <a:txBody>
                    <a:bodyPr/>
                    <a:lstStyle/>
                    <a:p>
                      <a:pPr marL="0" marR="0">
                        <a:lnSpc>
                          <a:spcPct val="107000"/>
                        </a:lnSpc>
                        <a:spcBef>
                          <a:spcPts val="0"/>
                        </a:spcBef>
                        <a:spcAft>
                          <a:spcPts val="0"/>
                        </a:spcAft>
                      </a:pPr>
                      <a:r>
                        <a:rPr lang="en-US" sz="1700" b="0">
                          <a:effectLst/>
                        </a:rPr>
                        <a:t>The child's goal is</a:t>
                      </a:r>
                      <a:endParaRPr lang="en-US" sz="1700" b="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tc>
                  <a:txBody>
                    <a:bodyPr/>
                    <a:lstStyle/>
                    <a:p>
                      <a:pPr marL="0" marR="0">
                        <a:lnSpc>
                          <a:spcPct val="107000"/>
                        </a:lnSpc>
                        <a:spcBef>
                          <a:spcPts val="0"/>
                        </a:spcBef>
                        <a:spcAft>
                          <a:spcPts val="0"/>
                        </a:spcAft>
                      </a:pPr>
                      <a:r>
                        <a:rPr lang="en-US" sz="1700" b="1" dirty="0">
                          <a:effectLst/>
                        </a:rPr>
                        <a:t>Power</a:t>
                      </a:r>
                    </a:p>
                    <a:p>
                      <a:pPr marL="0" marR="0">
                        <a:lnSpc>
                          <a:spcPct val="107000"/>
                        </a:lnSpc>
                        <a:spcBef>
                          <a:spcPts val="0"/>
                        </a:spcBef>
                        <a:spcAft>
                          <a:spcPts val="0"/>
                        </a:spcAft>
                      </a:pPr>
                      <a:r>
                        <a:rPr lang="en-US" sz="1700" b="1" dirty="0">
                          <a:effectLst/>
                        </a:rPr>
                        <a:t>Autonomy</a:t>
                      </a:r>
                    </a:p>
                    <a:p>
                      <a:pPr marL="0" marR="0">
                        <a:lnSpc>
                          <a:spcPct val="107000"/>
                        </a:lnSpc>
                        <a:spcBef>
                          <a:spcPts val="0"/>
                        </a:spcBef>
                        <a:spcAft>
                          <a:spcPts val="0"/>
                        </a:spcAft>
                      </a:pPr>
                      <a:r>
                        <a:rPr lang="en-US" sz="1700" b="1" dirty="0">
                          <a:effectLst/>
                        </a:rPr>
                        <a:t>Responsibility for own behavior</a:t>
                      </a:r>
                      <a:endParaRPr lang="en-US" sz="1700" b="1" dirty="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extLst>
                  <a:ext uri="{0D108BD9-81ED-4DB2-BD59-A6C34878D82A}">
                    <a16:rowId xmlns:a16="http://schemas.microsoft.com/office/drawing/2014/main" val="1550458143"/>
                  </a:ext>
                </a:extLst>
              </a:tr>
              <a:tr h="1433180">
                <a:tc>
                  <a:txBody>
                    <a:bodyPr/>
                    <a:lstStyle/>
                    <a:p>
                      <a:pPr marL="0" marR="0">
                        <a:lnSpc>
                          <a:spcPct val="107000"/>
                        </a:lnSpc>
                        <a:spcBef>
                          <a:spcPts val="0"/>
                        </a:spcBef>
                        <a:spcAft>
                          <a:spcPts val="0"/>
                        </a:spcAft>
                      </a:pPr>
                      <a:r>
                        <a:rPr lang="en-US" sz="1700" b="0">
                          <a:effectLst/>
                        </a:rPr>
                        <a:t>What behaviors might you observe?</a:t>
                      </a:r>
                      <a:endParaRPr lang="en-US" sz="1700" b="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tc>
                  <a:txBody>
                    <a:bodyPr/>
                    <a:lstStyle/>
                    <a:p>
                      <a:pPr marL="0" marR="0">
                        <a:lnSpc>
                          <a:spcPct val="107000"/>
                        </a:lnSpc>
                        <a:spcBef>
                          <a:spcPts val="0"/>
                        </a:spcBef>
                        <a:spcAft>
                          <a:spcPts val="0"/>
                        </a:spcAft>
                      </a:pPr>
                      <a:r>
                        <a:rPr lang="en-US" sz="1700" b="0" dirty="0">
                          <a:effectLst/>
                        </a:rPr>
                        <a:t>Shows self-discipline; Does own work; Is resourceful; Parent gives choices such as three outfits to choose from; Helping decide on menu; Help set rules and consequences for family</a:t>
                      </a:r>
                      <a:endParaRPr lang="en-US" sz="1700" b="0" dirty="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extLst>
                  <a:ext uri="{0D108BD9-81ED-4DB2-BD59-A6C34878D82A}">
                    <a16:rowId xmlns:a16="http://schemas.microsoft.com/office/drawing/2014/main" val="3607659504"/>
                  </a:ext>
                </a:extLst>
              </a:tr>
              <a:tr h="876998">
                <a:tc>
                  <a:txBody>
                    <a:bodyPr/>
                    <a:lstStyle/>
                    <a:p>
                      <a:pPr marL="0" marR="0">
                        <a:lnSpc>
                          <a:spcPct val="107000"/>
                        </a:lnSpc>
                        <a:spcBef>
                          <a:spcPts val="0"/>
                        </a:spcBef>
                        <a:spcAft>
                          <a:spcPts val="0"/>
                        </a:spcAft>
                      </a:pPr>
                      <a:r>
                        <a:rPr lang="en-US" sz="1700" b="0">
                          <a:effectLst/>
                        </a:rPr>
                        <a:t>How would you encourage the positive goals?</a:t>
                      </a:r>
                      <a:endParaRPr lang="en-US" sz="1700" b="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tc>
                  <a:txBody>
                    <a:bodyPr/>
                    <a:lstStyle/>
                    <a:p>
                      <a:pPr marL="0" marR="0">
                        <a:lnSpc>
                          <a:spcPct val="107000"/>
                        </a:lnSpc>
                        <a:spcBef>
                          <a:spcPts val="0"/>
                        </a:spcBef>
                        <a:spcAft>
                          <a:spcPts val="0"/>
                        </a:spcAft>
                      </a:pPr>
                      <a:r>
                        <a:rPr lang="en-US" sz="1700" b="0" dirty="0">
                          <a:effectLst/>
                        </a:rPr>
                        <a:t>Encourage child's decision making. Let the child experience both positive and negative outcomes. Express confidence in the child.</a:t>
                      </a:r>
                      <a:endParaRPr lang="en-US" sz="1700" b="0" dirty="0">
                        <a:effectLst/>
                        <a:latin typeface="Calibri" panose="020F0502020204030204" pitchFamily="34" charset="0"/>
                        <a:ea typeface="Calibri" panose="020F0502020204030204" pitchFamily="34" charset="0"/>
                        <a:cs typeface="Times New Roman" panose="02020603050405020304" pitchFamily="18" charset="0"/>
                      </a:endParaRPr>
                    </a:p>
                  </a:txBody>
                  <a:tcPr marL="106315" marR="106315" marT="0" marB="0"/>
                </a:tc>
                <a:extLst>
                  <a:ext uri="{0D108BD9-81ED-4DB2-BD59-A6C34878D82A}">
                    <a16:rowId xmlns:a16="http://schemas.microsoft.com/office/drawing/2014/main" val="1520865647"/>
                  </a:ext>
                </a:extLst>
              </a:tr>
            </a:tbl>
          </a:graphicData>
        </a:graphic>
      </p:graphicFrame>
    </p:spTree>
    <p:extLst>
      <p:ext uri="{BB962C8B-B14F-4D97-AF65-F5344CB8AC3E}">
        <p14:creationId xmlns:p14="http://schemas.microsoft.com/office/powerpoint/2010/main" val="1605035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45939-B5C4-4AC9-A926-DE1B47470DA8}"/>
              </a:ext>
            </a:extLst>
          </p:cNvPr>
          <p:cNvSpPr>
            <a:spLocks noGrp="1"/>
          </p:cNvSpPr>
          <p:nvPr>
            <p:ph type="title"/>
          </p:nvPr>
        </p:nvSpPr>
        <p:spPr>
          <a:xfrm>
            <a:off x="1097280" y="286603"/>
            <a:ext cx="10058400" cy="1450757"/>
          </a:xfrm>
        </p:spPr>
        <p:txBody>
          <a:bodyPr>
            <a:normAutofit/>
          </a:bodyPr>
          <a:lstStyle/>
          <a:p>
            <a:r>
              <a:rPr lang="en-US" dirty="0"/>
              <a:t>Goals of </a:t>
            </a:r>
            <a:r>
              <a:rPr lang="en-US" i="1" dirty="0"/>
              <a:t>Positive</a:t>
            </a:r>
            <a:r>
              <a:rPr lang="en-US" dirty="0"/>
              <a:t> Behavior</a:t>
            </a:r>
          </a:p>
        </p:txBody>
      </p:sp>
      <p:graphicFrame>
        <p:nvGraphicFramePr>
          <p:cNvPr id="6" name="Content Placeholder 5">
            <a:extLst>
              <a:ext uri="{FF2B5EF4-FFF2-40B4-BE49-F238E27FC236}">
                <a16:creationId xmlns:a16="http://schemas.microsoft.com/office/drawing/2014/main" id="{06C4CECE-04E5-6B7B-E908-92D77D038D92}"/>
              </a:ext>
            </a:extLst>
          </p:cNvPr>
          <p:cNvGraphicFramePr>
            <a:graphicFrameLocks noGrp="1"/>
          </p:cNvGraphicFramePr>
          <p:nvPr>
            <p:ph idx="1"/>
            <p:extLst>
              <p:ext uri="{D42A27DB-BD31-4B8C-83A1-F6EECF244321}">
                <p14:modId xmlns:p14="http://schemas.microsoft.com/office/powerpoint/2010/main" val="3877759438"/>
              </p:ext>
            </p:extLst>
          </p:nvPr>
        </p:nvGraphicFramePr>
        <p:xfrm>
          <a:off x="1096963" y="2369346"/>
          <a:ext cx="10058401" cy="3244419"/>
        </p:xfrm>
        <a:graphic>
          <a:graphicData uri="http://schemas.openxmlformats.org/drawingml/2006/table">
            <a:tbl>
              <a:tblPr firstRow="1" firstCol="1" bandRow="1">
                <a:tableStyleId>{5C22544A-7EE6-4342-B048-85BDC9FD1C3A}</a:tableStyleId>
              </a:tblPr>
              <a:tblGrid>
                <a:gridCol w="4959023">
                  <a:extLst>
                    <a:ext uri="{9D8B030D-6E8A-4147-A177-3AD203B41FA5}">
                      <a16:colId xmlns:a16="http://schemas.microsoft.com/office/drawing/2014/main" val="855049711"/>
                    </a:ext>
                  </a:extLst>
                </a:gridCol>
                <a:gridCol w="5099378">
                  <a:extLst>
                    <a:ext uri="{9D8B030D-6E8A-4147-A177-3AD203B41FA5}">
                      <a16:colId xmlns:a16="http://schemas.microsoft.com/office/drawing/2014/main" val="1911941297"/>
                    </a:ext>
                  </a:extLst>
                </a:gridCol>
              </a:tblGrid>
              <a:tr h="389293">
                <a:tc>
                  <a:txBody>
                    <a:bodyPr/>
                    <a:lstStyle/>
                    <a:p>
                      <a:pPr marL="0" marR="0">
                        <a:lnSpc>
                          <a:spcPct val="107000"/>
                        </a:lnSpc>
                        <a:spcBef>
                          <a:spcPts val="0"/>
                        </a:spcBef>
                        <a:spcAft>
                          <a:spcPts val="0"/>
                        </a:spcAft>
                      </a:pPr>
                      <a:r>
                        <a:rPr lang="en-US" sz="2100" b="0">
                          <a:effectLst/>
                        </a:rPr>
                        <a:t>The child’s faulty belief</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tc>
                  <a:txBody>
                    <a:bodyPr/>
                    <a:lstStyle/>
                    <a:p>
                      <a:pPr marL="0" marR="0">
                        <a:lnSpc>
                          <a:spcPct val="107000"/>
                        </a:lnSpc>
                        <a:spcBef>
                          <a:spcPts val="0"/>
                        </a:spcBef>
                        <a:spcAft>
                          <a:spcPts val="0"/>
                        </a:spcAft>
                      </a:pPr>
                      <a:r>
                        <a:rPr lang="en-US" sz="2100" b="0">
                          <a:effectLst/>
                        </a:rPr>
                        <a:t>I am interested in cooperating.</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extLst>
                  <a:ext uri="{0D108BD9-81ED-4DB2-BD59-A6C34878D82A}">
                    <a16:rowId xmlns:a16="http://schemas.microsoft.com/office/drawing/2014/main" val="2712992539"/>
                  </a:ext>
                </a:extLst>
              </a:tr>
              <a:tr h="726742">
                <a:tc>
                  <a:txBody>
                    <a:bodyPr/>
                    <a:lstStyle/>
                    <a:p>
                      <a:pPr marL="0" marR="0">
                        <a:lnSpc>
                          <a:spcPct val="107000"/>
                        </a:lnSpc>
                        <a:spcBef>
                          <a:spcPts val="0"/>
                        </a:spcBef>
                        <a:spcAft>
                          <a:spcPts val="0"/>
                        </a:spcAft>
                      </a:pPr>
                      <a:r>
                        <a:rPr lang="en-US" sz="2100" b="0">
                          <a:effectLst/>
                        </a:rPr>
                        <a:t>The child's goal is</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tc>
                  <a:txBody>
                    <a:bodyPr/>
                    <a:lstStyle/>
                    <a:p>
                      <a:pPr marL="0" marR="0">
                        <a:lnSpc>
                          <a:spcPct val="107000"/>
                        </a:lnSpc>
                        <a:spcBef>
                          <a:spcPts val="0"/>
                        </a:spcBef>
                        <a:spcAft>
                          <a:spcPts val="0"/>
                        </a:spcAft>
                      </a:pPr>
                      <a:r>
                        <a:rPr lang="en-US" sz="2100" b="1" dirty="0">
                          <a:effectLst/>
                        </a:rPr>
                        <a:t>Justice</a:t>
                      </a:r>
                    </a:p>
                    <a:p>
                      <a:pPr marL="0" marR="0">
                        <a:lnSpc>
                          <a:spcPct val="107000"/>
                        </a:lnSpc>
                        <a:spcBef>
                          <a:spcPts val="0"/>
                        </a:spcBef>
                        <a:spcAft>
                          <a:spcPts val="0"/>
                        </a:spcAft>
                      </a:pPr>
                      <a:r>
                        <a:rPr lang="en-US" sz="2100" b="1" dirty="0">
                          <a:effectLst/>
                        </a:rPr>
                        <a:t>Fairness</a:t>
                      </a:r>
                      <a:endParaRPr lang="en-US" sz="2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extLst>
                  <a:ext uri="{0D108BD9-81ED-4DB2-BD59-A6C34878D82A}">
                    <a16:rowId xmlns:a16="http://schemas.microsoft.com/office/drawing/2014/main" val="2252494333"/>
                  </a:ext>
                </a:extLst>
              </a:tr>
              <a:tr h="1401642">
                <a:tc>
                  <a:txBody>
                    <a:bodyPr/>
                    <a:lstStyle/>
                    <a:p>
                      <a:pPr marL="0" marR="0">
                        <a:lnSpc>
                          <a:spcPct val="107000"/>
                        </a:lnSpc>
                        <a:spcBef>
                          <a:spcPts val="0"/>
                        </a:spcBef>
                        <a:spcAft>
                          <a:spcPts val="0"/>
                        </a:spcAft>
                      </a:pPr>
                      <a:r>
                        <a:rPr lang="en-US" sz="2100" b="0">
                          <a:effectLst/>
                        </a:rPr>
                        <a:t>What behaviors might you observe?</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tc>
                  <a:txBody>
                    <a:bodyPr/>
                    <a:lstStyle/>
                    <a:p>
                      <a:pPr marL="0" marR="0">
                        <a:lnSpc>
                          <a:spcPct val="107000"/>
                        </a:lnSpc>
                        <a:spcBef>
                          <a:spcPts val="0"/>
                        </a:spcBef>
                        <a:spcAft>
                          <a:spcPts val="0"/>
                        </a:spcAft>
                      </a:pPr>
                      <a:r>
                        <a:rPr lang="en-US" sz="2100" b="0" dirty="0">
                          <a:effectLst/>
                        </a:rPr>
                        <a:t>Returns kindness for hurt; Ignores belittling comments; Adjusting to change in plans; Needs to be reinforced even when seen in very small ways</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extLst>
                  <a:ext uri="{0D108BD9-81ED-4DB2-BD59-A6C34878D82A}">
                    <a16:rowId xmlns:a16="http://schemas.microsoft.com/office/drawing/2014/main" val="3229798597"/>
                  </a:ext>
                </a:extLst>
              </a:tr>
              <a:tr h="726742">
                <a:tc>
                  <a:txBody>
                    <a:bodyPr/>
                    <a:lstStyle/>
                    <a:p>
                      <a:pPr marL="0" marR="0">
                        <a:lnSpc>
                          <a:spcPct val="107000"/>
                        </a:lnSpc>
                        <a:spcBef>
                          <a:spcPts val="0"/>
                        </a:spcBef>
                        <a:spcAft>
                          <a:spcPts val="0"/>
                        </a:spcAft>
                      </a:pPr>
                      <a:r>
                        <a:rPr lang="en-US" sz="2100" b="0" dirty="0">
                          <a:effectLst/>
                        </a:rPr>
                        <a:t>How would you encourage the positive goals?</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tc>
                  <a:txBody>
                    <a:bodyPr/>
                    <a:lstStyle/>
                    <a:p>
                      <a:pPr marL="0" marR="0">
                        <a:lnSpc>
                          <a:spcPct val="107000"/>
                        </a:lnSpc>
                        <a:spcBef>
                          <a:spcPts val="0"/>
                        </a:spcBef>
                        <a:spcAft>
                          <a:spcPts val="0"/>
                        </a:spcAft>
                      </a:pPr>
                      <a:r>
                        <a:rPr lang="en-US" sz="2100" b="0" dirty="0">
                          <a:effectLst/>
                        </a:rPr>
                        <a:t> Let child know you appreciate her or his interest in cooperating.</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29007" marR="129007" marT="0" marB="0"/>
                </a:tc>
                <a:extLst>
                  <a:ext uri="{0D108BD9-81ED-4DB2-BD59-A6C34878D82A}">
                    <a16:rowId xmlns:a16="http://schemas.microsoft.com/office/drawing/2014/main" val="68522055"/>
                  </a:ext>
                </a:extLst>
              </a:tr>
            </a:tbl>
          </a:graphicData>
        </a:graphic>
      </p:graphicFrame>
    </p:spTree>
    <p:extLst>
      <p:ext uri="{BB962C8B-B14F-4D97-AF65-F5344CB8AC3E}">
        <p14:creationId xmlns:p14="http://schemas.microsoft.com/office/powerpoint/2010/main" val="2368410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C2FA0-E774-419B-B0D8-00DFE52CE533}"/>
              </a:ext>
            </a:extLst>
          </p:cNvPr>
          <p:cNvSpPr>
            <a:spLocks noGrp="1"/>
          </p:cNvSpPr>
          <p:nvPr>
            <p:ph type="title"/>
          </p:nvPr>
        </p:nvSpPr>
        <p:spPr>
          <a:xfrm>
            <a:off x="1097280" y="286603"/>
            <a:ext cx="10058400" cy="1450757"/>
          </a:xfrm>
        </p:spPr>
        <p:txBody>
          <a:bodyPr>
            <a:normAutofit/>
          </a:bodyPr>
          <a:lstStyle/>
          <a:p>
            <a:r>
              <a:rPr lang="en-US" dirty="0"/>
              <a:t>Goals of </a:t>
            </a:r>
            <a:r>
              <a:rPr lang="en-US" i="1" dirty="0"/>
              <a:t>Positive</a:t>
            </a:r>
            <a:r>
              <a:rPr lang="en-US" dirty="0"/>
              <a:t> Behavior</a:t>
            </a:r>
          </a:p>
        </p:txBody>
      </p:sp>
      <p:graphicFrame>
        <p:nvGraphicFramePr>
          <p:cNvPr id="6" name="Content Placeholder 5">
            <a:extLst>
              <a:ext uri="{FF2B5EF4-FFF2-40B4-BE49-F238E27FC236}">
                <a16:creationId xmlns:a16="http://schemas.microsoft.com/office/drawing/2014/main" id="{57943F78-CAF3-D615-6C2A-DDF7E26883AE}"/>
              </a:ext>
            </a:extLst>
          </p:cNvPr>
          <p:cNvGraphicFramePr>
            <a:graphicFrameLocks noGrp="1"/>
          </p:cNvGraphicFramePr>
          <p:nvPr>
            <p:ph idx="1"/>
            <p:extLst>
              <p:ext uri="{D42A27DB-BD31-4B8C-83A1-F6EECF244321}">
                <p14:modId xmlns:p14="http://schemas.microsoft.com/office/powerpoint/2010/main" val="1056528928"/>
              </p:ext>
            </p:extLst>
          </p:nvPr>
        </p:nvGraphicFramePr>
        <p:xfrm>
          <a:off x="1096963" y="2157048"/>
          <a:ext cx="10058401" cy="3669018"/>
        </p:xfrm>
        <a:graphic>
          <a:graphicData uri="http://schemas.openxmlformats.org/drawingml/2006/table">
            <a:tbl>
              <a:tblPr firstRow="1" firstCol="1" bandRow="1">
                <a:tableStyleId>{5C22544A-7EE6-4342-B048-85BDC9FD1C3A}</a:tableStyleId>
              </a:tblPr>
              <a:tblGrid>
                <a:gridCol w="5079673">
                  <a:extLst>
                    <a:ext uri="{9D8B030D-6E8A-4147-A177-3AD203B41FA5}">
                      <a16:colId xmlns:a16="http://schemas.microsoft.com/office/drawing/2014/main" val="3662416149"/>
                    </a:ext>
                  </a:extLst>
                </a:gridCol>
                <a:gridCol w="4978728">
                  <a:extLst>
                    <a:ext uri="{9D8B030D-6E8A-4147-A177-3AD203B41FA5}">
                      <a16:colId xmlns:a16="http://schemas.microsoft.com/office/drawing/2014/main" val="875530402"/>
                    </a:ext>
                  </a:extLst>
                </a:gridCol>
              </a:tblGrid>
              <a:tr h="398765">
                <a:tc>
                  <a:txBody>
                    <a:bodyPr/>
                    <a:lstStyle/>
                    <a:p>
                      <a:pPr marL="0" marR="0">
                        <a:lnSpc>
                          <a:spcPct val="107000"/>
                        </a:lnSpc>
                        <a:spcBef>
                          <a:spcPts val="0"/>
                        </a:spcBef>
                        <a:spcAft>
                          <a:spcPts val="0"/>
                        </a:spcAft>
                      </a:pPr>
                      <a:r>
                        <a:rPr lang="en-US" sz="2100" b="0">
                          <a:effectLst/>
                        </a:rPr>
                        <a:t>The child’s faulty belief</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tc>
                  <a:txBody>
                    <a:bodyPr/>
                    <a:lstStyle/>
                    <a:p>
                      <a:pPr marL="0" marR="0">
                        <a:lnSpc>
                          <a:spcPct val="107000"/>
                        </a:lnSpc>
                        <a:spcBef>
                          <a:spcPts val="0"/>
                        </a:spcBef>
                        <a:spcAft>
                          <a:spcPts val="0"/>
                        </a:spcAft>
                      </a:pPr>
                      <a:r>
                        <a:rPr lang="en-US" sz="2100" b="0">
                          <a:effectLst/>
                        </a:rPr>
                        <a:t>I can decide to withdraw from conflict.</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extLst>
                  <a:ext uri="{0D108BD9-81ED-4DB2-BD59-A6C34878D82A}">
                    <a16:rowId xmlns:a16="http://schemas.microsoft.com/office/drawing/2014/main" val="1464116034"/>
                  </a:ext>
                </a:extLst>
              </a:tr>
              <a:tr h="1090085">
                <a:tc>
                  <a:txBody>
                    <a:bodyPr/>
                    <a:lstStyle/>
                    <a:p>
                      <a:pPr marL="0" marR="0">
                        <a:lnSpc>
                          <a:spcPct val="107000"/>
                        </a:lnSpc>
                        <a:spcBef>
                          <a:spcPts val="0"/>
                        </a:spcBef>
                        <a:spcAft>
                          <a:spcPts val="0"/>
                        </a:spcAft>
                      </a:pPr>
                      <a:r>
                        <a:rPr lang="en-US" sz="2100" b="0">
                          <a:effectLst/>
                        </a:rPr>
                        <a:t>The child's goal is</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tc>
                  <a:txBody>
                    <a:bodyPr/>
                    <a:lstStyle/>
                    <a:p>
                      <a:pPr marL="0" marR="0">
                        <a:lnSpc>
                          <a:spcPct val="107000"/>
                        </a:lnSpc>
                        <a:spcBef>
                          <a:spcPts val="0"/>
                        </a:spcBef>
                        <a:spcAft>
                          <a:spcPts val="0"/>
                        </a:spcAft>
                      </a:pPr>
                      <a:r>
                        <a:rPr lang="en-US" sz="2100" b="1" dirty="0">
                          <a:effectLst/>
                        </a:rPr>
                        <a:t>Withdrawal from conflict</a:t>
                      </a:r>
                    </a:p>
                    <a:p>
                      <a:pPr marL="0" marR="0">
                        <a:lnSpc>
                          <a:spcPct val="107000"/>
                        </a:lnSpc>
                        <a:spcBef>
                          <a:spcPts val="0"/>
                        </a:spcBef>
                        <a:spcAft>
                          <a:spcPts val="0"/>
                        </a:spcAft>
                      </a:pPr>
                      <a:r>
                        <a:rPr lang="en-US" sz="2100" b="1" dirty="0">
                          <a:effectLst/>
                        </a:rPr>
                        <a:t>Refusal to fight</a:t>
                      </a:r>
                    </a:p>
                    <a:p>
                      <a:pPr marL="0" marR="0">
                        <a:lnSpc>
                          <a:spcPct val="107000"/>
                        </a:lnSpc>
                        <a:spcBef>
                          <a:spcPts val="0"/>
                        </a:spcBef>
                        <a:spcAft>
                          <a:spcPts val="0"/>
                        </a:spcAft>
                      </a:pPr>
                      <a:r>
                        <a:rPr lang="en-US" sz="2100" b="1" dirty="0">
                          <a:effectLst/>
                        </a:rPr>
                        <a:t>Acceptance of other’s opinions</a:t>
                      </a:r>
                      <a:endParaRPr lang="en-US" sz="2100" b="1" dirty="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extLst>
                  <a:ext uri="{0D108BD9-81ED-4DB2-BD59-A6C34878D82A}">
                    <a16:rowId xmlns:a16="http://schemas.microsoft.com/office/drawing/2014/main" val="1459899690"/>
                  </a:ext>
                </a:extLst>
              </a:tr>
              <a:tr h="1435744">
                <a:tc>
                  <a:txBody>
                    <a:bodyPr/>
                    <a:lstStyle/>
                    <a:p>
                      <a:pPr marL="0" marR="0">
                        <a:lnSpc>
                          <a:spcPct val="107000"/>
                        </a:lnSpc>
                        <a:spcBef>
                          <a:spcPts val="0"/>
                        </a:spcBef>
                        <a:spcAft>
                          <a:spcPts val="0"/>
                        </a:spcAft>
                      </a:pPr>
                      <a:r>
                        <a:rPr lang="en-US" sz="2100" b="0">
                          <a:effectLst/>
                        </a:rPr>
                        <a:t>What behaviors might you observe?</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tc>
                  <a:txBody>
                    <a:bodyPr/>
                    <a:lstStyle/>
                    <a:p>
                      <a:pPr marL="0" marR="0">
                        <a:lnSpc>
                          <a:spcPct val="107000"/>
                        </a:lnSpc>
                        <a:spcBef>
                          <a:spcPts val="0"/>
                        </a:spcBef>
                        <a:spcAft>
                          <a:spcPts val="0"/>
                        </a:spcAft>
                      </a:pPr>
                      <a:r>
                        <a:rPr lang="en-US" sz="2100" b="0">
                          <a:effectLst/>
                        </a:rPr>
                        <a:t>Ignores provocations; Withdraws from power contests to decide own behavior; Ignores others negative comments; Walks away</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extLst>
                  <a:ext uri="{0D108BD9-81ED-4DB2-BD59-A6C34878D82A}">
                    <a16:rowId xmlns:a16="http://schemas.microsoft.com/office/drawing/2014/main" val="2252175054"/>
                  </a:ext>
                </a:extLst>
              </a:tr>
              <a:tr h="744424">
                <a:tc>
                  <a:txBody>
                    <a:bodyPr/>
                    <a:lstStyle/>
                    <a:p>
                      <a:pPr marL="0" marR="0">
                        <a:lnSpc>
                          <a:spcPct val="107000"/>
                        </a:lnSpc>
                        <a:spcBef>
                          <a:spcPts val="0"/>
                        </a:spcBef>
                        <a:spcAft>
                          <a:spcPts val="0"/>
                        </a:spcAft>
                      </a:pPr>
                      <a:r>
                        <a:rPr lang="en-US" sz="2100" b="0">
                          <a:effectLst/>
                        </a:rPr>
                        <a:t>How would you encourage the positive goals?</a:t>
                      </a:r>
                      <a:endParaRPr lang="en-US" sz="2100" b="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tc>
                  <a:txBody>
                    <a:bodyPr/>
                    <a:lstStyle/>
                    <a:p>
                      <a:pPr marL="0" marR="0">
                        <a:lnSpc>
                          <a:spcPct val="107000"/>
                        </a:lnSpc>
                        <a:spcBef>
                          <a:spcPts val="0"/>
                        </a:spcBef>
                        <a:spcAft>
                          <a:spcPts val="0"/>
                        </a:spcAft>
                      </a:pPr>
                      <a:r>
                        <a:rPr lang="en-US" sz="2100" b="0" dirty="0">
                          <a:effectLst/>
                        </a:rPr>
                        <a:t>Recognize child’s effort to act maturely.</a:t>
                      </a:r>
                      <a:endParaRPr lang="en-US" sz="2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32146" marR="132146" marT="0" marB="0"/>
                </a:tc>
                <a:extLst>
                  <a:ext uri="{0D108BD9-81ED-4DB2-BD59-A6C34878D82A}">
                    <a16:rowId xmlns:a16="http://schemas.microsoft.com/office/drawing/2014/main" val="3204729651"/>
                  </a:ext>
                </a:extLst>
              </a:tr>
            </a:tbl>
          </a:graphicData>
        </a:graphic>
      </p:graphicFrame>
    </p:spTree>
    <p:extLst>
      <p:ext uri="{BB962C8B-B14F-4D97-AF65-F5344CB8AC3E}">
        <p14:creationId xmlns:p14="http://schemas.microsoft.com/office/powerpoint/2010/main" val="328933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C780C41-54F6-4906-87F1-F5837D996433}"/>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Discipline is Education</a:t>
            </a:r>
          </a:p>
        </p:txBody>
      </p:sp>
      <p:sp>
        <p:nvSpPr>
          <p:cNvPr id="14" name="Rectangle 13">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6ADAF49A-E221-12B3-6234-89CE072C3A69}"/>
              </a:ext>
            </a:extLst>
          </p:cNvPr>
          <p:cNvGraphicFramePr>
            <a:graphicFrameLocks noGrp="1"/>
          </p:cNvGraphicFramePr>
          <p:nvPr>
            <p:ph idx="1"/>
            <p:extLst>
              <p:ext uri="{D42A27DB-BD31-4B8C-83A1-F6EECF244321}">
                <p14:modId xmlns:p14="http://schemas.microsoft.com/office/powerpoint/2010/main" val="340769283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8285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28124-005D-4D76-AB9C-0A5C3AB02CCC}"/>
              </a:ext>
            </a:extLst>
          </p:cNvPr>
          <p:cNvSpPr>
            <a:spLocks noGrp="1"/>
          </p:cNvSpPr>
          <p:nvPr>
            <p:ph type="title"/>
          </p:nvPr>
        </p:nvSpPr>
        <p:spPr>
          <a:xfrm>
            <a:off x="1097280" y="286603"/>
            <a:ext cx="10058400" cy="1450757"/>
          </a:xfrm>
        </p:spPr>
        <p:txBody>
          <a:bodyPr>
            <a:normAutofit/>
          </a:bodyPr>
          <a:lstStyle/>
          <a:p>
            <a:r>
              <a:rPr lang="en-US" dirty="0"/>
              <a:t>Rules</a:t>
            </a:r>
          </a:p>
        </p:txBody>
      </p:sp>
      <p:graphicFrame>
        <p:nvGraphicFramePr>
          <p:cNvPr id="5" name="Content Placeholder 2">
            <a:extLst>
              <a:ext uri="{FF2B5EF4-FFF2-40B4-BE49-F238E27FC236}">
                <a16:creationId xmlns:a16="http://schemas.microsoft.com/office/drawing/2014/main" id="{521BB6BB-EA85-4FE4-8693-152F6340E33A}"/>
              </a:ext>
            </a:extLst>
          </p:cNvPr>
          <p:cNvGraphicFramePr>
            <a:graphicFrameLocks noGrp="1"/>
          </p:cNvGraphicFramePr>
          <p:nvPr>
            <p:ph idx="1"/>
            <p:extLst>
              <p:ext uri="{D42A27DB-BD31-4B8C-83A1-F6EECF244321}">
                <p14:modId xmlns:p14="http://schemas.microsoft.com/office/powerpoint/2010/main" val="34355089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8843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9" name="Straight Connector 28">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Content Placeholder 4">
            <a:extLst>
              <a:ext uri="{FF2B5EF4-FFF2-40B4-BE49-F238E27FC236}">
                <a16:creationId xmlns:a16="http://schemas.microsoft.com/office/drawing/2014/main" id="{A25FC598-94F5-434E-99E9-C6FA318052BF}"/>
              </a:ext>
            </a:extLst>
          </p:cNvPr>
          <p:cNvPicPr>
            <a:picLocks noGrp="1" noChangeAspect="1"/>
          </p:cNvPicPr>
          <p:nvPr>
            <p:ph idx="1"/>
          </p:nvPr>
        </p:nvPicPr>
        <p:blipFill rotWithShape="1">
          <a:blip r:embed="rId3">
            <a:alphaModFix amt="35000"/>
            <a:extLst>
              <a:ext uri="{28A0092B-C50C-407E-A947-70E740481C1C}">
                <a14:useLocalDpi xmlns:a14="http://schemas.microsoft.com/office/drawing/2010/main" val="0"/>
              </a:ext>
            </a:extLst>
          </a:blip>
          <a:srcRect b="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7BD8913E-4C3B-4F83-967C-E90B1B654587}"/>
              </a:ext>
            </a:extLst>
          </p:cNvPr>
          <p:cNvSpPr>
            <a:spLocks noGrp="1"/>
          </p:cNvSpPr>
          <p:nvPr>
            <p:ph type="title"/>
          </p:nvPr>
        </p:nvSpPr>
        <p:spPr>
          <a:xfrm>
            <a:off x="429904" y="2352485"/>
            <a:ext cx="11348114" cy="1469708"/>
          </a:xfrm>
        </p:spPr>
        <p:txBody>
          <a:bodyPr vert="horz" lIns="91440" tIns="45720" rIns="91440" bIns="45720" rtlCol="0" anchor="b">
            <a:normAutofit fontScale="90000"/>
          </a:bodyPr>
          <a:lstStyle/>
          <a:p>
            <a:r>
              <a:rPr lang="en-US" sz="8000" dirty="0">
                <a:solidFill>
                  <a:srgbClr val="FFFFFF"/>
                </a:solidFill>
              </a:rPr>
              <a:t>Children Learn What They Live</a:t>
            </a:r>
          </a:p>
        </p:txBody>
      </p:sp>
      <p:cxnSp>
        <p:nvCxnSpPr>
          <p:cNvPr id="31" name="Straight Connector 30">
            <a:extLst>
              <a:ext uri="{FF2B5EF4-FFF2-40B4-BE49-F238E27FC236}">
                <a16:creationId xmlns:a16="http://schemas.microsoft.com/office/drawing/2014/main" id="{ED26D631-71B1-41FC-8183-9A37F884E4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alpha val="80000"/>
              </a:schemeClr>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B0DD4D4C-0A16-4FBA-9931-1F0FCE92E2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Rectangle 34">
            <a:extLst>
              <a:ext uri="{FF2B5EF4-FFF2-40B4-BE49-F238E27FC236}">
                <a16:creationId xmlns:a16="http://schemas.microsoft.com/office/drawing/2014/main" id="{10E8F221-2C17-451E-A781-791A48BDA1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11003757"/>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0217274-D693-4E49-92A4-BDAD02286777}"/>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Making Rules</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ACC8AC52-D80A-5D5B-0AEC-67C0B1C3D898}"/>
              </a:ext>
            </a:extLst>
          </p:cNvPr>
          <p:cNvGraphicFramePr>
            <a:graphicFrameLocks noGrp="1"/>
          </p:cNvGraphicFramePr>
          <p:nvPr>
            <p:ph idx="1"/>
            <p:extLst>
              <p:ext uri="{D42A27DB-BD31-4B8C-83A1-F6EECF244321}">
                <p14:modId xmlns:p14="http://schemas.microsoft.com/office/powerpoint/2010/main" val="3062066768"/>
              </p:ext>
            </p:extLst>
          </p:nvPr>
        </p:nvGraphicFramePr>
        <p:xfrm>
          <a:off x="4741863" y="177422"/>
          <a:ext cx="6797675" cy="64553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40304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52287-A366-4F43-9817-585B19FAB850}"/>
              </a:ext>
            </a:extLst>
          </p:cNvPr>
          <p:cNvSpPr>
            <a:spLocks noGrp="1"/>
          </p:cNvSpPr>
          <p:nvPr>
            <p:ph type="title"/>
          </p:nvPr>
        </p:nvSpPr>
        <p:spPr>
          <a:xfrm>
            <a:off x="1097280" y="286603"/>
            <a:ext cx="10058400" cy="1450757"/>
          </a:xfrm>
        </p:spPr>
        <p:txBody>
          <a:bodyPr>
            <a:normAutofit/>
          </a:bodyPr>
          <a:lstStyle/>
          <a:p>
            <a:r>
              <a:rPr lang="en-US" dirty="0"/>
              <a:t>Rating Behaviors</a:t>
            </a:r>
          </a:p>
        </p:txBody>
      </p:sp>
      <p:pic>
        <p:nvPicPr>
          <p:cNvPr id="5" name="Picture 4" descr="Icon&#10;&#10;Description automatically generated">
            <a:extLst>
              <a:ext uri="{FF2B5EF4-FFF2-40B4-BE49-F238E27FC236}">
                <a16:creationId xmlns:a16="http://schemas.microsoft.com/office/drawing/2014/main" id="{78BBE2B3-1436-E5B4-462D-A001F85195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087" y="2320118"/>
            <a:ext cx="2925229" cy="2925229"/>
          </a:xfrm>
          <a:prstGeom prst="rect">
            <a:avLst/>
          </a:prstGeom>
        </p:spPr>
      </p:pic>
      <p:sp>
        <p:nvSpPr>
          <p:cNvPr id="3" name="Content Placeholder 2">
            <a:extLst>
              <a:ext uri="{FF2B5EF4-FFF2-40B4-BE49-F238E27FC236}">
                <a16:creationId xmlns:a16="http://schemas.microsoft.com/office/drawing/2014/main" id="{D9F19925-8476-42C8-865E-92B676827812}"/>
              </a:ext>
            </a:extLst>
          </p:cNvPr>
          <p:cNvSpPr>
            <a:spLocks noGrp="1"/>
          </p:cNvSpPr>
          <p:nvPr>
            <p:ph idx="1"/>
          </p:nvPr>
        </p:nvSpPr>
        <p:spPr>
          <a:xfrm>
            <a:off x="3609832" y="1845734"/>
            <a:ext cx="8263719" cy="4561890"/>
          </a:xfrm>
        </p:spPr>
        <p:txBody>
          <a:bodyPr numCol="2">
            <a:noAutofit/>
          </a:bodyPr>
          <a:lstStyle/>
          <a:p>
            <a:pPr>
              <a:lnSpc>
                <a:spcPct val="120000"/>
              </a:lnSpc>
              <a:buFont typeface="Wingdings" panose="05000000000000000000" pitchFamily="2" charset="2"/>
              <a:buChar char="q"/>
            </a:pPr>
            <a:r>
              <a:rPr lang="en-US" dirty="0"/>
              <a:t>using foul language</a:t>
            </a:r>
          </a:p>
          <a:p>
            <a:pPr>
              <a:lnSpc>
                <a:spcPct val="120000"/>
              </a:lnSpc>
              <a:buFont typeface="Wingdings" panose="05000000000000000000" pitchFamily="2" charset="2"/>
              <a:buChar char="q"/>
            </a:pPr>
            <a:r>
              <a:rPr lang="en-US" dirty="0"/>
              <a:t>taking things that belong to others without permission</a:t>
            </a:r>
          </a:p>
          <a:p>
            <a:pPr>
              <a:lnSpc>
                <a:spcPct val="120000"/>
              </a:lnSpc>
              <a:buFont typeface="Wingdings" panose="05000000000000000000" pitchFamily="2" charset="2"/>
              <a:buChar char="q"/>
            </a:pPr>
            <a:r>
              <a:rPr lang="en-US" dirty="0"/>
              <a:t>telling a lie or fib</a:t>
            </a:r>
          </a:p>
          <a:p>
            <a:pPr>
              <a:lnSpc>
                <a:spcPct val="120000"/>
              </a:lnSpc>
              <a:buFont typeface="Wingdings" panose="05000000000000000000" pitchFamily="2" charset="2"/>
              <a:buChar char="q"/>
            </a:pPr>
            <a:r>
              <a:rPr lang="en-US" dirty="0"/>
              <a:t>not letting anyone know where you will be</a:t>
            </a:r>
          </a:p>
          <a:p>
            <a:pPr>
              <a:lnSpc>
                <a:spcPct val="120000"/>
              </a:lnSpc>
              <a:buFont typeface="Wingdings" panose="05000000000000000000" pitchFamily="2" charset="2"/>
              <a:buChar char="q"/>
            </a:pPr>
            <a:r>
              <a:rPr lang="en-US" dirty="0"/>
              <a:t>not making your bed</a:t>
            </a:r>
          </a:p>
          <a:p>
            <a:pPr>
              <a:lnSpc>
                <a:spcPct val="120000"/>
              </a:lnSpc>
              <a:buFont typeface="Wingdings" panose="05000000000000000000" pitchFamily="2" charset="2"/>
              <a:buChar char="q"/>
            </a:pPr>
            <a:r>
              <a:rPr lang="en-US" dirty="0"/>
              <a:t>not taking out the garbage</a:t>
            </a:r>
          </a:p>
          <a:p>
            <a:pPr>
              <a:lnSpc>
                <a:spcPct val="120000"/>
              </a:lnSpc>
              <a:buFont typeface="Wingdings" panose="05000000000000000000" pitchFamily="2" charset="2"/>
              <a:buChar char="q"/>
            </a:pPr>
            <a:r>
              <a:rPr lang="en-US" dirty="0"/>
              <a:t>not doing homework</a:t>
            </a:r>
          </a:p>
          <a:p>
            <a:pPr>
              <a:lnSpc>
                <a:spcPct val="120000"/>
              </a:lnSpc>
              <a:buFont typeface="Wingdings" panose="05000000000000000000" pitchFamily="2" charset="2"/>
              <a:buChar char="q"/>
            </a:pPr>
            <a:r>
              <a:rPr lang="en-US" dirty="0"/>
              <a:t>Stealing</a:t>
            </a:r>
          </a:p>
          <a:p>
            <a:pPr>
              <a:lnSpc>
                <a:spcPct val="120000"/>
              </a:lnSpc>
              <a:buFont typeface="Wingdings" panose="05000000000000000000" pitchFamily="2" charset="2"/>
              <a:buChar char="q"/>
            </a:pPr>
            <a:r>
              <a:rPr lang="en-US" dirty="0"/>
              <a:t>harming an animal</a:t>
            </a:r>
          </a:p>
          <a:p>
            <a:pPr>
              <a:lnSpc>
                <a:spcPct val="120000"/>
              </a:lnSpc>
              <a:buFont typeface="Wingdings" panose="05000000000000000000" pitchFamily="2" charset="2"/>
              <a:buChar char="q"/>
            </a:pPr>
            <a:r>
              <a:rPr lang="en-US" dirty="0"/>
              <a:t>refusing to eat the food served</a:t>
            </a:r>
          </a:p>
          <a:p>
            <a:pPr>
              <a:lnSpc>
                <a:spcPct val="120000"/>
              </a:lnSpc>
              <a:buFont typeface="Wingdings" panose="05000000000000000000" pitchFamily="2" charset="2"/>
              <a:buChar char="q"/>
            </a:pPr>
            <a:r>
              <a:rPr lang="en-US" dirty="0"/>
              <a:t>wetting the bed</a:t>
            </a:r>
          </a:p>
          <a:p>
            <a:pPr>
              <a:lnSpc>
                <a:spcPct val="120000"/>
              </a:lnSpc>
              <a:buFont typeface="Wingdings" panose="05000000000000000000" pitchFamily="2" charset="2"/>
              <a:buChar char="q"/>
            </a:pPr>
            <a:r>
              <a:rPr lang="en-US" dirty="0"/>
              <a:t>hoarding food</a:t>
            </a:r>
          </a:p>
          <a:p>
            <a:pPr>
              <a:lnSpc>
                <a:spcPct val="120000"/>
              </a:lnSpc>
              <a:buFont typeface="Wingdings" panose="05000000000000000000" pitchFamily="2" charset="2"/>
              <a:buChar char="q"/>
            </a:pPr>
            <a:r>
              <a:rPr lang="en-US" dirty="0"/>
              <a:t>back talk to parent</a:t>
            </a:r>
          </a:p>
          <a:p>
            <a:pPr>
              <a:lnSpc>
                <a:spcPct val="120000"/>
              </a:lnSpc>
              <a:buFont typeface="Wingdings" panose="05000000000000000000" pitchFamily="2" charset="2"/>
              <a:buChar char="q"/>
            </a:pPr>
            <a:r>
              <a:rPr lang="en-US" dirty="0"/>
              <a:t>self abuse such as cutting or pulling out own hair</a:t>
            </a:r>
          </a:p>
        </p:txBody>
      </p:sp>
    </p:spTree>
    <p:extLst>
      <p:ext uri="{BB962C8B-B14F-4D97-AF65-F5344CB8AC3E}">
        <p14:creationId xmlns:p14="http://schemas.microsoft.com/office/powerpoint/2010/main" val="3626152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EC2CF-1B76-412B-9FCD-DC5116AE8F52}"/>
              </a:ext>
            </a:extLst>
          </p:cNvPr>
          <p:cNvSpPr>
            <a:spLocks noGrp="1"/>
          </p:cNvSpPr>
          <p:nvPr>
            <p:ph type="title"/>
          </p:nvPr>
        </p:nvSpPr>
        <p:spPr>
          <a:xfrm>
            <a:off x="1097280" y="286603"/>
            <a:ext cx="10058400" cy="1450757"/>
          </a:xfrm>
        </p:spPr>
        <p:txBody>
          <a:bodyPr>
            <a:normAutofit/>
          </a:bodyPr>
          <a:lstStyle/>
          <a:p>
            <a:r>
              <a:rPr lang="en-US" dirty="0"/>
              <a:t>Communication</a:t>
            </a:r>
          </a:p>
        </p:txBody>
      </p:sp>
      <p:pic>
        <p:nvPicPr>
          <p:cNvPr id="7" name="Graphic 6" descr="Questions">
            <a:extLst>
              <a:ext uri="{FF2B5EF4-FFF2-40B4-BE49-F238E27FC236}">
                <a16:creationId xmlns:a16="http://schemas.microsoft.com/office/drawing/2014/main" id="{96FA727C-5EC5-F5A4-CCAE-5706216348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76432" y="2104325"/>
            <a:ext cx="3094997" cy="3094997"/>
          </a:xfrm>
          <a:prstGeom prst="rect">
            <a:avLst/>
          </a:prstGeom>
        </p:spPr>
      </p:pic>
      <p:sp>
        <p:nvSpPr>
          <p:cNvPr id="3" name="Content Placeholder 2">
            <a:extLst>
              <a:ext uri="{FF2B5EF4-FFF2-40B4-BE49-F238E27FC236}">
                <a16:creationId xmlns:a16="http://schemas.microsoft.com/office/drawing/2014/main" id="{63FBA3BD-6D3F-49BD-BD19-C5C03CE2106A}"/>
              </a:ext>
            </a:extLst>
          </p:cNvPr>
          <p:cNvSpPr>
            <a:spLocks noGrp="1"/>
          </p:cNvSpPr>
          <p:nvPr>
            <p:ph idx="1"/>
          </p:nvPr>
        </p:nvSpPr>
        <p:spPr>
          <a:xfrm>
            <a:off x="4639733" y="1845734"/>
            <a:ext cx="7206524" cy="4418588"/>
          </a:xfrm>
        </p:spPr>
        <p:txBody>
          <a:bodyPr>
            <a:normAutofit/>
          </a:bodyPr>
          <a:lstStyle/>
          <a:p>
            <a:r>
              <a:rPr lang="en-US" sz="2400" i="1" dirty="0"/>
              <a:t>When faced with a misbehavior that you feel needs to be changed, first ask yourself these questions:</a:t>
            </a:r>
          </a:p>
          <a:p>
            <a:br>
              <a:rPr lang="en-US" sz="2400" dirty="0"/>
            </a:br>
            <a:r>
              <a:rPr lang="en-US" sz="2400" b="1" dirty="0"/>
              <a:t>1. </a:t>
            </a:r>
            <a:r>
              <a:rPr lang="en-US" sz="2400" dirty="0"/>
              <a:t>Why might the child be behaving this way?</a:t>
            </a:r>
            <a:br>
              <a:rPr lang="en-US" sz="2400" dirty="0"/>
            </a:br>
            <a:r>
              <a:rPr lang="en-US" sz="2400" b="1" dirty="0"/>
              <a:t>2. </a:t>
            </a:r>
            <a:r>
              <a:rPr lang="en-US" sz="2400" dirty="0"/>
              <a:t>Why does it bother me?</a:t>
            </a:r>
            <a:br>
              <a:rPr lang="en-US" sz="2400" dirty="0"/>
            </a:br>
            <a:r>
              <a:rPr lang="en-US" sz="2400" b="1" dirty="0"/>
              <a:t>3. </a:t>
            </a:r>
            <a:r>
              <a:rPr lang="en-US" sz="2400" dirty="0"/>
              <a:t>What are the long-range consequences?</a:t>
            </a:r>
            <a:br>
              <a:rPr lang="en-US" sz="2400" dirty="0"/>
            </a:br>
            <a:r>
              <a:rPr lang="en-US" sz="2400" b="1" dirty="0"/>
              <a:t>4. </a:t>
            </a:r>
            <a:r>
              <a:rPr lang="en-US" sz="2400" dirty="0"/>
              <a:t>What can I do in the short run?</a:t>
            </a:r>
          </a:p>
          <a:p>
            <a:br>
              <a:rPr lang="en-US" sz="2400" dirty="0"/>
            </a:br>
            <a:r>
              <a:rPr lang="en-US" sz="2400" dirty="0"/>
              <a:t>If after asking yourself the four questions above, you decide that something needs to be done, one of the following methods might be helpful, depending on the particular child and the particular misbehavior.</a:t>
            </a:r>
          </a:p>
        </p:txBody>
      </p:sp>
    </p:spTree>
    <p:extLst>
      <p:ext uri="{BB962C8B-B14F-4D97-AF65-F5344CB8AC3E}">
        <p14:creationId xmlns:p14="http://schemas.microsoft.com/office/powerpoint/2010/main" val="2196923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5F8EC-53A1-477E-8C1C-C06CC1AF02D9}"/>
              </a:ext>
            </a:extLst>
          </p:cNvPr>
          <p:cNvSpPr>
            <a:spLocks noGrp="1"/>
          </p:cNvSpPr>
          <p:nvPr>
            <p:ph type="title"/>
          </p:nvPr>
        </p:nvSpPr>
        <p:spPr/>
        <p:txBody>
          <a:bodyPr/>
          <a:lstStyle/>
          <a:p>
            <a:r>
              <a:rPr lang="en-US" dirty="0"/>
              <a:t>Consequences</a:t>
            </a:r>
          </a:p>
        </p:txBody>
      </p:sp>
      <p:graphicFrame>
        <p:nvGraphicFramePr>
          <p:cNvPr id="11" name="Content Placeholder 2">
            <a:extLst>
              <a:ext uri="{FF2B5EF4-FFF2-40B4-BE49-F238E27FC236}">
                <a16:creationId xmlns:a16="http://schemas.microsoft.com/office/drawing/2014/main" id="{FDF54F62-409D-FB8E-D2D9-A5B097D5FBA2}"/>
              </a:ext>
            </a:extLst>
          </p:cNvPr>
          <p:cNvGraphicFramePr>
            <a:graphicFrameLocks noGrp="1"/>
          </p:cNvGraphicFramePr>
          <p:nvPr>
            <p:ph idx="1"/>
            <p:extLst>
              <p:ext uri="{D42A27DB-BD31-4B8C-83A1-F6EECF244321}">
                <p14:modId xmlns:p14="http://schemas.microsoft.com/office/powerpoint/2010/main" val="961498304"/>
              </p:ext>
            </p:extLst>
          </p:nvPr>
        </p:nvGraphicFramePr>
        <p:xfrm>
          <a:off x="1097279" y="1845734"/>
          <a:ext cx="10523789"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7662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3DEBD22-311C-41C6-BA06-4F574406E979}"/>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Consequences take time!</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8EE29CB4-5CF2-B432-9B92-BD6A2B343BE5}"/>
              </a:ext>
            </a:extLst>
          </p:cNvPr>
          <p:cNvGraphicFramePr>
            <a:graphicFrameLocks noGrp="1"/>
          </p:cNvGraphicFramePr>
          <p:nvPr>
            <p:ph idx="1"/>
            <p:extLst>
              <p:ext uri="{D42A27DB-BD31-4B8C-83A1-F6EECF244321}">
                <p14:modId xmlns:p14="http://schemas.microsoft.com/office/powerpoint/2010/main" val="407718756"/>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85946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02B81-0F96-4718-9219-8A7B96F3C03C}"/>
              </a:ext>
            </a:extLst>
          </p:cNvPr>
          <p:cNvSpPr>
            <a:spLocks noGrp="1"/>
          </p:cNvSpPr>
          <p:nvPr>
            <p:ph type="title"/>
          </p:nvPr>
        </p:nvSpPr>
        <p:spPr>
          <a:xfrm>
            <a:off x="1097280" y="286603"/>
            <a:ext cx="10058400" cy="1450757"/>
          </a:xfrm>
        </p:spPr>
        <p:txBody>
          <a:bodyPr>
            <a:normAutofit/>
          </a:bodyPr>
          <a:lstStyle/>
          <a:p>
            <a:r>
              <a:rPr lang="en-US" dirty="0"/>
              <a:t>Positive Communication</a:t>
            </a:r>
          </a:p>
        </p:txBody>
      </p:sp>
      <p:sp>
        <p:nvSpPr>
          <p:cNvPr id="3" name="Content Placeholder 2">
            <a:extLst>
              <a:ext uri="{FF2B5EF4-FFF2-40B4-BE49-F238E27FC236}">
                <a16:creationId xmlns:a16="http://schemas.microsoft.com/office/drawing/2014/main" id="{90E65215-5EAC-4AE2-9746-A058729DD5BF}"/>
              </a:ext>
            </a:extLst>
          </p:cNvPr>
          <p:cNvSpPr>
            <a:spLocks noGrp="1"/>
          </p:cNvSpPr>
          <p:nvPr>
            <p:ph idx="1"/>
          </p:nvPr>
        </p:nvSpPr>
        <p:spPr>
          <a:xfrm>
            <a:off x="1097279" y="1845734"/>
            <a:ext cx="6454987" cy="4023360"/>
          </a:xfrm>
        </p:spPr>
        <p:txBody>
          <a:bodyPr>
            <a:normAutofit lnSpcReduction="10000"/>
          </a:bodyPr>
          <a:lstStyle/>
          <a:p>
            <a:r>
              <a:rPr lang="en-US" sz="2400" b="1" dirty="0"/>
              <a:t>Positive Communication: </a:t>
            </a:r>
            <a:r>
              <a:rPr lang="en-US" sz="2400" dirty="0"/>
              <a:t>using language in positive terms to describe what you want, rather than what you don't want. </a:t>
            </a:r>
          </a:p>
          <a:p>
            <a:r>
              <a:rPr lang="en-US" sz="2400" i="1" dirty="0"/>
              <a:t>“Walk around the pool,” rather than, “Stop that</a:t>
            </a:r>
            <a:br>
              <a:rPr lang="en-US" sz="2400" i="1" dirty="0"/>
            </a:br>
            <a:r>
              <a:rPr lang="en-US" sz="2400" i="1" dirty="0"/>
              <a:t>running!”</a:t>
            </a:r>
          </a:p>
          <a:p>
            <a:r>
              <a:rPr lang="en-US" sz="2400" b="1" dirty="0"/>
              <a:t>Active Listening: </a:t>
            </a:r>
            <a:r>
              <a:rPr lang="en-US" sz="2400" dirty="0"/>
              <a:t>listening with understanding and then clarifying the statement and responding to the feelings. </a:t>
            </a:r>
          </a:p>
          <a:p>
            <a:r>
              <a:rPr lang="en-US" sz="2400" i="1" dirty="0"/>
              <a:t>“It sounds like your teacher really scolded you in class and you must have felt really embarrassed by that.”</a:t>
            </a:r>
          </a:p>
        </p:txBody>
      </p:sp>
      <p:pic>
        <p:nvPicPr>
          <p:cNvPr id="7" name="Graphic 6" descr="Chat Bubble">
            <a:extLst>
              <a:ext uri="{FF2B5EF4-FFF2-40B4-BE49-F238E27FC236}">
                <a16:creationId xmlns:a16="http://schemas.microsoft.com/office/drawing/2014/main" id="{617E7469-E473-5F9E-8AEC-D4E6AC09B3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20570" y="2084269"/>
            <a:ext cx="3135109" cy="3135109"/>
          </a:xfrm>
          <a:prstGeom prst="rect">
            <a:avLst/>
          </a:prstGeom>
        </p:spPr>
      </p:pic>
    </p:spTree>
    <p:extLst>
      <p:ext uri="{BB962C8B-B14F-4D97-AF65-F5344CB8AC3E}">
        <p14:creationId xmlns:p14="http://schemas.microsoft.com/office/powerpoint/2010/main" val="3997438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DCFD60B-88C1-4267-BFBF-25C24565CF7F}"/>
              </a:ext>
            </a:extLst>
          </p:cNvPr>
          <p:cNvSpPr>
            <a:spLocks noGrp="1"/>
          </p:cNvSpPr>
          <p:nvPr>
            <p:ph type="title"/>
          </p:nvPr>
        </p:nvSpPr>
        <p:spPr>
          <a:xfrm>
            <a:off x="492370" y="605896"/>
            <a:ext cx="3084844" cy="5646208"/>
          </a:xfrm>
        </p:spPr>
        <p:txBody>
          <a:bodyPr anchor="ctr">
            <a:normAutofit/>
          </a:bodyPr>
          <a:lstStyle/>
          <a:p>
            <a:r>
              <a:rPr lang="en-US" sz="3600">
                <a:solidFill>
                  <a:srgbClr val="FFFFFF"/>
                </a:solidFill>
              </a:rPr>
              <a:t>“I” Messages</a:t>
            </a:r>
          </a:p>
        </p:txBody>
      </p:sp>
      <p:sp>
        <p:nvSpPr>
          <p:cNvPr id="17"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1435C622-D757-B428-485A-8E07CAB5C081}"/>
              </a:ext>
            </a:extLst>
          </p:cNvPr>
          <p:cNvSpPr>
            <a:spLocks noGrp="1"/>
          </p:cNvSpPr>
          <p:nvPr>
            <p:ph idx="1"/>
          </p:nvPr>
        </p:nvSpPr>
        <p:spPr>
          <a:xfrm>
            <a:off x="4742016" y="605896"/>
            <a:ext cx="6413663" cy="5646208"/>
          </a:xfrm>
        </p:spPr>
        <p:txBody>
          <a:bodyPr anchor="ctr">
            <a:normAutofit lnSpcReduction="10000"/>
          </a:bodyPr>
          <a:lstStyle/>
          <a:p>
            <a:r>
              <a:rPr lang="en-US" sz="2400" dirty="0"/>
              <a:t>Communicating by phrasing in the first person. </a:t>
            </a:r>
            <a:r>
              <a:rPr lang="en-US" sz="2400" i="1" dirty="0"/>
              <a:t>“I feel worried and upset when I don't know where my children are.”</a:t>
            </a:r>
          </a:p>
          <a:p>
            <a:br>
              <a:rPr lang="en-US" sz="2400" dirty="0"/>
            </a:br>
            <a:r>
              <a:rPr lang="en-US" sz="2400" b="1" dirty="0"/>
              <a:t>“I” Messages include the following steps:</a:t>
            </a:r>
            <a:br>
              <a:rPr lang="en-US" sz="2400" dirty="0"/>
            </a:br>
            <a:r>
              <a:rPr lang="en-US" sz="2400" dirty="0"/>
              <a:t>1. Describe the behavior (don't blame) — When you fight with your brother...</a:t>
            </a:r>
            <a:br>
              <a:rPr lang="en-US" sz="2400" dirty="0"/>
            </a:br>
            <a:r>
              <a:rPr lang="en-US" sz="2400" dirty="0"/>
              <a:t>2. State your feeling — I get angry</a:t>
            </a:r>
            <a:br>
              <a:rPr lang="en-US" sz="2400" dirty="0"/>
            </a:br>
            <a:r>
              <a:rPr lang="en-US" sz="2400" dirty="0"/>
              <a:t>3. State the consequences — because someone might get hurt.</a:t>
            </a:r>
          </a:p>
          <a:p>
            <a:endParaRPr lang="en-US" sz="2400" dirty="0"/>
          </a:p>
          <a:p>
            <a:r>
              <a:rPr lang="en-US" sz="2400" dirty="0"/>
              <a:t>This includes the following pattern:</a:t>
            </a:r>
            <a:br>
              <a:rPr lang="en-US" sz="2400" dirty="0"/>
            </a:br>
            <a:br>
              <a:rPr lang="en-US" sz="2400" dirty="0"/>
            </a:br>
            <a:r>
              <a:rPr lang="en-US" sz="2400" dirty="0"/>
              <a:t>Behavior — When you...</a:t>
            </a:r>
            <a:br>
              <a:rPr lang="en-US" sz="2400" dirty="0"/>
            </a:br>
            <a:r>
              <a:rPr lang="en-US" sz="2400" dirty="0"/>
              <a:t>Feeling — I feel...</a:t>
            </a:r>
            <a:br>
              <a:rPr lang="en-US" sz="2400" dirty="0"/>
            </a:br>
            <a:r>
              <a:rPr lang="en-US" sz="2400" dirty="0"/>
              <a:t>Consequence — because...</a:t>
            </a:r>
          </a:p>
          <a:p>
            <a:endParaRPr lang="en-US" dirty="0"/>
          </a:p>
        </p:txBody>
      </p:sp>
    </p:spTree>
    <p:extLst>
      <p:ext uri="{BB962C8B-B14F-4D97-AF65-F5344CB8AC3E}">
        <p14:creationId xmlns:p14="http://schemas.microsoft.com/office/powerpoint/2010/main" val="267491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96F6E-8B1F-43C9-A437-229CD9148B04}"/>
              </a:ext>
            </a:extLst>
          </p:cNvPr>
          <p:cNvSpPr>
            <a:spLocks noGrp="1"/>
          </p:cNvSpPr>
          <p:nvPr>
            <p:ph type="title"/>
          </p:nvPr>
        </p:nvSpPr>
        <p:spPr/>
        <p:txBody>
          <a:bodyPr/>
          <a:lstStyle/>
          <a:p>
            <a:r>
              <a:rPr lang="en-US" dirty="0"/>
              <a:t>Incentives/Rewards/Motivators</a:t>
            </a:r>
          </a:p>
        </p:txBody>
      </p:sp>
      <p:graphicFrame>
        <p:nvGraphicFramePr>
          <p:cNvPr id="5" name="Content Placeholder 2">
            <a:extLst>
              <a:ext uri="{FF2B5EF4-FFF2-40B4-BE49-F238E27FC236}">
                <a16:creationId xmlns:a16="http://schemas.microsoft.com/office/drawing/2014/main" id="{0B068162-CC0A-B002-2F8F-AB02B85E25CE}"/>
              </a:ext>
            </a:extLst>
          </p:cNvPr>
          <p:cNvGraphicFramePr>
            <a:graphicFrameLocks noGrp="1"/>
          </p:cNvGraphicFramePr>
          <p:nvPr>
            <p:ph idx="1"/>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7779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8CEEA-4289-4CB4-9307-D2101FF58243}"/>
              </a:ext>
            </a:extLst>
          </p:cNvPr>
          <p:cNvSpPr>
            <a:spLocks noGrp="1"/>
          </p:cNvSpPr>
          <p:nvPr>
            <p:ph type="title"/>
          </p:nvPr>
        </p:nvSpPr>
        <p:spPr/>
        <p:txBody>
          <a:bodyPr/>
          <a:lstStyle/>
          <a:p>
            <a:r>
              <a:rPr lang="en-US"/>
              <a:t>Contracting</a:t>
            </a:r>
            <a:endParaRPr lang="en-US" dirty="0"/>
          </a:p>
        </p:txBody>
      </p:sp>
      <p:graphicFrame>
        <p:nvGraphicFramePr>
          <p:cNvPr id="15" name="Content Placeholder 2">
            <a:extLst>
              <a:ext uri="{FF2B5EF4-FFF2-40B4-BE49-F238E27FC236}">
                <a16:creationId xmlns:a16="http://schemas.microsoft.com/office/drawing/2014/main" id="{54C45B9C-8D39-12C7-34AE-EE93FB3E7A17}"/>
              </a:ext>
            </a:extLst>
          </p:cNvPr>
          <p:cNvGraphicFramePr>
            <a:graphicFrameLocks noGrp="1"/>
          </p:cNvGraphicFramePr>
          <p:nvPr>
            <p:ph idx="1"/>
            <p:extLst>
              <p:ext uri="{D42A27DB-BD31-4B8C-83A1-F6EECF244321}">
                <p14:modId xmlns:p14="http://schemas.microsoft.com/office/powerpoint/2010/main" val="326766105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3958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A1CAADC-AC8B-4550-B2E1-847A54D9E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DDB2DC4-BAFB-4971-AFCF-776F33B8A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E3F01CE-267A-4585-B73A-3E398FC24A12}"/>
              </a:ext>
            </a:extLst>
          </p:cNvPr>
          <p:cNvSpPr>
            <a:spLocks noGrp="1"/>
          </p:cNvSpPr>
          <p:nvPr>
            <p:ph type="title"/>
          </p:nvPr>
        </p:nvSpPr>
        <p:spPr>
          <a:xfrm>
            <a:off x="1066800" y="5252936"/>
            <a:ext cx="10058400" cy="1028715"/>
          </a:xfrm>
        </p:spPr>
        <p:txBody>
          <a:bodyPr>
            <a:normAutofit/>
          </a:bodyPr>
          <a:lstStyle/>
          <a:p>
            <a:pPr algn="ctr"/>
            <a:r>
              <a:rPr lang="en-US">
                <a:solidFill>
                  <a:srgbClr val="FFFFFF"/>
                </a:solidFill>
              </a:rPr>
              <a:t>Redirecting</a:t>
            </a:r>
          </a:p>
        </p:txBody>
      </p:sp>
      <p:sp>
        <p:nvSpPr>
          <p:cNvPr id="13" name="Rectangle 12">
            <a:extLst>
              <a:ext uri="{FF2B5EF4-FFF2-40B4-BE49-F238E27FC236}">
                <a16:creationId xmlns:a16="http://schemas.microsoft.com/office/drawing/2014/main" id="{F251E3E9-2E8C-4862-96EB-46BF28945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65B8259A-4D5E-02EF-FCA4-A4FB339F56B0}"/>
              </a:ext>
            </a:extLst>
          </p:cNvPr>
          <p:cNvGraphicFramePr>
            <a:graphicFrameLocks noGrp="1"/>
          </p:cNvGraphicFramePr>
          <p:nvPr>
            <p:ph idx="1"/>
            <p:extLst>
              <p:ext uri="{D42A27DB-BD31-4B8C-83A1-F6EECF244321}">
                <p14:modId xmlns:p14="http://schemas.microsoft.com/office/powerpoint/2010/main" val="853760816"/>
              </p:ext>
            </p:extLst>
          </p:nvPr>
        </p:nvGraphicFramePr>
        <p:xfrm>
          <a:off x="643466" y="643466"/>
          <a:ext cx="10900477" cy="4133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0556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F10A55-74FD-4A52-937A-1B4586429285}"/>
              </a:ext>
            </a:extLst>
          </p:cNvPr>
          <p:cNvSpPr>
            <a:spLocks noGrp="1"/>
          </p:cNvSpPr>
          <p:nvPr>
            <p:ph type="title"/>
          </p:nvPr>
        </p:nvSpPr>
        <p:spPr>
          <a:xfrm>
            <a:off x="5181601" y="634946"/>
            <a:ext cx="6368142" cy="1450757"/>
          </a:xfrm>
        </p:spPr>
        <p:txBody>
          <a:bodyPr>
            <a:normAutofit/>
          </a:bodyPr>
          <a:lstStyle/>
          <a:p>
            <a:r>
              <a:rPr lang="en-US" dirty="0"/>
              <a:t>Parenting Today</a:t>
            </a:r>
          </a:p>
        </p:txBody>
      </p:sp>
      <p:pic>
        <p:nvPicPr>
          <p:cNvPr id="5" name="Picture 4" descr="A hand of two adults and a kid on top of each other">
            <a:extLst>
              <a:ext uri="{FF2B5EF4-FFF2-40B4-BE49-F238E27FC236}">
                <a16:creationId xmlns:a16="http://schemas.microsoft.com/office/drawing/2014/main" id="{0795C655-5E95-7B09-0BC4-C3D04EA02307}"/>
              </a:ext>
            </a:extLst>
          </p:cNvPr>
          <p:cNvPicPr>
            <a:picLocks noChangeAspect="1"/>
          </p:cNvPicPr>
          <p:nvPr/>
        </p:nvPicPr>
        <p:blipFill rotWithShape="1">
          <a:blip r:embed="rId3"/>
          <a:srcRect l="30991" r="23788" b="1"/>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C02BACA-55AA-4A36-80E9-30F83D6E01FA}"/>
              </a:ext>
            </a:extLst>
          </p:cNvPr>
          <p:cNvSpPr>
            <a:spLocks noGrp="1"/>
          </p:cNvSpPr>
          <p:nvPr>
            <p:ph idx="1"/>
          </p:nvPr>
        </p:nvSpPr>
        <p:spPr>
          <a:xfrm>
            <a:off x="5181601" y="2198913"/>
            <a:ext cx="6368142" cy="4135395"/>
          </a:xfrm>
        </p:spPr>
        <p:txBody>
          <a:bodyPr>
            <a:normAutofit/>
          </a:bodyPr>
          <a:lstStyle/>
          <a:p>
            <a:r>
              <a:rPr lang="en-US" sz="2800" i="1" dirty="0"/>
              <a:t>When I think about how I was disciplined as a child, I remember:</a:t>
            </a:r>
          </a:p>
          <a:p>
            <a:pPr>
              <a:buFont typeface="Arial" panose="020B0604020202020204" pitchFamily="34" charset="0"/>
              <a:buChar char="•"/>
            </a:pPr>
            <a:r>
              <a:rPr lang="en-US" sz="2800" dirty="0"/>
              <a:t>How did you feel about being disciplined as a child?</a:t>
            </a:r>
          </a:p>
          <a:p>
            <a:pPr>
              <a:buFont typeface="Arial" panose="020B0604020202020204" pitchFamily="34" charset="0"/>
              <a:buChar char="•"/>
            </a:pPr>
            <a:r>
              <a:rPr lang="en-US" sz="2800" dirty="0"/>
              <a:t>Where did you get your own parenting styles?</a:t>
            </a:r>
          </a:p>
          <a:p>
            <a:pPr>
              <a:buFont typeface="Arial" panose="020B0604020202020204" pitchFamily="34" charset="0"/>
              <a:buChar char="•"/>
            </a:pPr>
            <a:r>
              <a:rPr lang="en-US" sz="2800" dirty="0"/>
              <a:t>In what ways do you discipline your children differently than you were disciplined?</a:t>
            </a:r>
          </a:p>
        </p:txBody>
      </p:sp>
    </p:spTree>
    <p:extLst>
      <p:ext uri="{BB962C8B-B14F-4D97-AF65-F5344CB8AC3E}">
        <p14:creationId xmlns:p14="http://schemas.microsoft.com/office/powerpoint/2010/main" val="5596104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83A29C3-62EE-4516-ACE3-974AF8CD16AD}"/>
              </a:ext>
            </a:extLst>
          </p:cNvPr>
          <p:cNvSpPr>
            <a:spLocks noGrp="1"/>
          </p:cNvSpPr>
          <p:nvPr>
            <p:ph type="title"/>
          </p:nvPr>
        </p:nvSpPr>
        <p:spPr>
          <a:xfrm>
            <a:off x="492370" y="516835"/>
            <a:ext cx="3084844" cy="5772840"/>
          </a:xfrm>
        </p:spPr>
        <p:txBody>
          <a:bodyPr anchor="ctr">
            <a:normAutofit/>
          </a:bodyPr>
          <a:lstStyle/>
          <a:p>
            <a:r>
              <a:rPr lang="en-US" sz="3600" dirty="0">
                <a:solidFill>
                  <a:srgbClr val="FFFFFF"/>
                </a:solidFill>
              </a:rPr>
              <a:t>Role-Modeling</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FB193625-5005-5384-E64B-1C5F1F6A804A}"/>
              </a:ext>
            </a:extLst>
          </p:cNvPr>
          <p:cNvGraphicFramePr>
            <a:graphicFrameLocks noGrp="1"/>
          </p:cNvGraphicFramePr>
          <p:nvPr>
            <p:ph idx="1"/>
            <p:extLst>
              <p:ext uri="{D42A27DB-BD31-4B8C-83A1-F6EECF244321}">
                <p14:modId xmlns:p14="http://schemas.microsoft.com/office/powerpoint/2010/main" val="4112005691"/>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0669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1851C68-6A66-42C8-A57A-74A8931B84A8}"/>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Ignore Mild Misbehavior</a:t>
            </a:r>
            <a:br>
              <a:rPr lang="en-US" sz="3600">
                <a:solidFill>
                  <a:srgbClr val="FFFFFF"/>
                </a:solidFill>
              </a:rPr>
            </a:br>
            <a:endParaRPr lang="en-US" sz="3600">
              <a:solidFill>
                <a:srgbClr val="FFFFFF"/>
              </a:solidFill>
            </a:endParaRPr>
          </a:p>
        </p:txBody>
      </p:sp>
      <p:sp>
        <p:nvSpPr>
          <p:cNvPr id="19"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0" name="Content Placeholder 2">
            <a:extLst>
              <a:ext uri="{FF2B5EF4-FFF2-40B4-BE49-F238E27FC236}">
                <a16:creationId xmlns:a16="http://schemas.microsoft.com/office/drawing/2014/main" id="{36FFEEF7-CA6F-B510-922B-1F768F74E698}"/>
              </a:ext>
            </a:extLst>
          </p:cNvPr>
          <p:cNvGraphicFramePr>
            <a:graphicFrameLocks noGrp="1"/>
          </p:cNvGraphicFramePr>
          <p:nvPr>
            <p:ph idx="1"/>
            <p:extLst>
              <p:ext uri="{D42A27DB-BD31-4B8C-83A1-F6EECF244321}">
                <p14:modId xmlns:p14="http://schemas.microsoft.com/office/powerpoint/2010/main" val="428425859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82498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F0FD7-1693-4FCE-92B8-47ADB9E39277}"/>
              </a:ext>
            </a:extLst>
          </p:cNvPr>
          <p:cNvSpPr>
            <a:spLocks noGrp="1"/>
          </p:cNvSpPr>
          <p:nvPr>
            <p:ph type="title"/>
          </p:nvPr>
        </p:nvSpPr>
        <p:spPr>
          <a:xfrm>
            <a:off x="1097280" y="286603"/>
            <a:ext cx="10058400" cy="1450757"/>
          </a:xfrm>
        </p:spPr>
        <p:txBody>
          <a:bodyPr>
            <a:normAutofit/>
          </a:bodyPr>
          <a:lstStyle/>
          <a:p>
            <a:r>
              <a:rPr lang="en-US" dirty="0"/>
              <a:t>Positive Attention</a:t>
            </a:r>
          </a:p>
        </p:txBody>
      </p:sp>
      <p:graphicFrame>
        <p:nvGraphicFramePr>
          <p:cNvPr id="5" name="Content Placeholder 2">
            <a:extLst>
              <a:ext uri="{FF2B5EF4-FFF2-40B4-BE49-F238E27FC236}">
                <a16:creationId xmlns:a16="http://schemas.microsoft.com/office/drawing/2014/main" id="{AF6A0005-29BF-9C60-47C0-174F8551516A}"/>
              </a:ext>
            </a:extLst>
          </p:cNvPr>
          <p:cNvGraphicFramePr>
            <a:graphicFrameLocks noGrp="1"/>
          </p:cNvGraphicFramePr>
          <p:nvPr>
            <p:ph idx="1"/>
            <p:extLst>
              <p:ext uri="{D42A27DB-BD31-4B8C-83A1-F6EECF244321}">
                <p14:modId xmlns:p14="http://schemas.microsoft.com/office/powerpoint/2010/main" val="56505435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6422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Colourful patterned shapes">
            <a:extLst>
              <a:ext uri="{FF2B5EF4-FFF2-40B4-BE49-F238E27FC236}">
                <a16:creationId xmlns:a16="http://schemas.microsoft.com/office/drawing/2014/main" id="{2CE8E5AD-ECF3-883B-4A44-8A2724B3D6F9}"/>
              </a:ext>
            </a:extLst>
          </p:cNvPr>
          <p:cNvPicPr>
            <a:picLocks noChangeAspect="1"/>
          </p:cNvPicPr>
          <p:nvPr/>
        </p:nvPicPr>
        <p:blipFill rotWithShape="1">
          <a:blip r:embed="rId3">
            <a:alphaModFix amt="35000"/>
          </a:blip>
          <a:srcRect t="8022" b="8023"/>
          <a:stretch/>
        </p:blipFill>
        <p:spPr>
          <a:xfrm>
            <a:off x="20" y="10"/>
            <a:ext cx="12191980" cy="6857990"/>
          </a:xfrm>
          <a:prstGeom prst="rect">
            <a:avLst/>
          </a:prstGeom>
        </p:spPr>
      </p:pic>
      <p:cxnSp>
        <p:nvCxnSpPr>
          <p:cNvPr id="18" name="Straight Connector 17">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9A328EB-84FA-4E8B-87AF-FE7E5C2C38A1}"/>
              </a:ext>
            </a:extLst>
          </p:cNvPr>
          <p:cNvSpPr>
            <a:spLocks noGrp="1"/>
          </p:cNvSpPr>
          <p:nvPr>
            <p:ph type="title"/>
          </p:nvPr>
        </p:nvSpPr>
        <p:spPr>
          <a:xfrm>
            <a:off x="1097280" y="286603"/>
            <a:ext cx="10058400" cy="1450757"/>
          </a:xfrm>
        </p:spPr>
        <p:txBody>
          <a:bodyPr>
            <a:normAutofit/>
          </a:bodyPr>
          <a:lstStyle/>
          <a:p>
            <a:r>
              <a:rPr lang="en-US">
                <a:solidFill>
                  <a:schemeClr val="tx1"/>
                </a:solidFill>
              </a:rPr>
              <a:t>Praise Good Behavior</a:t>
            </a:r>
            <a:br>
              <a:rPr lang="en-US">
                <a:solidFill>
                  <a:schemeClr val="tx1"/>
                </a:solidFill>
              </a:rPr>
            </a:br>
            <a:endParaRPr lang="en-US">
              <a:solidFill>
                <a:schemeClr val="tx1"/>
              </a:solidFill>
            </a:endParaRPr>
          </a:p>
        </p:txBody>
      </p:sp>
      <p:sp>
        <p:nvSpPr>
          <p:cNvPr id="3" name="Content Placeholder 2">
            <a:extLst>
              <a:ext uri="{FF2B5EF4-FFF2-40B4-BE49-F238E27FC236}">
                <a16:creationId xmlns:a16="http://schemas.microsoft.com/office/drawing/2014/main" id="{744BC5D2-06C0-464A-BA07-0BC1820BD513}"/>
              </a:ext>
            </a:extLst>
          </p:cNvPr>
          <p:cNvSpPr>
            <a:spLocks noGrp="1"/>
          </p:cNvSpPr>
          <p:nvPr>
            <p:ph idx="1"/>
          </p:nvPr>
        </p:nvSpPr>
        <p:spPr>
          <a:xfrm>
            <a:off x="1097280" y="1845734"/>
            <a:ext cx="10058400" cy="4023360"/>
          </a:xfrm>
        </p:spPr>
        <p:txBody>
          <a:bodyPr>
            <a:normAutofit/>
          </a:bodyPr>
          <a:lstStyle/>
          <a:p>
            <a:r>
              <a:rPr lang="en-US" sz="2800" dirty="0">
                <a:solidFill>
                  <a:schemeClr val="tx1"/>
                </a:solidFill>
              </a:rPr>
              <a:t>Praise is a powerful tool that can reinforce good behavior. </a:t>
            </a:r>
          </a:p>
          <a:p>
            <a:r>
              <a:rPr lang="en-US" sz="2800" dirty="0">
                <a:solidFill>
                  <a:schemeClr val="tx1"/>
                </a:solidFill>
              </a:rPr>
              <a:t>Catch your child being good and point out the specific behavior you appreciate.</a:t>
            </a:r>
          </a:p>
          <a:p>
            <a:r>
              <a:rPr lang="en-US" sz="2800" dirty="0">
                <a:solidFill>
                  <a:schemeClr val="tx1"/>
                </a:solidFill>
              </a:rPr>
              <a:t>Whether they are playing quietly with blocks, using good manners, or following directions nicely, praising their efforts will give them an incentive to continue. </a:t>
            </a:r>
          </a:p>
          <a:p>
            <a:r>
              <a:rPr lang="en-US" sz="2800" dirty="0">
                <a:solidFill>
                  <a:schemeClr val="tx1"/>
                </a:solidFill>
              </a:rPr>
              <a:t>Pointing out good behavior also helps them understand your expectations better.</a:t>
            </a:r>
          </a:p>
          <a:p>
            <a:endParaRPr lang="en-US" dirty="0">
              <a:solidFill>
                <a:schemeClr val="tx1"/>
              </a:solidFill>
            </a:endParaRPr>
          </a:p>
        </p:txBody>
      </p:sp>
      <p:sp>
        <p:nvSpPr>
          <p:cNvPr id="20" name="Rectangle 19">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3956533"/>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1">
            <a:extLst>
              <a:ext uri="{FF2B5EF4-FFF2-40B4-BE49-F238E27FC236}">
                <a16:creationId xmlns:a16="http://schemas.microsoft.com/office/drawing/2014/main" id="{9A1CAADC-AC8B-4550-B2E1-847A54D9E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3">
            <a:extLst>
              <a:ext uri="{FF2B5EF4-FFF2-40B4-BE49-F238E27FC236}">
                <a16:creationId xmlns:a16="http://schemas.microsoft.com/office/drawing/2014/main" id="{1DDB2DC4-BAFB-4971-AFCF-776F33B8A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65F32BB-B832-41D6-907D-9EF8B4F0FDAE}"/>
              </a:ext>
            </a:extLst>
          </p:cNvPr>
          <p:cNvSpPr>
            <a:spLocks noGrp="1"/>
          </p:cNvSpPr>
          <p:nvPr>
            <p:ph type="title"/>
          </p:nvPr>
        </p:nvSpPr>
        <p:spPr>
          <a:xfrm>
            <a:off x="1066800" y="5252936"/>
            <a:ext cx="10058400" cy="1028715"/>
          </a:xfrm>
        </p:spPr>
        <p:txBody>
          <a:bodyPr>
            <a:normAutofit/>
          </a:bodyPr>
          <a:lstStyle/>
          <a:p>
            <a:pPr algn="ctr"/>
            <a:r>
              <a:rPr lang="en-US" sz="4400">
                <a:solidFill>
                  <a:srgbClr val="FFFFFF"/>
                </a:solidFill>
              </a:rPr>
              <a:t>Using Praise to Encourage Good Behaviors</a:t>
            </a:r>
          </a:p>
        </p:txBody>
      </p:sp>
      <p:sp>
        <p:nvSpPr>
          <p:cNvPr id="40" name="Rectangle 35">
            <a:extLst>
              <a:ext uri="{FF2B5EF4-FFF2-40B4-BE49-F238E27FC236}">
                <a16:creationId xmlns:a16="http://schemas.microsoft.com/office/drawing/2014/main" id="{F251E3E9-2E8C-4862-96EB-46BF28945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7" name="Content Placeholder 2">
            <a:extLst>
              <a:ext uri="{FF2B5EF4-FFF2-40B4-BE49-F238E27FC236}">
                <a16:creationId xmlns:a16="http://schemas.microsoft.com/office/drawing/2014/main" id="{89288460-8CCF-8F0B-6463-EC71818BCAA8}"/>
              </a:ext>
            </a:extLst>
          </p:cNvPr>
          <p:cNvGraphicFramePr>
            <a:graphicFrameLocks noGrp="1"/>
          </p:cNvGraphicFramePr>
          <p:nvPr>
            <p:ph idx="1"/>
            <p:extLst>
              <p:ext uri="{D42A27DB-BD31-4B8C-83A1-F6EECF244321}">
                <p14:modId xmlns:p14="http://schemas.microsoft.com/office/powerpoint/2010/main" val="3645300461"/>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544532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AEFF8-BC2D-4B56-AFE5-DE62200EC46B}"/>
              </a:ext>
            </a:extLst>
          </p:cNvPr>
          <p:cNvSpPr>
            <a:spLocks noGrp="1"/>
          </p:cNvSpPr>
          <p:nvPr>
            <p:ph type="title"/>
          </p:nvPr>
        </p:nvSpPr>
        <p:spPr>
          <a:xfrm>
            <a:off x="1097280" y="286603"/>
            <a:ext cx="10058400" cy="1450757"/>
          </a:xfrm>
        </p:spPr>
        <p:txBody>
          <a:bodyPr>
            <a:normAutofit/>
          </a:bodyPr>
          <a:lstStyle/>
          <a:p>
            <a:r>
              <a:rPr lang="en-US"/>
              <a:t>Redirect Attention</a:t>
            </a:r>
            <a:br>
              <a:rPr lang="en-US"/>
            </a:br>
            <a:endParaRPr lang="en-US" dirty="0"/>
          </a:p>
        </p:txBody>
      </p:sp>
      <p:graphicFrame>
        <p:nvGraphicFramePr>
          <p:cNvPr id="6" name="Content Placeholder 2">
            <a:extLst>
              <a:ext uri="{FF2B5EF4-FFF2-40B4-BE49-F238E27FC236}">
                <a16:creationId xmlns:a16="http://schemas.microsoft.com/office/drawing/2014/main" id="{F7CF36D2-C01F-3BE8-0E92-3D8B9082F5D2}"/>
              </a:ext>
            </a:extLst>
          </p:cNvPr>
          <p:cNvGraphicFramePr>
            <a:graphicFrameLocks noGrp="1"/>
          </p:cNvGraphicFramePr>
          <p:nvPr>
            <p:ph idx="1"/>
            <p:extLst>
              <p:ext uri="{D42A27DB-BD31-4B8C-83A1-F6EECF244321}">
                <p14:modId xmlns:p14="http://schemas.microsoft.com/office/powerpoint/2010/main" val="322912240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5265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D1C251-12CE-44AE-B3AF-982C68170856}"/>
              </a:ext>
            </a:extLst>
          </p:cNvPr>
          <p:cNvSpPr>
            <a:spLocks noGrp="1"/>
          </p:cNvSpPr>
          <p:nvPr>
            <p:ph type="title"/>
          </p:nvPr>
        </p:nvSpPr>
        <p:spPr>
          <a:xfrm>
            <a:off x="5181601" y="634946"/>
            <a:ext cx="6368142" cy="1450757"/>
          </a:xfrm>
        </p:spPr>
        <p:txBody>
          <a:bodyPr>
            <a:normAutofit/>
          </a:bodyPr>
          <a:lstStyle/>
          <a:p>
            <a:r>
              <a:rPr lang="en-US" dirty="0"/>
              <a:t>Offer Rewards</a:t>
            </a:r>
            <a:br>
              <a:rPr lang="en-US" dirty="0"/>
            </a:br>
            <a:endParaRPr lang="en-US" dirty="0"/>
          </a:p>
        </p:txBody>
      </p:sp>
      <p:pic>
        <p:nvPicPr>
          <p:cNvPr id="5" name="Picture 4" descr="Drawings on colourful paper">
            <a:extLst>
              <a:ext uri="{FF2B5EF4-FFF2-40B4-BE49-F238E27FC236}">
                <a16:creationId xmlns:a16="http://schemas.microsoft.com/office/drawing/2014/main" id="{4ED1FDAD-651B-B762-514E-76522953DA8F}"/>
              </a:ext>
            </a:extLst>
          </p:cNvPr>
          <p:cNvPicPr>
            <a:picLocks noChangeAspect="1"/>
          </p:cNvPicPr>
          <p:nvPr/>
        </p:nvPicPr>
        <p:blipFill rotWithShape="1">
          <a:blip r:embed="rId3"/>
          <a:srcRect l="17261" r="37519" b="1"/>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3854D05-BA07-41F1-8C4B-FAD41409AF03}"/>
              </a:ext>
            </a:extLst>
          </p:cNvPr>
          <p:cNvSpPr>
            <a:spLocks noGrp="1"/>
          </p:cNvSpPr>
          <p:nvPr>
            <p:ph idx="1"/>
          </p:nvPr>
        </p:nvSpPr>
        <p:spPr>
          <a:xfrm>
            <a:off x="5181601" y="2198914"/>
            <a:ext cx="6368142" cy="3670180"/>
          </a:xfrm>
        </p:spPr>
        <p:txBody>
          <a:bodyPr>
            <a:normAutofit/>
          </a:bodyPr>
          <a:lstStyle/>
          <a:p>
            <a:r>
              <a:rPr lang="en-US" sz="2400" dirty="0"/>
              <a:t>Reward systems can be very effective with children in foster care. </a:t>
            </a:r>
          </a:p>
          <a:p>
            <a:r>
              <a:rPr lang="en-US" sz="2400" dirty="0"/>
              <a:t>A young child may do well with a sticker chart and an older child could benefit from a token economy system.</a:t>
            </a:r>
          </a:p>
          <a:p>
            <a:endParaRPr lang="en-US" dirty="0"/>
          </a:p>
          <a:p>
            <a:endParaRPr lang="en-US" dirty="0"/>
          </a:p>
        </p:txBody>
      </p:sp>
    </p:spTree>
    <p:extLst>
      <p:ext uri="{BB962C8B-B14F-4D97-AF65-F5344CB8AC3E}">
        <p14:creationId xmlns:p14="http://schemas.microsoft.com/office/powerpoint/2010/main" val="872219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E58F6E-F53B-4E5C-9E46-58DE83CFD378}"/>
              </a:ext>
            </a:extLst>
          </p:cNvPr>
          <p:cNvSpPr>
            <a:spLocks noGrp="1"/>
          </p:cNvSpPr>
          <p:nvPr>
            <p:ph type="title"/>
          </p:nvPr>
        </p:nvSpPr>
        <p:spPr>
          <a:xfrm>
            <a:off x="5181601" y="634946"/>
            <a:ext cx="6368142" cy="1450757"/>
          </a:xfrm>
        </p:spPr>
        <p:txBody>
          <a:bodyPr>
            <a:normAutofit/>
          </a:bodyPr>
          <a:lstStyle/>
          <a:p>
            <a:r>
              <a:rPr lang="en-US" dirty="0"/>
              <a:t>Offer Rewards</a:t>
            </a:r>
          </a:p>
        </p:txBody>
      </p:sp>
      <p:pic>
        <p:nvPicPr>
          <p:cNvPr id="5" name="Picture 4" descr="People handing a red book">
            <a:extLst>
              <a:ext uri="{FF2B5EF4-FFF2-40B4-BE49-F238E27FC236}">
                <a16:creationId xmlns:a16="http://schemas.microsoft.com/office/drawing/2014/main" id="{9097F58A-ECDB-25EB-EB78-828E239C4437}"/>
              </a:ext>
            </a:extLst>
          </p:cNvPr>
          <p:cNvPicPr>
            <a:picLocks noChangeAspect="1"/>
          </p:cNvPicPr>
          <p:nvPr/>
        </p:nvPicPr>
        <p:blipFill rotWithShape="1">
          <a:blip r:embed="rId3"/>
          <a:srcRect l="14087" r="40693" b="1"/>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1D5CBF9-3713-43F5-8DB4-BD7AEBC6DEB2}"/>
              </a:ext>
            </a:extLst>
          </p:cNvPr>
          <p:cNvSpPr>
            <a:spLocks noGrp="1"/>
          </p:cNvSpPr>
          <p:nvPr>
            <p:ph idx="1"/>
          </p:nvPr>
        </p:nvSpPr>
        <p:spPr>
          <a:xfrm>
            <a:off x="5181601" y="2198914"/>
            <a:ext cx="6368142" cy="3670180"/>
          </a:xfrm>
        </p:spPr>
        <p:txBody>
          <a:bodyPr>
            <a:normAutofit/>
          </a:bodyPr>
          <a:lstStyle/>
          <a:p>
            <a:r>
              <a:rPr lang="en-US" sz="2400" dirty="0"/>
              <a:t>Be careful with rewards. </a:t>
            </a:r>
          </a:p>
          <a:p>
            <a:r>
              <a:rPr lang="en-US" sz="2400" i="1" dirty="0"/>
              <a:t>It does not need to be money! </a:t>
            </a:r>
          </a:p>
          <a:p>
            <a:r>
              <a:rPr lang="en-US" sz="2400" dirty="0"/>
              <a:t>Invest time in learning what type of rewards will motivate your child.</a:t>
            </a:r>
          </a:p>
          <a:p>
            <a:r>
              <a:rPr lang="en-US" sz="2400" dirty="0"/>
              <a:t>And make sure your child sees it as a reward plan, not a punitive plan that causes them to lose privileges.</a:t>
            </a:r>
          </a:p>
          <a:p>
            <a:endParaRPr lang="en-US" dirty="0"/>
          </a:p>
        </p:txBody>
      </p:sp>
    </p:spTree>
    <p:extLst>
      <p:ext uri="{BB962C8B-B14F-4D97-AF65-F5344CB8AC3E}">
        <p14:creationId xmlns:p14="http://schemas.microsoft.com/office/powerpoint/2010/main" val="11697816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6DF0E016-7AAA-4021-8283-4541B060B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B77DF32-EEE8-4CE3-B061-A0FE3A5C67AD}"/>
              </a:ext>
            </a:extLst>
          </p:cNvPr>
          <p:cNvSpPr>
            <a:spLocks noGrp="1"/>
          </p:cNvSpPr>
          <p:nvPr>
            <p:ph type="title"/>
          </p:nvPr>
        </p:nvSpPr>
        <p:spPr>
          <a:xfrm>
            <a:off x="8177212" y="634946"/>
            <a:ext cx="3372529" cy="5055904"/>
          </a:xfrm>
        </p:spPr>
        <p:txBody>
          <a:bodyPr anchor="ctr">
            <a:normAutofit/>
          </a:bodyPr>
          <a:lstStyle/>
          <a:p>
            <a:r>
              <a:rPr lang="en-US" dirty="0"/>
              <a:t>Time-</a:t>
            </a:r>
            <a:r>
              <a:rPr lang="en-US" i="1" dirty="0"/>
              <a:t>In</a:t>
            </a:r>
            <a:r>
              <a:rPr lang="en-US" dirty="0"/>
              <a:t>, Not Time-Out</a:t>
            </a:r>
          </a:p>
        </p:txBody>
      </p:sp>
      <p:cxnSp>
        <p:nvCxnSpPr>
          <p:cNvPr id="25" name="Straight Connector 24">
            <a:extLst>
              <a:ext uri="{FF2B5EF4-FFF2-40B4-BE49-F238E27FC236}">
                <a16:creationId xmlns:a16="http://schemas.microsoft.com/office/drawing/2014/main" id="{1ED7C93A-082F-4C56-B282-DBEA4A168B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1548FC5-3294-4768-A652-ADA82AE22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3D3A9120-D290-43FB-863E-28A45D2D3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8" name="Content Placeholder 2">
            <a:extLst>
              <a:ext uri="{FF2B5EF4-FFF2-40B4-BE49-F238E27FC236}">
                <a16:creationId xmlns:a16="http://schemas.microsoft.com/office/drawing/2014/main" id="{4347548A-F5D1-9755-2909-4430BD3015C6}"/>
              </a:ext>
            </a:extLst>
          </p:cNvPr>
          <p:cNvGraphicFramePr>
            <a:graphicFrameLocks noGrp="1"/>
          </p:cNvGraphicFramePr>
          <p:nvPr>
            <p:ph idx="1"/>
            <p:extLst>
              <p:ext uri="{D42A27DB-BD31-4B8C-83A1-F6EECF244321}">
                <p14:modId xmlns:p14="http://schemas.microsoft.com/office/powerpoint/2010/main" val="4262897461"/>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2654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77DF32-EEE8-4CE3-B061-A0FE3A5C67AD}"/>
              </a:ext>
            </a:extLst>
          </p:cNvPr>
          <p:cNvSpPr>
            <a:spLocks noGrp="1"/>
          </p:cNvSpPr>
          <p:nvPr>
            <p:ph type="title"/>
          </p:nvPr>
        </p:nvSpPr>
        <p:spPr>
          <a:xfrm>
            <a:off x="965030" y="963997"/>
            <a:ext cx="3254691" cy="4938361"/>
          </a:xfrm>
        </p:spPr>
        <p:txBody>
          <a:bodyPr anchor="ctr">
            <a:normAutofit/>
          </a:bodyPr>
          <a:lstStyle/>
          <a:p>
            <a:pPr algn="r"/>
            <a:r>
              <a:rPr lang="en-US" sz="4400" dirty="0"/>
              <a:t>Time-</a:t>
            </a:r>
            <a:r>
              <a:rPr lang="en-US" sz="4400" i="1" dirty="0"/>
              <a:t>In</a:t>
            </a:r>
            <a:r>
              <a:rPr lang="en-US" sz="4400" dirty="0"/>
              <a:t>, Not Time-Out</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E3E342A-BC08-401E-A6D0-A38C0D07BCB2}"/>
              </a:ext>
            </a:extLst>
          </p:cNvPr>
          <p:cNvSpPr>
            <a:spLocks noGrp="1"/>
          </p:cNvSpPr>
          <p:nvPr>
            <p:ph idx="1"/>
          </p:nvPr>
        </p:nvSpPr>
        <p:spPr>
          <a:xfrm>
            <a:off x="5134882" y="963507"/>
            <a:ext cx="6135097" cy="4938851"/>
          </a:xfrm>
        </p:spPr>
        <p:txBody>
          <a:bodyPr anchor="ctr">
            <a:normAutofit/>
          </a:bodyPr>
          <a:lstStyle/>
          <a:p>
            <a:r>
              <a:rPr lang="en-US" sz="2400" dirty="0"/>
              <a:t>Use time-out sparingly with foster children, however. </a:t>
            </a:r>
          </a:p>
          <a:p>
            <a:r>
              <a:rPr lang="en-US" sz="2400" dirty="0"/>
              <a:t>Many of these children come from environments where they were neglected, ignored, or hurt. </a:t>
            </a:r>
          </a:p>
          <a:p>
            <a:r>
              <a:rPr lang="en-US" sz="2400" dirty="0"/>
              <a:t>Time-out may be seen as another pushing-away behavior.</a:t>
            </a:r>
          </a:p>
          <a:p>
            <a:r>
              <a:rPr lang="en-US" sz="2400" dirty="0"/>
              <a:t> Instead, consider time-in and teaching self-soothing in order to help the child regulate with you nearby.</a:t>
            </a:r>
          </a:p>
        </p:txBody>
      </p:sp>
    </p:spTree>
    <p:extLst>
      <p:ext uri="{BB962C8B-B14F-4D97-AF65-F5344CB8AC3E}">
        <p14:creationId xmlns:p14="http://schemas.microsoft.com/office/powerpoint/2010/main" val="1246832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178B90-0695-499D-8298-D570A4D3031C}"/>
              </a:ext>
            </a:extLst>
          </p:cNvPr>
          <p:cNvSpPr>
            <a:spLocks noGrp="1"/>
          </p:cNvSpPr>
          <p:nvPr>
            <p:ph type="title"/>
          </p:nvPr>
        </p:nvSpPr>
        <p:spPr>
          <a:xfrm>
            <a:off x="965030" y="963997"/>
            <a:ext cx="3254691" cy="4938361"/>
          </a:xfrm>
        </p:spPr>
        <p:txBody>
          <a:bodyPr anchor="ctr">
            <a:normAutofit/>
          </a:bodyPr>
          <a:lstStyle/>
          <a:p>
            <a:pPr algn="r"/>
            <a:r>
              <a:rPr lang="en-US" sz="4400"/>
              <a:t>Foster Children Find it Difficult to Trust</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C7542F1-B0E0-4E0A-94B5-6C122D24EAF6}"/>
              </a:ext>
            </a:extLst>
          </p:cNvPr>
          <p:cNvSpPr>
            <a:spLocks noGrp="1"/>
          </p:cNvSpPr>
          <p:nvPr>
            <p:ph idx="1"/>
          </p:nvPr>
        </p:nvSpPr>
        <p:spPr>
          <a:xfrm>
            <a:off x="5134882" y="963507"/>
            <a:ext cx="6135097" cy="4938851"/>
          </a:xfrm>
        </p:spPr>
        <p:txBody>
          <a:bodyPr anchor="ctr">
            <a:normAutofit/>
          </a:bodyPr>
          <a:lstStyle/>
          <a:p>
            <a:r>
              <a:rPr lang="en-US" sz="3600" i="1" dirty="0"/>
              <a:t>Why might it be difficult for foster children to trust adults and feel loved?</a:t>
            </a:r>
          </a:p>
        </p:txBody>
      </p:sp>
    </p:spTree>
    <p:extLst>
      <p:ext uri="{BB962C8B-B14F-4D97-AF65-F5344CB8AC3E}">
        <p14:creationId xmlns:p14="http://schemas.microsoft.com/office/powerpoint/2010/main" val="12732177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9A1CAADC-AC8B-4550-B2E1-847A54D9E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2">
            <a:extLst>
              <a:ext uri="{FF2B5EF4-FFF2-40B4-BE49-F238E27FC236}">
                <a16:creationId xmlns:a16="http://schemas.microsoft.com/office/drawing/2014/main" id="{1DDB2DC4-BAFB-4971-AFCF-776F33B8A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639E6365-E95A-4FD8-A8A7-518F92A439DC}"/>
              </a:ext>
            </a:extLst>
          </p:cNvPr>
          <p:cNvSpPr>
            <a:spLocks noGrp="1"/>
          </p:cNvSpPr>
          <p:nvPr>
            <p:ph type="title"/>
          </p:nvPr>
        </p:nvSpPr>
        <p:spPr>
          <a:xfrm>
            <a:off x="1066800" y="5252936"/>
            <a:ext cx="10058400" cy="1028715"/>
          </a:xfrm>
        </p:spPr>
        <p:txBody>
          <a:bodyPr>
            <a:normAutofit/>
          </a:bodyPr>
          <a:lstStyle/>
          <a:p>
            <a:pPr algn="ctr"/>
            <a:r>
              <a:rPr lang="en-US">
                <a:solidFill>
                  <a:srgbClr val="FFFFFF"/>
                </a:solidFill>
              </a:rPr>
              <a:t>Remove Privileges</a:t>
            </a:r>
          </a:p>
        </p:txBody>
      </p:sp>
      <p:sp>
        <p:nvSpPr>
          <p:cNvPr id="15" name="Rectangle 14">
            <a:extLst>
              <a:ext uri="{FF2B5EF4-FFF2-40B4-BE49-F238E27FC236}">
                <a16:creationId xmlns:a16="http://schemas.microsoft.com/office/drawing/2014/main" id="{F251E3E9-2E8C-4862-96EB-46BF28945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Content Placeholder 2">
            <a:extLst>
              <a:ext uri="{FF2B5EF4-FFF2-40B4-BE49-F238E27FC236}">
                <a16:creationId xmlns:a16="http://schemas.microsoft.com/office/drawing/2014/main" id="{AA051516-9333-9363-F9D2-3578359C34C4}"/>
              </a:ext>
            </a:extLst>
          </p:cNvPr>
          <p:cNvGraphicFramePr>
            <a:graphicFrameLocks noGrp="1"/>
          </p:cNvGraphicFramePr>
          <p:nvPr>
            <p:ph idx="1"/>
            <p:extLst>
              <p:ext uri="{D42A27DB-BD31-4B8C-83A1-F6EECF244321}">
                <p14:modId xmlns:p14="http://schemas.microsoft.com/office/powerpoint/2010/main" val="3157160944"/>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649779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6">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8">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1B8ACD7-67B2-4C36-4F28-7CBABE92FE4F}"/>
              </a:ext>
            </a:extLst>
          </p:cNvPr>
          <p:cNvSpPr>
            <a:spLocks noGrp="1"/>
          </p:cNvSpPr>
          <p:nvPr>
            <p:ph type="title"/>
          </p:nvPr>
        </p:nvSpPr>
        <p:spPr>
          <a:xfrm>
            <a:off x="1066800" y="5252936"/>
            <a:ext cx="10058400" cy="1028715"/>
          </a:xfrm>
        </p:spPr>
        <p:txBody>
          <a:bodyPr anchor="ctr">
            <a:normAutofit/>
          </a:bodyPr>
          <a:lstStyle/>
          <a:p>
            <a:pPr algn="ctr"/>
            <a:r>
              <a:rPr lang="en-US">
                <a:solidFill>
                  <a:srgbClr val="FFFFFF"/>
                </a:solidFill>
              </a:rPr>
              <a:t>Practice Removing Privileges</a:t>
            </a:r>
          </a:p>
        </p:txBody>
      </p:sp>
      <p:sp>
        <p:nvSpPr>
          <p:cNvPr id="3" name="Content Placeholder 2">
            <a:extLst>
              <a:ext uri="{FF2B5EF4-FFF2-40B4-BE49-F238E27FC236}">
                <a16:creationId xmlns:a16="http://schemas.microsoft.com/office/drawing/2014/main" id="{803FC604-95A6-B2CD-01E8-82EB3C101530}"/>
              </a:ext>
            </a:extLst>
          </p:cNvPr>
          <p:cNvSpPr>
            <a:spLocks noGrp="1"/>
          </p:cNvSpPr>
          <p:nvPr>
            <p:ph idx="1"/>
          </p:nvPr>
        </p:nvSpPr>
        <p:spPr>
          <a:xfrm>
            <a:off x="852985" y="576350"/>
            <a:ext cx="10658902" cy="4100237"/>
          </a:xfrm>
        </p:spPr>
        <p:txBody>
          <a:bodyPr>
            <a:normAutofit/>
          </a:bodyPr>
          <a:lstStyle/>
          <a:p>
            <a:pPr algn="ctr"/>
            <a:r>
              <a:rPr lang="en-US" sz="2400" kern="1200" dirty="0">
                <a:effectLst/>
                <a:latin typeface="+mn-lt"/>
                <a:ea typeface="+mn-ea"/>
                <a:cs typeface="+mn-cs"/>
              </a:rPr>
              <a:t>Respond to the following situations:</a:t>
            </a:r>
            <a:endParaRPr lang="en-US" sz="2400" dirty="0">
              <a:effectLst/>
            </a:endParaRPr>
          </a:p>
          <a:p>
            <a:br>
              <a:rPr lang="en-US" sz="2400" dirty="0"/>
            </a:br>
            <a:r>
              <a:rPr lang="en-US" sz="2400" b="1" kern="1200" dirty="0">
                <a:effectLst/>
                <a:latin typeface="+mn-lt"/>
                <a:ea typeface="+mn-ea"/>
                <a:cs typeface="+mn-cs"/>
              </a:rPr>
              <a:t>The child has broken a rule in your home and the consequence is losing TV-time.</a:t>
            </a:r>
            <a:br>
              <a:rPr lang="en-US" sz="2400" dirty="0"/>
            </a:br>
            <a:r>
              <a:rPr lang="en-US" sz="2400" kern="1200" dirty="0">
                <a:effectLst/>
                <a:latin typeface="+mn-lt"/>
                <a:ea typeface="+mn-ea"/>
                <a:cs typeface="+mn-cs"/>
              </a:rPr>
              <a:t>a. How long might be appropriate for a five-year-old?_________</a:t>
            </a:r>
            <a:br>
              <a:rPr lang="en-US" sz="2400" dirty="0"/>
            </a:br>
            <a:r>
              <a:rPr lang="en-US" sz="2400" kern="1200" dirty="0">
                <a:effectLst/>
                <a:latin typeface="+mn-lt"/>
                <a:ea typeface="+mn-ea"/>
                <a:cs typeface="+mn-cs"/>
              </a:rPr>
              <a:t>b. How long for a ten-year-old? _____</a:t>
            </a:r>
          </a:p>
          <a:p>
            <a:br>
              <a:rPr lang="en-US" sz="2400" dirty="0"/>
            </a:br>
            <a:r>
              <a:rPr lang="en-US" sz="2400" b="1" kern="1200" dirty="0">
                <a:effectLst/>
                <a:latin typeface="+mn-lt"/>
                <a:ea typeface="+mn-ea"/>
                <a:cs typeface="+mn-cs"/>
              </a:rPr>
              <a:t>The child's consequence is losing time with her friends.</a:t>
            </a:r>
            <a:br>
              <a:rPr lang="en-US" sz="2400" dirty="0"/>
            </a:br>
            <a:r>
              <a:rPr lang="en-US" sz="2400" kern="1200" dirty="0">
                <a:effectLst/>
                <a:latin typeface="+mn-lt"/>
                <a:ea typeface="+mn-ea"/>
                <a:cs typeface="+mn-cs"/>
              </a:rPr>
              <a:t>a. How long might be appropriate for a six-year-old? _____</a:t>
            </a:r>
            <a:br>
              <a:rPr lang="en-US" sz="2400" dirty="0"/>
            </a:br>
            <a:r>
              <a:rPr lang="en-US" sz="2400" kern="1200" dirty="0">
                <a:effectLst/>
                <a:latin typeface="+mn-lt"/>
                <a:ea typeface="+mn-ea"/>
                <a:cs typeface="+mn-cs"/>
              </a:rPr>
              <a:t>b. How long for a ten-year-old? _____</a:t>
            </a:r>
            <a:br>
              <a:rPr lang="en-US" sz="2400" dirty="0"/>
            </a:br>
            <a:r>
              <a:rPr lang="en-US" sz="2400" kern="1200" dirty="0">
                <a:effectLst/>
                <a:latin typeface="+mn-lt"/>
                <a:ea typeface="+mn-ea"/>
                <a:cs typeface="+mn-cs"/>
              </a:rPr>
              <a:t>c. How long for a 15-year-old? ___</a:t>
            </a:r>
            <a:endParaRPr lang="en-US" sz="2400" dirty="0"/>
          </a:p>
          <a:p>
            <a:endParaRPr lang="en-US" dirty="0"/>
          </a:p>
        </p:txBody>
      </p:sp>
      <p:sp>
        <p:nvSpPr>
          <p:cNvPr id="25" name="Rectangle 20">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084619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6" name="Picture 5" descr="A person explaining something to a group of people&#10;&#10;Description automatically generated with medium confidence">
            <a:extLst>
              <a:ext uri="{FF2B5EF4-FFF2-40B4-BE49-F238E27FC236}">
                <a16:creationId xmlns:a16="http://schemas.microsoft.com/office/drawing/2014/main" id="{33DAD5B1-4B63-638D-485F-C366C50FBB35}"/>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r="-2" b="-2"/>
          <a:stretch/>
        </p:blipFill>
        <p:spPr>
          <a:xfrm>
            <a:off x="20" y="10"/>
            <a:ext cx="12191980" cy="6857990"/>
          </a:xfrm>
          <a:prstGeom prst="rect">
            <a:avLst/>
          </a:prstGeom>
        </p:spPr>
      </p:pic>
      <p:cxnSp>
        <p:nvCxnSpPr>
          <p:cNvPr id="11" name="Straight Connector 10">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F01925B-5B7C-4EB0-BED4-D37B0F452889}"/>
              </a:ext>
            </a:extLst>
          </p:cNvPr>
          <p:cNvSpPr>
            <a:spLocks noGrp="1"/>
          </p:cNvSpPr>
          <p:nvPr>
            <p:ph type="title"/>
          </p:nvPr>
        </p:nvSpPr>
        <p:spPr>
          <a:xfrm>
            <a:off x="1097280" y="286603"/>
            <a:ext cx="10058400" cy="1450757"/>
          </a:xfrm>
        </p:spPr>
        <p:txBody>
          <a:bodyPr>
            <a:normAutofit/>
          </a:bodyPr>
          <a:lstStyle/>
          <a:p>
            <a:r>
              <a:rPr lang="en-US">
                <a:solidFill>
                  <a:schemeClr val="tx1"/>
                </a:solidFill>
              </a:rPr>
              <a:t>Hold a Family Meeting</a:t>
            </a:r>
          </a:p>
        </p:txBody>
      </p:sp>
      <p:sp>
        <p:nvSpPr>
          <p:cNvPr id="3" name="Content Placeholder 2">
            <a:extLst>
              <a:ext uri="{FF2B5EF4-FFF2-40B4-BE49-F238E27FC236}">
                <a16:creationId xmlns:a16="http://schemas.microsoft.com/office/drawing/2014/main" id="{6B8D6121-7CFC-45AB-857E-C482E7D393A4}"/>
              </a:ext>
            </a:extLst>
          </p:cNvPr>
          <p:cNvSpPr>
            <a:spLocks noGrp="1"/>
          </p:cNvSpPr>
          <p:nvPr>
            <p:ph idx="1"/>
          </p:nvPr>
        </p:nvSpPr>
        <p:spPr>
          <a:xfrm>
            <a:off x="1097280" y="1845734"/>
            <a:ext cx="10058400" cy="4023360"/>
          </a:xfrm>
        </p:spPr>
        <p:txBody>
          <a:bodyPr>
            <a:normAutofit/>
          </a:bodyPr>
          <a:lstStyle/>
          <a:p>
            <a:r>
              <a:rPr lang="en-US" sz="2800" dirty="0">
                <a:solidFill>
                  <a:schemeClr val="tx1"/>
                </a:solidFill>
              </a:rPr>
              <a:t>Get all the family members together to discuss a concern.</a:t>
            </a:r>
          </a:p>
          <a:p>
            <a:r>
              <a:rPr lang="en-US" sz="2800" dirty="0">
                <a:solidFill>
                  <a:schemeClr val="tx1"/>
                </a:solidFill>
              </a:rPr>
              <a:t>This helps children learn to talk about their concerns and for logical solutions to be</a:t>
            </a:r>
            <a:br>
              <a:rPr lang="en-US" sz="2800" dirty="0">
                <a:solidFill>
                  <a:schemeClr val="tx1"/>
                </a:solidFill>
              </a:rPr>
            </a:br>
            <a:r>
              <a:rPr lang="en-US" sz="2800" dirty="0">
                <a:solidFill>
                  <a:schemeClr val="tx1"/>
                </a:solidFill>
              </a:rPr>
              <a:t>developed. </a:t>
            </a:r>
          </a:p>
          <a:p>
            <a:r>
              <a:rPr lang="en-US" sz="2800" dirty="0">
                <a:solidFill>
                  <a:schemeClr val="tx1"/>
                </a:solidFill>
              </a:rPr>
              <a:t>Family meetings show children that they are an important part of the family. </a:t>
            </a:r>
          </a:p>
        </p:txBody>
      </p:sp>
      <p:sp>
        <p:nvSpPr>
          <p:cNvPr id="13" name="Rectangle 12">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00643692"/>
      </p:ext>
    </p:extLst>
  </p:cSld>
  <p:clrMapOvr>
    <a:overrideClrMapping bg1="dk1" tx1="lt1" bg2="dk2" tx2="lt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CF2D8D5-081D-4109-B8A3-884B39DFD1AB}"/>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Working With Your Foster Child's Team</a:t>
            </a:r>
            <a:br>
              <a:rPr lang="en-US" sz="3600">
                <a:solidFill>
                  <a:srgbClr val="FFFFFF"/>
                </a:solidFill>
              </a:rPr>
            </a:br>
            <a:endParaRPr lang="en-US" sz="3600">
              <a:solidFill>
                <a:srgbClr val="FFFFFF"/>
              </a:solidFill>
            </a:endParaRP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DF855C53-1FCF-6E8B-4ABE-555E19922C8B}"/>
              </a:ext>
            </a:extLst>
          </p:cNvPr>
          <p:cNvGraphicFramePr>
            <a:graphicFrameLocks noGrp="1"/>
          </p:cNvGraphicFramePr>
          <p:nvPr>
            <p:ph idx="1"/>
            <p:extLst>
              <p:ext uri="{D42A27DB-BD31-4B8C-83A1-F6EECF244321}">
                <p14:modId xmlns:p14="http://schemas.microsoft.com/office/powerpoint/2010/main" val="102196761"/>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73577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A75C0B7-D03E-4909-AC67-B83FD4CD71D6}"/>
              </a:ext>
            </a:extLst>
          </p:cNvPr>
          <p:cNvSpPr>
            <a:spLocks noGrp="1"/>
          </p:cNvSpPr>
          <p:nvPr>
            <p:ph type="title"/>
          </p:nvPr>
        </p:nvSpPr>
        <p:spPr>
          <a:xfrm>
            <a:off x="492370" y="516835"/>
            <a:ext cx="3084844" cy="5772840"/>
          </a:xfrm>
        </p:spPr>
        <p:txBody>
          <a:bodyPr anchor="ctr">
            <a:normAutofit/>
          </a:bodyPr>
          <a:lstStyle/>
          <a:p>
            <a:r>
              <a:rPr lang="en-US" sz="3600" dirty="0">
                <a:solidFill>
                  <a:srgbClr val="FFFFFF"/>
                </a:solidFill>
              </a:rPr>
              <a:t>Unacceptable Discipline Methods </a:t>
            </a:r>
          </a:p>
        </p:txBody>
      </p:sp>
      <p:sp>
        <p:nvSpPr>
          <p:cNvPr id="37"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8" name="Content Placeholder 2">
            <a:extLst>
              <a:ext uri="{FF2B5EF4-FFF2-40B4-BE49-F238E27FC236}">
                <a16:creationId xmlns:a16="http://schemas.microsoft.com/office/drawing/2014/main" id="{D69A5348-3907-483F-CCC3-7BB76BE5ACA7}"/>
              </a:ext>
            </a:extLst>
          </p:cNvPr>
          <p:cNvGraphicFramePr>
            <a:graphicFrameLocks noGrp="1"/>
          </p:cNvGraphicFramePr>
          <p:nvPr>
            <p:ph idx="1"/>
            <p:extLst>
              <p:ext uri="{D42A27DB-BD31-4B8C-83A1-F6EECF244321}">
                <p14:modId xmlns:p14="http://schemas.microsoft.com/office/powerpoint/2010/main" val="1692759473"/>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64260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5C0B7-D03E-4909-AC67-B83FD4CD71D6}"/>
              </a:ext>
            </a:extLst>
          </p:cNvPr>
          <p:cNvSpPr>
            <a:spLocks noGrp="1"/>
          </p:cNvSpPr>
          <p:nvPr>
            <p:ph type="title"/>
          </p:nvPr>
        </p:nvSpPr>
        <p:spPr/>
        <p:txBody>
          <a:bodyPr/>
          <a:lstStyle/>
          <a:p>
            <a:r>
              <a:rPr lang="en-US" dirty="0">
                <a:solidFill>
                  <a:schemeClr val="tx1"/>
                </a:solidFill>
              </a:rPr>
              <a:t>Unacceptable Methods </a:t>
            </a:r>
          </a:p>
        </p:txBody>
      </p:sp>
      <p:graphicFrame>
        <p:nvGraphicFramePr>
          <p:cNvPr id="7" name="Content Placeholder 2">
            <a:extLst>
              <a:ext uri="{FF2B5EF4-FFF2-40B4-BE49-F238E27FC236}">
                <a16:creationId xmlns:a16="http://schemas.microsoft.com/office/drawing/2014/main" id="{6FF23D80-6C20-3967-8544-C249E97755AD}"/>
              </a:ext>
            </a:extLst>
          </p:cNvPr>
          <p:cNvGraphicFramePr>
            <a:graphicFrameLocks noGrp="1"/>
          </p:cNvGraphicFramePr>
          <p:nvPr>
            <p:ph idx="1"/>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63619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38498-ECCD-4A3C-A2BA-D510497C1F90}"/>
              </a:ext>
            </a:extLst>
          </p:cNvPr>
          <p:cNvSpPr>
            <a:spLocks noGrp="1"/>
          </p:cNvSpPr>
          <p:nvPr>
            <p:ph type="title"/>
          </p:nvPr>
        </p:nvSpPr>
        <p:spPr/>
        <p:txBody>
          <a:bodyPr/>
          <a:lstStyle/>
          <a:p>
            <a:r>
              <a:rPr lang="en-US" dirty="0"/>
              <a:t>Violations of the Discipline Policy</a:t>
            </a:r>
          </a:p>
        </p:txBody>
      </p:sp>
      <p:sp>
        <p:nvSpPr>
          <p:cNvPr id="3" name="Content Placeholder 2">
            <a:extLst>
              <a:ext uri="{FF2B5EF4-FFF2-40B4-BE49-F238E27FC236}">
                <a16:creationId xmlns:a16="http://schemas.microsoft.com/office/drawing/2014/main" id="{D63864BC-1143-4669-AF33-1BB488644C22}"/>
              </a:ext>
            </a:extLst>
          </p:cNvPr>
          <p:cNvSpPr>
            <a:spLocks noGrp="1"/>
          </p:cNvSpPr>
          <p:nvPr>
            <p:ph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is recognized that many of the children placed in foster care may be difficult to discipline and may have serious behaviors.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 situation occurs where inappropriate punishment is used, the foster parent is expected to notify the CPS worker or the case manager by phone in addition to completing paperwork documenting the concern.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Every attempt to discuss the situation and develop constructive plans will</a:t>
            </a:r>
            <a:br>
              <a:rPr lang="en-US" dirty="0"/>
            </a:br>
            <a:r>
              <a:rPr lang="en-US" dirty="0"/>
              <a:t>occur.</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endParaRPr lang="en-US" dirty="0"/>
          </a:p>
        </p:txBody>
      </p:sp>
    </p:spTree>
    <p:extLst>
      <p:ext uri="{BB962C8B-B14F-4D97-AF65-F5344CB8AC3E}">
        <p14:creationId xmlns:p14="http://schemas.microsoft.com/office/powerpoint/2010/main" val="30860060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8D38498-ECCD-4A3C-A2BA-D510497C1F90}"/>
              </a:ext>
            </a:extLst>
          </p:cNvPr>
          <p:cNvSpPr>
            <a:spLocks noGrp="1"/>
          </p:cNvSpPr>
          <p:nvPr>
            <p:ph type="title"/>
          </p:nvPr>
        </p:nvSpPr>
        <p:spPr>
          <a:xfrm>
            <a:off x="1066800" y="5252936"/>
            <a:ext cx="10058400" cy="1028715"/>
          </a:xfrm>
        </p:spPr>
        <p:txBody>
          <a:bodyPr anchor="ctr">
            <a:normAutofit/>
          </a:bodyPr>
          <a:lstStyle/>
          <a:p>
            <a:pPr algn="ctr"/>
            <a:r>
              <a:rPr lang="en-US">
                <a:solidFill>
                  <a:srgbClr val="FFFFFF"/>
                </a:solidFill>
              </a:rPr>
              <a:t>Violations of the Discipline Policy</a:t>
            </a:r>
          </a:p>
        </p:txBody>
      </p:sp>
      <p:sp>
        <p:nvSpPr>
          <p:cNvPr id="3" name="Content Placeholder 2">
            <a:extLst>
              <a:ext uri="{FF2B5EF4-FFF2-40B4-BE49-F238E27FC236}">
                <a16:creationId xmlns:a16="http://schemas.microsoft.com/office/drawing/2014/main" id="{D63864BC-1143-4669-AF33-1BB488644C22}"/>
              </a:ext>
            </a:extLst>
          </p:cNvPr>
          <p:cNvSpPr>
            <a:spLocks noGrp="1"/>
          </p:cNvSpPr>
          <p:nvPr>
            <p:ph idx="1"/>
          </p:nvPr>
        </p:nvSpPr>
        <p:spPr>
          <a:xfrm>
            <a:off x="600501" y="457200"/>
            <a:ext cx="10849971" cy="4219387"/>
          </a:xfrm>
        </p:spPr>
        <p:txBody>
          <a:bodyPr>
            <a:normAutofit fontScale="92500"/>
          </a:bodyPr>
          <a:lstStyle/>
          <a:p>
            <a:pPr marL="0" marR="0" lvl="0" indent="0" defTabSz="914400" rtl="0" eaLnBrk="1" fontAlgn="auto" latinLnBrk="0" hangingPunct="1">
              <a:spcBef>
                <a:spcPts val="0"/>
              </a:spcBef>
              <a:spcAft>
                <a:spcPts val="600"/>
              </a:spcAft>
              <a:buClrTx/>
              <a:buSzTx/>
              <a:buFontTx/>
              <a:buNone/>
              <a:tabLst/>
              <a:defRPr/>
            </a:pPr>
            <a:r>
              <a:rPr lang="en-US" sz="2800" dirty="0"/>
              <a:t>In situations where a report or allegation of a violation of the Discipline Policy occurs, an inquiry surrounding the circumstances will follow.</a:t>
            </a:r>
          </a:p>
          <a:p>
            <a:pPr marL="0" marR="0" lvl="0" indent="0" defTabSz="914400" rtl="0" eaLnBrk="1" fontAlgn="auto" latinLnBrk="0" hangingPunct="1">
              <a:spcBef>
                <a:spcPts val="0"/>
              </a:spcBef>
              <a:spcAft>
                <a:spcPts val="600"/>
              </a:spcAft>
              <a:buClrTx/>
              <a:buSzTx/>
              <a:buFontTx/>
              <a:buNone/>
              <a:tabLst/>
              <a:defRPr/>
            </a:pPr>
            <a:r>
              <a:rPr lang="en-US" sz="2800" dirty="0"/>
              <a:t>Recommendations resulting from the inquiry are made on a case-by-case basis and may include:</a:t>
            </a:r>
            <a:br>
              <a:rPr lang="en-US" sz="2800" dirty="0"/>
            </a:br>
            <a:endParaRPr lang="en-US" sz="2800" dirty="0"/>
          </a:p>
          <a:p>
            <a:pPr marL="514350" marR="0" lvl="0" indent="-514350" defTabSz="914400" rtl="0" eaLnBrk="1" fontAlgn="auto" latinLnBrk="0" hangingPunct="1">
              <a:spcBef>
                <a:spcPts val="0"/>
              </a:spcBef>
              <a:spcAft>
                <a:spcPts val="600"/>
              </a:spcAft>
              <a:buClrTx/>
              <a:buSzTx/>
              <a:buFontTx/>
              <a:buAutoNum type="arabicPeriod"/>
              <a:tabLst/>
              <a:defRPr/>
            </a:pPr>
            <a:r>
              <a:rPr lang="en-US" sz="2800" dirty="0"/>
              <a:t>additional education for the foster family;</a:t>
            </a:r>
          </a:p>
          <a:p>
            <a:pPr marL="514350" marR="0" lvl="0" indent="-514350" defTabSz="914400" rtl="0" eaLnBrk="1" fontAlgn="auto" latinLnBrk="0" hangingPunct="1">
              <a:spcBef>
                <a:spcPts val="0"/>
              </a:spcBef>
              <a:spcAft>
                <a:spcPts val="600"/>
              </a:spcAft>
              <a:buClrTx/>
              <a:buSzTx/>
              <a:buFontTx/>
              <a:buAutoNum type="arabicPeriod"/>
              <a:tabLst/>
              <a:defRPr/>
            </a:pPr>
            <a:r>
              <a:rPr lang="en-US" sz="2800" dirty="0"/>
              <a:t>participation in a counseling program;</a:t>
            </a:r>
          </a:p>
          <a:p>
            <a:pPr marL="514350" marR="0" lvl="0" indent="-514350" defTabSz="914400" rtl="0" eaLnBrk="1" fontAlgn="auto" latinLnBrk="0" hangingPunct="1">
              <a:spcBef>
                <a:spcPts val="0"/>
              </a:spcBef>
              <a:spcAft>
                <a:spcPts val="600"/>
              </a:spcAft>
              <a:buClrTx/>
              <a:buSzTx/>
              <a:buFontTx/>
              <a:buAutoNum type="arabicPeriod"/>
              <a:tabLst/>
              <a:defRPr/>
            </a:pPr>
            <a:r>
              <a:rPr lang="en-US" sz="2800" dirty="0"/>
              <a:t>corrective action plan;</a:t>
            </a:r>
          </a:p>
          <a:p>
            <a:pPr marL="514350" marR="0" lvl="0" indent="-514350" defTabSz="914400" rtl="0" eaLnBrk="1" fontAlgn="auto" latinLnBrk="0" hangingPunct="1">
              <a:spcBef>
                <a:spcPts val="0"/>
              </a:spcBef>
              <a:spcAft>
                <a:spcPts val="600"/>
              </a:spcAft>
              <a:buClrTx/>
              <a:buSzTx/>
              <a:buFontTx/>
              <a:buAutoNum type="arabicPeriod"/>
              <a:tabLst/>
              <a:defRPr/>
            </a:pPr>
            <a:r>
              <a:rPr lang="en-US" sz="2800" dirty="0"/>
              <a:t>licensing changes (number of children, age of children, type of cases, etc.);</a:t>
            </a:r>
          </a:p>
          <a:p>
            <a:pPr marL="514350" marR="0" lvl="0" indent="-514350" defTabSz="914400" rtl="0" eaLnBrk="1" fontAlgn="auto" latinLnBrk="0" hangingPunct="1">
              <a:spcBef>
                <a:spcPts val="0"/>
              </a:spcBef>
              <a:spcAft>
                <a:spcPts val="600"/>
              </a:spcAft>
              <a:buClrTx/>
              <a:buSzTx/>
              <a:buFontTx/>
              <a:buAutoNum type="arabicPeriod"/>
              <a:tabLst/>
              <a:defRPr/>
            </a:pPr>
            <a:r>
              <a:rPr lang="en-US" sz="2800" dirty="0"/>
              <a:t>revocation of license or charges of child abuse</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780058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7" name="Picture 6" descr="A group of people taking a selfie&#10;&#10;Description automatically generated">
            <a:extLst>
              <a:ext uri="{FF2B5EF4-FFF2-40B4-BE49-F238E27FC236}">
                <a16:creationId xmlns:a16="http://schemas.microsoft.com/office/drawing/2014/main" id="{411B0137-D2A5-7543-2375-BD0857392D9D}"/>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t="15730"/>
          <a:stretch/>
        </p:blipFill>
        <p:spPr>
          <a:xfrm>
            <a:off x="20" y="10"/>
            <a:ext cx="12191980" cy="6857990"/>
          </a:xfrm>
          <a:prstGeom prst="rect">
            <a:avLst/>
          </a:prstGeom>
        </p:spPr>
      </p:pic>
      <p:cxnSp>
        <p:nvCxnSpPr>
          <p:cNvPr id="38" name="Straight Connector 37">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551957C-E792-B81B-3E93-6A5E169466FC}"/>
              </a:ext>
            </a:extLst>
          </p:cNvPr>
          <p:cNvSpPr>
            <a:spLocks noGrp="1"/>
          </p:cNvSpPr>
          <p:nvPr>
            <p:ph type="title"/>
          </p:nvPr>
        </p:nvSpPr>
        <p:spPr>
          <a:xfrm>
            <a:off x="1097280" y="286603"/>
            <a:ext cx="10058400" cy="1450757"/>
          </a:xfrm>
        </p:spPr>
        <p:txBody>
          <a:bodyPr>
            <a:normAutofit/>
          </a:bodyPr>
          <a:lstStyle/>
          <a:p>
            <a:r>
              <a:rPr lang="en-US">
                <a:solidFill>
                  <a:schemeClr val="tx1"/>
                </a:solidFill>
              </a:rPr>
              <a:t>Using Positive Discipline</a:t>
            </a:r>
          </a:p>
        </p:txBody>
      </p:sp>
      <p:sp>
        <p:nvSpPr>
          <p:cNvPr id="3" name="Content Placeholder 2">
            <a:extLst>
              <a:ext uri="{FF2B5EF4-FFF2-40B4-BE49-F238E27FC236}">
                <a16:creationId xmlns:a16="http://schemas.microsoft.com/office/drawing/2014/main" id="{EB259752-3FEC-394D-1A2D-7760CFBE331A}"/>
              </a:ext>
            </a:extLst>
          </p:cNvPr>
          <p:cNvSpPr>
            <a:spLocks noGrp="1"/>
          </p:cNvSpPr>
          <p:nvPr>
            <p:ph idx="1"/>
          </p:nvPr>
        </p:nvSpPr>
        <p:spPr>
          <a:xfrm>
            <a:off x="1097280" y="1845734"/>
            <a:ext cx="10058400" cy="4023360"/>
          </a:xfrm>
        </p:spPr>
        <p:txBody>
          <a:bodyPr>
            <a:normAutofit/>
          </a:bodyPr>
          <a:lstStyle/>
          <a:p>
            <a:r>
              <a:rPr lang="en-US" sz="2800" dirty="0">
                <a:solidFill>
                  <a:schemeClr val="tx1"/>
                </a:solidFill>
              </a:rPr>
              <a:t>As a foster parent, one of your jobs to teach your foster child to behave. </a:t>
            </a:r>
          </a:p>
          <a:p>
            <a:r>
              <a:rPr lang="en-US" sz="2800" dirty="0">
                <a:solidFill>
                  <a:schemeClr val="tx1"/>
                </a:solidFill>
              </a:rPr>
              <a:t>It's a job that takes time and patience. </a:t>
            </a:r>
          </a:p>
          <a:p>
            <a:r>
              <a:rPr lang="en-US" sz="2800" dirty="0">
                <a:solidFill>
                  <a:schemeClr val="tx1"/>
                </a:solidFill>
              </a:rPr>
              <a:t>But, it helps to learn the effective and healthy discipline strategies. </a:t>
            </a:r>
          </a:p>
          <a:p>
            <a:endParaRPr lang="en-US" sz="2800" dirty="0">
              <a:solidFill>
                <a:schemeClr val="tx1"/>
              </a:solidFill>
            </a:endParaRPr>
          </a:p>
          <a:p>
            <a:r>
              <a:rPr lang="en-US" sz="2800" dirty="0">
                <a:solidFill>
                  <a:schemeClr val="tx1"/>
                </a:solidFill>
              </a:rPr>
              <a:t>Using the discipline strategies we have discussed today will help your foster child, but will also help you and the rest of your family. </a:t>
            </a:r>
          </a:p>
          <a:p>
            <a:endParaRPr lang="en-US" dirty="0">
              <a:solidFill>
                <a:schemeClr val="tx1"/>
              </a:solidFill>
            </a:endParaRPr>
          </a:p>
        </p:txBody>
      </p:sp>
      <p:sp>
        <p:nvSpPr>
          <p:cNvPr id="40" name="Rectangle 39">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Rectangle 41">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78264139"/>
      </p:ext>
    </p:extLst>
  </p:cSld>
  <p:clrMapOvr>
    <a:overrideClrMapping bg1="dk1" tx1="lt1" bg2="dk2" tx2="lt2" accent1="accent1" accent2="accent2" accent3="accent3" accent4="accent4" accent5="accent5" accent6="accent6" hlink="hlink" folHlink="folHlink"/>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17">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9" name="Rectangle 19">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BF487A4-D068-4B41-BD44-B002469A3123}"/>
              </a:ext>
            </a:extLst>
          </p:cNvPr>
          <p:cNvSpPr>
            <a:spLocks noGrp="1"/>
          </p:cNvSpPr>
          <p:nvPr>
            <p:ph type="title"/>
          </p:nvPr>
        </p:nvSpPr>
        <p:spPr>
          <a:xfrm>
            <a:off x="492370" y="516835"/>
            <a:ext cx="3084844" cy="5772840"/>
          </a:xfrm>
        </p:spPr>
        <p:txBody>
          <a:bodyPr anchor="ctr">
            <a:normAutofit/>
          </a:bodyPr>
          <a:lstStyle/>
          <a:p>
            <a:r>
              <a:rPr lang="en-US" sz="4000" dirty="0">
                <a:solidFill>
                  <a:srgbClr val="FFFFFF"/>
                </a:solidFill>
              </a:rPr>
              <a:t>Closing</a:t>
            </a:r>
            <a:endParaRPr lang="en-US" sz="3600" dirty="0">
              <a:solidFill>
                <a:srgbClr val="FFFFFF"/>
              </a:solidFill>
            </a:endParaRPr>
          </a:p>
        </p:txBody>
      </p:sp>
      <p:sp>
        <p:nvSpPr>
          <p:cNvPr id="30" name="Rectangle 21">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1" name="Content Placeholder 2">
            <a:extLst>
              <a:ext uri="{FF2B5EF4-FFF2-40B4-BE49-F238E27FC236}">
                <a16:creationId xmlns:a16="http://schemas.microsoft.com/office/drawing/2014/main" id="{831EE60E-DD49-18E0-06CE-28D35039E770}"/>
              </a:ext>
            </a:extLst>
          </p:cNvPr>
          <p:cNvGraphicFramePr>
            <a:graphicFrameLocks noGrp="1"/>
          </p:cNvGraphicFramePr>
          <p:nvPr>
            <p:ph idx="1"/>
            <p:extLst>
              <p:ext uri="{D42A27DB-BD31-4B8C-83A1-F6EECF244321}">
                <p14:modId xmlns:p14="http://schemas.microsoft.com/office/powerpoint/2010/main" val="4017224343"/>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23754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90BE8-9185-41AB-920A-C3CBF2602DD9}"/>
              </a:ext>
            </a:extLst>
          </p:cNvPr>
          <p:cNvSpPr>
            <a:spLocks noGrp="1"/>
          </p:cNvSpPr>
          <p:nvPr>
            <p:ph type="title"/>
          </p:nvPr>
        </p:nvSpPr>
        <p:spPr>
          <a:xfrm>
            <a:off x="1097280" y="286603"/>
            <a:ext cx="10058400" cy="1450757"/>
          </a:xfrm>
        </p:spPr>
        <p:txBody>
          <a:bodyPr>
            <a:normAutofit/>
          </a:bodyPr>
          <a:lstStyle/>
          <a:p>
            <a:r>
              <a:rPr lang="en-US" dirty="0"/>
              <a:t>Your Rights and Your New Role as Foster Parent</a:t>
            </a:r>
          </a:p>
        </p:txBody>
      </p:sp>
      <p:graphicFrame>
        <p:nvGraphicFramePr>
          <p:cNvPr id="5" name="Content Placeholder 2">
            <a:extLst>
              <a:ext uri="{FF2B5EF4-FFF2-40B4-BE49-F238E27FC236}">
                <a16:creationId xmlns:a16="http://schemas.microsoft.com/office/drawing/2014/main" id="{E2C5951C-FF7E-8AE8-864B-D27E15B3B38C}"/>
              </a:ext>
            </a:extLst>
          </p:cNvPr>
          <p:cNvGraphicFramePr>
            <a:graphicFrameLocks noGrp="1"/>
          </p:cNvGraphicFramePr>
          <p:nvPr>
            <p:ph idx="1"/>
            <p:extLst>
              <p:ext uri="{D42A27DB-BD31-4B8C-83A1-F6EECF244321}">
                <p14:modId xmlns:p14="http://schemas.microsoft.com/office/powerpoint/2010/main" val="157165400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06480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grey room full of question marks with an opening going out">
            <a:extLst>
              <a:ext uri="{FF2B5EF4-FFF2-40B4-BE49-F238E27FC236}">
                <a16:creationId xmlns:a16="http://schemas.microsoft.com/office/drawing/2014/main" id="{A92F895A-EED5-F17D-8934-74C012FAB319}"/>
              </a:ext>
            </a:extLst>
          </p:cNvPr>
          <p:cNvPicPr>
            <a:picLocks noChangeAspect="1"/>
          </p:cNvPicPr>
          <p:nvPr/>
        </p:nvPicPr>
        <p:blipFill rotWithShape="1">
          <a:blip r:embed="rId3"/>
          <a:srcRect l="14766" r="11680" b="-1"/>
          <a:stretch/>
        </p:blipFill>
        <p:spPr>
          <a:xfrm>
            <a:off x="16" y="10"/>
            <a:ext cx="7556889" cy="6857990"/>
          </a:xfrm>
          <a:prstGeom prst="rect">
            <a:avLst/>
          </a:prstGeom>
        </p:spPr>
      </p:pic>
      <p:sp>
        <p:nvSpPr>
          <p:cNvPr id="15" name="Rectangle 14">
            <a:extLst>
              <a:ext uri="{FF2B5EF4-FFF2-40B4-BE49-F238E27FC236}">
                <a16:creationId xmlns:a16="http://schemas.microsoft.com/office/drawing/2014/main" id="{C134A61E-E750-4776-9144-4A5FDF9D7A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1E66116-BF3D-2C45-38C0-193E2C6D6D5D}"/>
              </a:ext>
            </a:extLst>
          </p:cNvPr>
          <p:cNvSpPr>
            <a:spLocks noGrp="1"/>
          </p:cNvSpPr>
          <p:nvPr>
            <p:ph type="title"/>
          </p:nvPr>
        </p:nvSpPr>
        <p:spPr>
          <a:xfrm>
            <a:off x="8096885" y="640080"/>
            <a:ext cx="3659246" cy="2926080"/>
          </a:xfrm>
        </p:spPr>
        <p:txBody>
          <a:bodyPr vert="horz" lIns="91440" tIns="45720" rIns="91440" bIns="45720" rtlCol="0" anchor="b">
            <a:normAutofit/>
          </a:bodyPr>
          <a:lstStyle/>
          <a:p>
            <a:r>
              <a:rPr lang="en-US" sz="4400">
                <a:solidFill>
                  <a:srgbClr val="FFFFFF"/>
                </a:solidFill>
              </a:rPr>
              <a:t>Questions &amp; Final Thoughts</a:t>
            </a:r>
          </a:p>
        </p:txBody>
      </p:sp>
      <p:sp>
        <p:nvSpPr>
          <p:cNvPr id="17" name="Rectangle 16">
            <a:extLst>
              <a:ext uri="{FF2B5EF4-FFF2-40B4-BE49-F238E27FC236}">
                <a16:creationId xmlns:a16="http://schemas.microsoft.com/office/drawing/2014/main" id="{CEEAEDD6-A8CD-4422-9792-D2A94C8D2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917109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8C624-AFE8-4C2C-A892-7BE199D2D02D}"/>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32FB9574-538E-4907-A6E3-7584BFC799B8}"/>
              </a:ext>
            </a:extLst>
          </p:cNvPr>
          <p:cNvSpPr>
            <a:spLocks noGrp="1"/>
          </p:cNvSpPr>
          <p:nvPr>
            <p:ph idx="1"/>
          </p:nvPr>
        </p:nvSpPr>
        <p:spPr>
          <a:xfrm>
            <a:off x="1097280" y="1845733"/>
            <a:ext cx="10058400" cy="4411765"/>
          </a:xfrm>
        </p:spPr>
        <p:txBody>
          <a:bodyPr>
            <a:normAutofit fontScale="55000" lnSpcReduction="20000"/>
          </a:bodyPr>
          <a:lstStyle/>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Alvarez, F. (2016). Positive discipline: How to discipline your foster child. New Jersey Foster, Adoptive, and Kinship Services. Retrieved from http://foster-adoptive-kinship-family-services-nj.org/discipline-your-foster-child/</a:t>
            </a:r>
          </a:p>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Akins, B., Yan, Y., McDonald, T., &amp; Moon, J. (2017). Changes in parenting practices during parent management training Oregon model with parents of children in foster care. Children and Youth Services Review, 76, 181-191.</a:t>
            </a:r>
          </a:p>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Bennett, S., &amp; Saks, L. V. (2006). A conceptual application of attachment theory and research to the social work student-field instructor supervisory relationship. Journal of Social Work Education, 42(3), 669-682.</a:t>
            </a:r>
          </a:p>
          <a:p>
            <a:pPr marL="0" marR="0" indent="0">
              <a:lnSpc>
                <a:spcPct val="107000"/>
              </a:lnSpc>
              <a:spcBef>
                <a:spcPts val="0"/>
              </a:spcBef>
              <a:spcAft>
                <a:spcPts val="800"/>
              </a:spcAft>
              <a:buNone/>
            </a:pPr>
            <a:r>
              <a:rPr lang="en-US" sz="2200" dirty="0" err="1">
                <a:effectLst/>
                <a:latin typeface="Calibri" panose="020F0502020204030204" pitchFamily="34" charset="0"/>
                <a:ea typeface="Calibri" panose="020F0502020204030204" pitchFamily="34" charset="0"/>
                <a:cs typeface="Times New Roman" panose="02020603050405020304" pitchFamily="18" charset="0"/>
              </a:rPr>
              <a:t>Bovenschen</a:t>
            </a:r>
            <a:r>
              <a:rPr lang="en-US" sz="2200" dirty="0">
                <a:effectLst/>
                <a:latin typeface="Calibri" panose="020F0502020204030204" pitchFamily="34" charset="0"/>
                <a:ea typeface="Calibri" panose="020F0502020204030204" pitchFamily="34" charset="0"/>
                <a:cs typeface="Times New Roman" panose="02020603050405020304" pitchFamily="18" charset="0"/>
              </a:rPr>
              <a:t>, I., Lang, K., Zimmerman, J.,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Forthner</a:t>
            </a:r>
            <a:r>
              <a:rPr lang="en-US" sz="2200" dirty="0">
                <a:effectLst/>
                <a:latin typeface="Calibri" panose="020F0502020204030204" pitchFamily="34" charset="0"/>
                <a:ea typeface="Calibri" panose="020F0502020204030204" pitchFamily="34" charset="0"/>
                <a:cs typeface="Times New Roman" panose="02020603050405020304" pitchFamily="18" charset="0"/>
              </a:rPr>
              <a:t>, J.,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Nawacki</a:t>
            </a:r>
            <a:r>
              <a:rPr lang="en-US" sz="2200" dirty="0">
                <a:effectLst/>
                <a:latin typeface="Calibri" panose="020F0502020204030204" pitchFamily="34" charset="0"/>
                <a:ea typeface="Calibri" panose="020F0502020204030204" pitchFamily="34" charset="0"/>
                <a:cs typeface="Times New Roman" panose="02020603050405020304" pitchFamily="18" charset="0"/>
              </a:rPr>
              <a:t>, K., Roland, I., &amp; Spangler, G. (2016). Foster children’s attachment behavior and representation: influence of children’s pre-placement experiences and foster caregiver’s sensitivity. Child Abuse &amp; Neglect, 51, 323-355.</a:t>
            </a:r>
          </a:p>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Brown, J. (2008). Foster parents’ perceptions of factors needed for successful placements. Journal of Child and Family Studies, 12 (4).</a:t>
            </a:r>
          </a:p>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Canadian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Paediatric</a:t>
            </a:r>
            <a:r>
              <a:rPr lang="en-US" sz="2200" dirty="0">
                <a:effectLst/>
                <a:latin typeface="Calibri" panose="020F0502020204030204" pitchFamily="34" charset="0"/>
                <a:ea typeface="Calibri" panose="020F0502020204030204" pitchFamily="34" charset="0"/>
                <a:cs typeface="Times New Roman" panose="02020603050405020304" pitchFamily="18" charset="0"/>
              </a:rPr>
              <a:t> Society (2004). Effective discipline for children.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Paediatrics</a:t>
            </a:r>
            <a:r>
              <a:rPr lang="en-US" sz="2200" dirty="0">
                <a:effectLst/>
                <a:latin typeface="Calibri" panose="020F0502020204030204" pitchFamily="34" charset="0"/>
                <a:ea typeface="Calibri" panose="020F0502020204030204" pitchFamily="34" charset="0"/>
                <a:cs typeface="Times New Roman" panose="02020603050405020304" pitchFamily="18" charset="0"/>
              </a:rPr>
              <a:t> &amp; Child Health, 9(1), 37–41</a:t>
            </a:r>
          </a:p>
          <a:p>
            <a:pPr marL="0" marR="0" indent="0">
              <a:lnSpc>
                <a:spcPct val="107000"/>
              </a:lnSpc>
              <a:spcBef>
                <a:spcPts val="0"/>
              </a:spcBef>
              <a:spcAft>
                <a:spcPts val="800"/>
              </a:spcAft>
              <a:buNone/>
            </a:pPr>
            <a:r>
              <a:rPr lang="en-US" sz="2200" dirty="0" err="1">
                <a:effectLst/>
                <a:latin typeface="Calibri" panose="020F0502020204030204" pitchFamily="34" charset="0"/>
                <a:ea typeface="Calibri" panose="020F0502020204030204" pitchFamily="34" charset="0"/>
                <a:cs typeface="Times New Roman" panose="02020603050405020304" pitchFamily="18" charset="0"/>
              </a:rPr>
              <a:t>Colmer</a:t>
            </a:r>
            <a:r>
              <a:rPr lang="en-US" sz="2200" dirty="0">
                <a:effectLst/>
                <a:latin typeface="Calibri" panose="020F0502020204030204" pitchFamily="34" charset="0"/>
                <a:ea typeface="Calibri" panose="020F0502020204030204" pitchFamily="34" charset="0"/>
                <a:cs typeface="Times New Roman" panose="02020603050405020304" pitchFamily="18" charset="0"/>
              </a:rPr>
              <a:t>, K., Rutherford, L., &amp; Murphy, P. (2011). Attachment theory and primary caregiving. Australasian Journal of Early Childhood, 36(4), 16-20.</a:t>
            </a:r>
          </a:p>
          <a:p>
            <a:pPr marL="0" marR="0" indent="0">
              <a:lnSpc>
                <a:spcPct val="107000"/>
              </a:lnSpc>
              <a:spcBef>
                <a:spcPts val="0"/>
              </a:spcBef>
              <a:spcAft>
                <a:spcPts val="800"/>
              </a:spcAft>
              <a:buNone/>
            </a:pPr>
            <a:r>
              <a:rPr lang="en-US" sz="2200" dirty="0" err="1">
                <a:effectLst/>
                <a:latin typeface="Calibri" panose="020F0502020204030204" pitchFamily="34" charset="0"/>
                <a:ea typeface="Calibri" panose="020F0502020204030204" pitchFamily="34" charset="0"/>
                <a:cs typeface="Times New Roman" panose="02020603050405020304" pitchFamily="18" charset="0"/>
              </a:rPr>
              <a:t>Dishion</a:t>
            </a:r>
            <a:r>
              <a:rPr lang="en-US" sz="2200" dirty="0">
                <a:effectLst/>
                <a:latin typeface="Calibri" panose="020F0502020204030204" pitchFamily="34" charset="0"/>
                <a:ea typeface="Calibri" panose="020F0502020204030204" pitchFamily="34" charset="0"/>
                <a:cs typeface="Times New Roman" panose="02020603050405020304" pitchFamily="18" charset="0"/>
              </a:rPr>
              <a:t>, T., &amp; McMahon, R. (1988). Parental monitoring and the prevention of child and adolescent problem behavior: a conceptual and empirical formulation. Clinical Child and Family Psychology Review, 1, pp 61-75.</a:t>
            </a:r>
          </a:p>
          <a:p>
            <a:pPr marL="0" marR="0" indent="0">
              <a:lnSpc>
                <a:spcPct val="107000"/>
              </a:lnSpc>
              <a:spcBef>
                <a:spcPts val="0"/>
              </a:spcBef>
              <a:spcAft>
                <a:spcPts val="800"/>
              </a:spcAft>
              <a:buNone/>
            </a:pPr>
            <a:r>
              <a:rPr lang="en-US" sz="2200" dirty="0" err="1">
                <a:effectLst/>
                <a:latin typeface="Calibri" panose="020F0502020204030204" pitchFamily="34" charset="0"/>
                <a:ea typeface="Calibri" panose="020F0502020204030204" pitchFamily="34" charset="0"/>
                <a:cs typeface="Times New Roman" panose="02020603050405020304" pitchFamily="18" charset="0"/>
              </a:rPr>
              <a:t>Goemans</a:t>
            </a:r>
            <a:r>
              <a:rPr lang="en-US" sz="2200" dirty="0">
                <a:effectLst/>
                <a:latin typeface="Calibri" panose="020F0502020204030204" pitchFamily="34" charset="0"/>
                <a:ea typeface="Calibri" panose="020F0502020204030204" pitchFamily="34" charset="0"/>
                <a:cs typeface="Times New Roman" panose="02020603050405020304" pitchFamily="18" charset="0"/>
              </a:rPr>
              <a:t>, A.,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Geel</a:t>
            </a:r>
            <a:r>
              <a:rPr lang="en-US" sz="2200" dirty="0">
                <a:effectLst/>
                <a:latin typeface="Calibri" panose="020F0502020204030204" pitchFamily="34" charset="0"/>
                <a:ea typeface="Calibri" panose="020F0502020204030204" pitchFamily="34" charset="0"/>
                <a:cs typeface="Times New Roman" panose="02020603050405020304" pitchFamily="18" charset="0"/>
              </a:rPr>
              <a:t>, M., &amp;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Vedder</a:t>
            </a:r>
            <a:r>
              <a:rPr lang="en-US" sz="2200" dirty="0">
                <a:effectLst/>
                <a:latin typeface="Calibri" panose="020F0502020204030204" pitchFamily="34" charset="0"/>
                <a:ea typeface="Calibri" panose="020F0502020204030204" pitchFamily="34" charset="0"/>
                <a:cs typeface="Times New Roman" panose="02020603050405020304" pitchFamily="18" charset="0"/>
              </a:rPr>
              <a:t>, P. (2017). Foster children’s behavioral and foster parent stress: Testing a transactional model. Journal of Child and Family Studies, 27(3), 990- 1001.</a:t>
            </a:r>
          </a:p>
          <a:p>
            <a:pPr marL="0" marR="0" indent="0">
              <a:lnSpc>
                <a:spcPct val="107000"/>
              </a:lnSpc>
              <a:spcBef>
                <a:spcPts val="0"/>
              </a:spcBef>
              <a:spcAft>
                <a:spcPts val="800"/>
              </a:spcAft>
              <a:buNone/>
            </a:pPr>
            <a:r>
              <a:rPr lang="en-US" sz="2200" dirty="0" err="1">
                <a:effectLst/>
                <a:latin typeface="Calibri" panose="020F0502020204030204" pitchFamily="34" charset="0"/>
                <a:ea typeface="Calibri" panose="020F0502020204030204" pitchFamily="34" charset="0"/>
                <a:cs typeface="Times New Roman" panose="02020603050405020304" pitchFamily="18" charset="0"/>
              </a:rPr>
              <a:t>Greeno</a:t>
            </a:r>
            <a:r>
              <a:rPr lang="en-US" sz="2200" dirty="0">
                <a:effectLst/>
                <a:latin typeface="Calibri" panose="020F0502020204030204" pitchFamily="34" charset="0"/>
                <a:ea typeface="Calibri" panose="020F0502020204030204" pitchFamily="34" charset="0"/>
                <a:cs typeface="Times New Roman" panose="02020603050405020304" pitchFamily="18" charset="0"/>
              </a:rPr>
              <a:t>, E., Lee, B., </a:t>
            </a:r>
            <a:r>
              <a:rPr lang="en-US" sz="2200" dirty="0" err="1">
                <a:effectLst/>
                <a:latin typeface="Calibri" panose="020F0502020204030204" pitchFamily="34" charset="0"/>
                <a:ea typeface="Calibri" panose="020F0502020204030204" pitchFamily="34" charset="0"/>
                <a:cs typeface="Times New Roman" panose="02020603050405020304" pitchFamily="18" charset="0"/>
              </a:rPr>
              <a:t>Uretsky</a:t>
            </a:r>
            <a:r>
              <a:rPr lang="en-US" sz="2200" dirty="0">
                <a:effectLst/>
                <a:latin typeface="Calibri" panose="020F0502020204030204" pitchFamily="34" charset="0"/>
                <a:ea typeface="Calibri" panose="020F0502020204030204" pitchFamily="34" charset="0"/>
                <a:cs typeface="Times New Roman" panose="02020603050405020304" pitchFamily="18" charset="0"/>
              </a:rPr>
              <a:t>, M., Moore, J., Barth, R., &amp; Shaw, T. (2016). Effects of a foster parent training intervention on child behavior, caregiver stress, and parenting style. Journal of Child and Family Studies, 25, 1991-2000.</a:t>
            </a:r>
          </a:p>
          <a:p>
            <a:pPr marL="0" marR="0" indent="0">
              <a:lnSpc>
                <a:spcPct val="107000"/>
              </a:lnSpc>
              <a:spcBef>
                <a:spcPts val="0"/>
              </a:spcBef>
              <a:spcAft>
                <a:spcPts val="8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Guajardo, N., Snyder, G., &amp; Peterson, R. (2008). Relationships among parenting practices, parental stress, child behavior, and children’s social cognitive development. Infant and Child Development, 18, 37-60.</a:t>
            </a:r>
          </a:p>
          <a:p>
            <a:endParaRPr lang="en-US" dirty="0"/>
          </a:p>
        </p:txBody>
      </p:sp>
    </p:spTree>
    <p:extLst>
      <p:ext uri="{BB962C8B-B14F-4D97-AF65-F5344CB8AC3E}">
        <p14:creationId xmlns:p14="http://schemas.microsoft.com/office/powerpoint/2010/main" val="3374539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8C624-AFE8-4C2C-A892-7BE199D2D02D}"/>
              </a:ext>
            </a:extLst>
          </p:cNvPr>
          <p:cNvSpPr>
            <a:spLocks noGrp="1"/>
          </p:cNvSpPr>
          <p:nvPr>
            <p:ph type="title"/>
          </p:nvPr>
        </p:nvSpPr>
        <p:spPr/>
        <p:txBody>
          <a:bodyPr/>
          <a:lstStyle/>
          <a:p>
            <a:r>
              <a:rPr lang="en-US" dirty="0"/>
              <a:t>References, cont.</a:t>
            </a:r>
          </a:p>
        </p:txBody>
      </p:sp>
      <p:sp>
        <p:nvSpPr>
          <p:cNvPr id="3" name="Content Placeholder 2">
            <a:extLst>
              <a:ext uri="{FF2B5EF4-FFF2-40B4-BE49-F238E27FC236}">
                <a16:creationId xmlns:a16="http://schemas.microsoft.com/office/drawing/2014/main" id="{32FB9574-538E-4907-A6E3-7584BFC799B8}"/>
              </a:ext>
            </a:extLst>
          </p:cNvPr>
          <p:cNvSpPr>
            <a:spLocks noGrp="1"/>
          </p:cNvSpPr>
          <p:nvPr>
            <p:ph idx="1"/>
          </p:nvPr>
        </p:nvSpPr>
        <p:spPr>
          <a:xfrm>
            <a:off x="1097280" y="1845734"/>
            <a:ext cx="10058400" cy="4439060"/>
          </a:xfrm>
        </p:spPr>
        <p:txBody>
          <a:bodyPr>
            <a:normAutofit fontScale="70000" lnSpcReduction="20000"/>
          </a:bodyPr>
          <a:lstStyle/>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Kang-Yi, C., Adams, D. R. (2017). Youth with behavioral health disorders aging out of foster care: A systematic review and implications for policy, research, and practice. The Journal of Behavioral Health Services &amp; Research, 44, 25-51.</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Kiel, V., &amp; Price, J. M., (2006). Externalizing behavior disorders in child welfare settings: Definitions, prevalence, and implications for assessment and treatment. Children and Youth Services Review, 28, 761-779.</a:t>
            </a:r>
          </a:p>
          <a:p>
            <a:pPr marL="0" marR="0" indent="0">
              <a:lnSpc>
                <a:spcPct val="107000"/>
              </a:lnSpc>
              <a:spcBef>
                <a:spcPts val="0"/>
              </a:spcBef>
              <a:spcAft>
                <a:spcPts val="800"/>
              </a:spcAft>
              <a:buNone/>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Kjobli</a:t>
            </a:r>
            <a:r>
              <a:rPr lang="en-US" sz="1800" dirty="0">
                <a:effectLst/>
                <a:latin typeface="Calibri" panose="020F0502020204030204" pitchFamily="34" charset="0"/>
                <a:ea typeface="Calibri" panose="020F0502020204030204" pitchFamily="34" charset="0"/>
                <a:cs typeface="Times New Roman" panose="02020603050405020304" pitchFamily="18" charset="0"/>
              </a:rPr>
              <a:t>, J.,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Hukkelberg</a:t>
            </a:r>
            <a:r>
              <a:rPr lang="en-US" sz="1800" dirty="0">
                <a:effectLst/>
                <a:latin typeface="Calibri" panose="020F0502020204030204" pitchFamily="34" charset="0"/>
                <a:ea typeface="Calibri" panose="020F0502020204030204" pitchFamily="34" charset="0"/>
                <a:cs typeface="Times New Roman" panose="02020603050405020304" pitchFamily="18" charset="0"/>
              </a:rPr>
              <a:t>, S., &amp; Ogden, T. (2013). A randomized trial of group parent training: reducing child conduct problems in real-world settings.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Research and Therapy, 51, 113-121.</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Maaskant, 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Rooij</a:t>
            </a:r>
            <a:r>
              <a:rPr lang="en-US" sz="1800" dirty="0">
                <a:effectLst/>
                <a:latin typeface="Calibri" panose="020F0502020204030204" pitchFamily="34" charset="0"/>
                <a:ea typeface="Calibri" panose="020F0502020204030204" pitchFamily="34" charset="0"/>
                <a:cs typeface="Times New Roman" panose="02020603050405020304" pitchFamily="18" charset="0"/>
              </a:rPr>
              <a:t>, 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Overbeek</a:t>
            </a:r>
            <a:r>
              <a:rPr lang="en-US" sz="1800" dirty="0">
                <a:effectLst/>
                <a:latin typeface="Calibri" panose="020F0502020204030204" pitchFamily="34" charset="0"/>
                <a:ea typeface="Calibri" panose="020F0502020204030204" pitchFamily="34" charset="0"/>
                <a:cs typeface="Times New Roman" panose="02020603050405020304" pitchFamily="18" charset="0"/>
              </a:rPr>
              <a:t>, G., Oort, F.,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Hermanns</a:t>
            </a:r>
            <a:r>
              <a:rPr lang="en-US" sz="1800" dirty="0">
                <a:effectLst/>
                <a:latin typeface="Calibri" panose="020F0502020204030204" pitchFamily="34" charset="0"/>
                <a:ea typeface="Calibri" panose="020F0502020204030204" pitchFamily="34" charset="0"/>
                <a:cs typeface="Times New Roman" panose="02020603050405020304" pitchFamily="18" charset="0"/>
              </a:rPr>
              <a:t>, J. (2016). Parent training in foster families with children with behavior problems: Follow-up from a randomized controlled trial. Children and Youth Services, 70, 84-94.</a:t>
            </a:r>
          </a:p>
          <a:p>
            <a:pPr marL="0" marR="0" indent="0">
              <a:lnSpc>
                <a:spcPct val="107000"/>
              </a:lnSpc>
              <a:spcBef>
                <a:spcPts val="0"/>
              </a:spcBef>
              <a:spcAft>
                <a:spcPts val="800"/>
              </a:spcAft>
              <a:buNone/>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Morawska</a:t>
            </a:r>
            <a:r>
              <a:rPr lang="en-US" sz="1800" dirty="0">
                <a:effectLst/>
                <a:latin typeface="Calibri" panose="020F0502020204030204" pitchFamily="34" charset="0"/>
                <a:ea typeface="Calibri" panose="020F0502020204030204" pitchFamily="34" charset="0"/>
                <a:cs typeface="Times New Roman" panose="02020603050405020304" pitchFamily="18" charset="0"/>
              </a:rPr>
              <a:t>, A., &amp; Sanders, M. (2011). Parental use of time out revisited: A useful or harmful parenting strategy? Journal of Child and Family Studies, 20, 1-8.</a:t>
            </a:r>
          </a:p>
          <a:p>
            <a:pPr marL="0" marR="0" indent="0">
              <a:lnSpc>
                <a:spcPct val="107000"/>
              </a:lnSpc>
              <a:spcBef>
                <a:spcPts val="0"/>
              </a:spcBef>
              <a:spcAft>
                <a:spcPts val="800"/>
              </a:spcAft>
              <a:buNone/>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Reibschleger</a:t>
            </a:r>
            <a:r>
              <a:rPr lang="en-US" sz="1800" dirty="0">
                <a:effectLst/>
                <a:latin typeface="Calibri" panose="020F0502020204030204" pitchFamily="34" charset="0"/>
                <a:ea typeface="Calibri" panose="020F0502020204030204" pitchFamily="34" charset="0"/>
                <a:cs typeface="Times New Roman" panose="02020603050405020304" pitchFamily="18" charset="0"/>
              </a:rPr>
              <a:t>, J., Day, A.,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Damashek</a:t>
            </a:r>
            <a:r>
              <a:rPr lang="en-US" sz="1800" dirty="0">
                <a:effectLst/>
                <a:latin typeface="Calibri" panose="020F0502020204030204" pitchFamily="34" charset="0"/>
                <a:ea typeface="Calibri" panose="020F0502020204030204" pitchFamily="34" charset="0"/>
                <a:cs typeface="Times New Roman" panose="02020603050405020304" pitchFamily="18" charset="0"/>
              </a:rPr>
              <a:t>, A. (2015). Foster care youth share stories of trauma before, during, and after placement: Youth voices for building trauma-informed systems of care. Journal of Aggression, Maltreatment &amp; Trauma, 24, 339-360.</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Seay, 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Freysteinson</a:t>
            </a:r>
            <a:r>
              <a:rPr lang="en-US" sz="1800" dirty="0">
                <a:effectLst/>
                <a:latin typeface="Calibri" panose="020F0502020204030204" pitchFamily="34" charset="0"/>
                <a:ea typeface="Calibri" panose="020F0502020204030204" pitchFamily="34" charset="0"/>
                <a:cs typeface="Times New Roman" panose="02020603050405020304" pitchFamily="18" charset="0"/>
              </a:rPr>
              <a:t>, W., &amp; McFarlane, J. (2014) Positive parenting. Nursing Forum, 49, 200- 208.</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Sandstrom, H., &amp; Huerta, S. (2013). The negative effects of instability on child development: A research synthesis. Washington DC: Urban Institute.</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Van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Holen</a:t>
            </a:r>
            <a:r>
              <a:rPr lang="en-US" sz="1800" dirty="0">
                <a:effectLst/>
                <a:latin typeface="Calibri" panose="020F0502020204030204" pitchFamily="34" charset="0"/>
                <a:ea typeface="Calibri" panose="020F0502020204030204" pitchFamily="34" charset="0"/>
                <a:cs typeface="Times New Roman" panose="02020603050405020304" pitchFamily="18" charset="0"/>
              </a:rPr>
              <a:t>, 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Vanschoonlandt</a:t>
            </a:r>
            <a:r>
              <a:rPr lang="en-US" sz="1800" dirty="0">
                <a:effectLst/>
                <a:latin typeface="Calibri" panose="020F0502020204030204" pitchFamily="34" charset="0"/>
                <a:ea typeface="Calibri" panose="020F0502020204030204" pitchFamily="34" charset="0"/>
                <a:cs typeface="Times New Roman" panose="02020603050405020304" pitchFamily="18" charset="0"/>
              </a:rPr>
              <a:t>, F.,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Vanderfaeille</a:t>
            </a:r>
            <a:r>
              <a:rPr lang="en-US" sz="1800" dirty="0">
                <a:effectLst/>
                <a:latin typeface="Calibri" panose="020F0502020204030204" pitchFamily="34" charset="0"/>
                <a:ea typeface="Calibri" panose="020F0502020204030204" pitchFamily="34" charset="0"/>
                <a:cs typeface="Times New Roman" panose="02020603050405020304" pitchFamily="18" charset="0"/>
              </a:rPr>
              <a:t>. (2017). Evaluation of a foster parent intervention for foster children with externalizing problem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Child &amp; Family Social Work, 22, 1216-1226. </a:t>
            </a:r>
          </a:p>
          <a:p>
            <a:pPr marL="0" marR="0" indent="0">
              <a:lnSpc>
                <a:spcPct val="107000"/>
              </a:lnSpc>
              <a:spcBef>
                <a:spcPts val="0"/>
              </a:spcBef>
              <a:spcAft>
                <a:spcPts val="800"/>
              </a:spcAft>
              <a:buNone/>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Zolotor</a:t>
            </a:r>
            <a:r>
              <a:rPr lang="en-US" sz="1800" dirty="0">
                <a:effectLst/>
                <a:latin typeface="Calibri" panose="020F0502020204030204" pitchFamily="34" charset="0"/>
                <a:ea typeface="Calibri" panose="020F0502020204030204" pitchFamily="34" charset="0"/>
                <a:cs typeface="Times New Roman" panose="02020603050405020304" pitchFamily="18" charset="0"/>
              </a:rPr>
              <a:t>, A. (2014). Corporal punishment. Pediatric Clinics of North America, 61, 971-978</a:t>
            </a:r>
          </a:p>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Zuniga, M. R. (2012). Foster parents’ views/experiences of caring for foster children with behavior problems. ProQuest Dissertation Publishing.</a:t>
            </a:r>
          </a:p>
          <a:p>
            <a:endParaRPr lang="en-US" dirty="0"/>
          </a:p>
        </p:txBody>
      </p:sp>
    </p:spTree>
    <p:extLst>
      <p:ext uri="{BB962C8B-B14F-4D97-AF65-F5344CB8AC3E}">
        <p14:creationId xmlns:p14="http://schemas.microsoft.com/office/powerpoint/2010/main" val="3668316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A7ED614-1782-4AA7-9347-A4711E9EDD73}"/>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Why Can’t We Use Corporal Punishment?</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53052371-6A0E-ECA2-2FC3-9D48F1784CF1}"/>
              </a:ext>
            </a:extLst>
          </p:cNvPr>
          <p:cNvGraphicFramePr>
            <a:graphicFrameLocks noGrp="1"/>
          </p:cNvGraphicFramePr>
          <p:nvPr>
            <p:ph idx="1"/>
            <p:extLst>
              <p:ext uri="{D42A27DB-BD31-4B8C-83A1-F6EECF244321}">
                <p14:modId xmlns:p14="http://schemas.microsoft.com/office/powerpoint/2010/main" val="360018086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8245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2D960-B76B-4BC6-A9A9-F2745FC6899B}"/>
              </a:ext>
            </a:extLst>
          </p:cNvPr>
          <p:cNvSpPr>
            <a:spLocks noGrp="1"/>
          </p:cNvSpPr>
          <p:nvPr>
            <p:ph type="title"/>
          </p:nvPr>
        </p:nvSpPr>
        <p:spPr>
          <a:xfrm>
            <a:off x="1097280" y="286603"/>
            <a:ext cx="10058400" cy="1450757"/>
          </a:xfrm>
        </p:spPr>
        <p:txBody>
          <a:bodyPr>
            <a:normAutofit/>
          </a:bodyPr>
          <a:lstStyle/>
          <a:p>
            <a:r>
              <a:rPr lang="en-US" dirty="0"/>
              <a:t>Punishment vs. Discipline</a:t>
            </a:r>
          </a:p>
        </p:txBody>
      </p:sp>
      <p:graphicFrame>
        <p:nvGraphicFramePr>
          <p:cNvPr id="5" name="Content Placeholder 2">
            <a:extLst>
              <a:ext uri="{FF2B5EF4-FFF2-40B4-BE49-F238E27FC236}">
                <a16:creationId xmlns:a16="http://schemas.microsoft.com/office/drawing/2014/main" id="{18380E56-E3B9-D9ED-EAA3-8BD5F91C7193}"/>
              </a:ext>
            </a:extLst>
          </p:cNvPr>
          <p:cNvGraphicFramePr>
            <a:graphicFrameLocks noGrp="1"/>
          </p:cNvGraphicFramePr>
          <p:nvPr>
            <p:ph idx="1"/>
            <p:extLst>
              <p:ext uri="{D42A27DB-BD31-4B8C-83A1-F6EECF244321}">
                <p14:modId xmlns:p14="http://schemas.microsoft.com/office/powerpoint/2010/main" val="168829454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3517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6084B-9CD0-484C-AB2A-6B5EFEB840E3}"/>
              </a:ext>
            </a:extLst>
          </p:cNvPr>
          <p:cNvSpPr>
            <a:spLocks noGrp="1"/>
          </p:cNvSpPr>
          <p:nvPr>
            <p:ph type="title"/>
          </p:nvPr>
        </p:nvSpPr>
        <p:spPr>
          <a:xfrm>
            <a:off x="1097280" y="286603"/>
            <a:ext cx="10058400" cy="1450757"/>
          </a:xfrm>
        </p:spPr>
        <p:txBody>
          <a:bodyPr>
            <a:normAutofit/>
          </a:bodyPr>
          <a:lstStyle/>
          <a:p>
            <a:r>
              <a:rPr lang="en-US" dirty="0"/>
              <a:t>The Goal is </a:t>
            </a:r>
            <a:r>
              <a:rPr lang="en-US" i="1" dirty="0"/>
              <a:t>Self</a:t>
            </a:r>
            <a:r>
              <a:rPr lang="en-US" dirty="0"/>
              <a:t>-Control – NOT Control</a:t>
            </a:r>
          </a:p>
        </p:txBody>
      </p:sp>
      <p:sp>
        <p:nvSpPr>
          <p:cNvPr id="17" name="Content Placeholder 2">
            <a:extLst>
              <a:ext uri="{FF2B5EF4-FFF2-40B4-BE49-F238E27FC236}">
                <a16:creationId xmlns:a16="http://schemas.microsoft.com/office/drawing/2014/main" id="{F0D3D215-81FF-4F2B-B36F-15A278937F47}"/>
              </a:ext>
            </a:extLst>
          </p:cNvPr>
          <p:cNvSpPr>
            <a:spLocks noGrp="1"/>
          </p:cNvSpPr>
          <p:nvPr>
            <p:ph idx="1"/>
          </p:nvPr>
        </p:nvSpPr>
        <p:spPr>
          <a:xfrm>
            <a:off x="1097278" y="1845733"/>
            <a:ext cx="7589521" cy="4261639"/>
          </a:xfrm>
        </p:spPr>
        <p:txBody>
          <a:bodyPr>
            <a:noAutofit/>
          </a:bodyPr>
          <a:lstStyle/>
          <a:p>
            <a:r>
              <a:rPr lang="en-US" sz="2200" i="1" dirty="0"/>
              <a:t>Put yourself in this next situation as a way to identify how a child might feel.</a:t>
            </a:r>
          </a:p>
          <a:p>
            <a:pPr marL="0" indent="0">
              <a:buNone/>
            </a:pPr>
            <a:br>
              <a:rPr lang="en-US" sz="2200" dirty="0"/>
            </a:br>
            <a:r>
              <a:rPr lang="en-US" sz="2200" dirty="0"/>
              <a:t>You have been on your new job for three days. You are not sure if you are completing a particular form correctly even though someone had previously gone over it with you. How do you feel if:</a:t>
            </a:r>
          </a:p>
          <a:p>
            <a:br>
              <a:rPr lang="en-US" sz="2200" dirty="0"/>
            </a:br>
            <a:r>
              <a:rPr lang="en-US" sz="2200" b="1" dirty="0"/>
              <a:t>a. </a:t>
            </a:r>
            <a:r>
              <a:rPr lang="en-US" sz="2200" dirty="0"/>
              <a:t>You ask your boss and he says, "I'm too busy, leave me alone."</a:t>
            </a:r>
            <a:br>
              <a:rPr lang="en-US" sz="2200" dirty="0"/>
            </a:br>
            <a:r>
              <a:rPr lang="en-US" sz="2200" b="1" dirty="0"/>
              <a:t>b. </a:t>
            </a:r>
            <a:r>
              <a:rPr lang="en-US" sz="2200" dirty="0"/>
              <a:t>You ask the person at the next desk and she says, "We already told you how to do this, maybe you can't handle this job."</a:t>
            </a:r>
            <a:br>
              <a:rPr lang="en-US" sz="2200" dirty="0"/>
            </a:br>
            <a:r>
              <a:rPr lang="en-US" sz="2200" b="1" dirty="0"/>
              <a:t>c. </a:t>
            </a:r>
            <a:r>
              <a:rPr lang="en-US" sz="2200" dirty="0"/>
              <a:t>You ask the person next to you and she says, "It took me forever to get this one straight when I was new. Let's review it."</a:t>
            </a:r>
            <a:br>
              <a:rPr lang="en-US" sz="2200" dirty="0"/>
            </a:br>
            <a:r>
              <a:rPr lang="en-US" sz="2200" b="1" dirty="0"/>
              <a:t>d. </a:t>
            </a:r>
            <a:r>
              <a:rPr lang="en-US" sz="2200" dirty="0"/>
              <a:t>You ask your boss and he says, "How can I help?”</a:t>
            </a:r>
          </a:p>
        </p:txBody>
      </p:sp>
      <p:pic>
        <p:nvPicPr>
          <p:cNvPr id="7" name="Graphic 6" descr="Parent and Child">
            <a:extLst>
              <a:ext uri="{FF2B5EF4-FFF2-40B4-BE49-F238E27FC236}">
                <a16:creationId xmlns:a16="http://schemas.microsoft.com/office/drawing/2014/main" id="{A408B352-0738-AE8A-77A4-4B6017F4116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95883" y="2084269"/>
            <a:ext cx="3135109" cy="3135109"/>
          </a:xfrm>
          <a:prstGeom prst="rect">
            <a:avLst/>
          </a:prstGeom>
        </p:spPr>
      </p:pic>
    </p:spTree>
    <p:extLst>
      <p:ext uri="{BB962C8B-B14F-4D97-AF65-F5344CB8AC3E}">
        <p14:creationId xmlns:p14="http://schemas.microsoft.com/office/powerpoint/2010/main" val="16850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F106E1-1119-19E4-9381-7ECADE8194B1}"/>
              </a:ext>
            </a:extLst>
          </p:cNvPr>
          <p:cNvSpPr>
            <a:spLocks noGrp="1"/>
          </p:cNvSpPr>
          <p:nvPr>
            <p:ph type="title"/>
          </p:nvPr>
        </p:nvSpPr>
        <p:spPr>
          <a:xfrm>
            <a:off x="965030" y="963997"/>
            <a:ext cx="3254691" cy="4938361"/>
          </a:xfrm>
        </p:spPr>
        <p:txBody>
          <a:bodyPr anchor="ctr">
            <a:normAutofit/>
          </a:bodyPr>
          <a:lstStyle/>
          <a:p>
            <a:pPr algn="r"/>
            <a:r>
              <a:rPr lang="en-US" sz="4400" dirty="0"/>
              <a:t>Why do children misbehave?</a:t>
            </a:r>
          </a:p>
        </p:txBody>
      </p:sp>
      <p:cxnSp>
        <p:nvCxnSpPr>
          <p:cNvPr id="2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7D7B11-C903-7411-9F5A-6F734F0F991D}"/>
              </a:ext>
            </a:extLst>
          </p:cNvPr>
          <p:cNvSpPr>
            <a:spLocks noGrp="1"/>
          </p:cNvSpPr>
          <p:nvPr>
            <p:ph idx="1"/>
          </p:nvPr>
        </p:nvSpPr>
        <p:spPr>
          <a:xfrm>
            <a:off x="5134882" y="963507"/>
            <a:ext cx="6135097" cy="4938851"/>
          </a:xfrm>
        </p:spPr>
        <p:txBody>
          <a:bodyPr anchor="ctr">
            <a:normAutofit/>
          </a:bodyPr>
          <a:lstStyle/>
          <a:p>
            <a:pPr marL="0" indent="0">
              <a:buNone/>
            </a:pPr>
            <a:r>
              <a:rPr lang="en-US" sz="3600" dirty="0"/>
              <a:t>Behavior = Communication</a:t>
            </a:r>
          </a:p>
        </p:txBody>
      </p:sp>
    </p:spTree>
    <p:extLst>
      <p:ext uri="{BB962C8B-B14F-4D97-AF65-F5344CB8AC3E}">
        <p14:creationId xmlns:p14="http://schemas.microsoft.com/office/powerpoint/2010/main" val="106513972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283</TotalTime>
  <Words>10859</Words>
  <Application>Microsoft Office PowerPoint</Application>
  <PresentationFormat>Widescreen</PresentationFormat>
  <Paragraphs>525</Paragraphs>
  <Slides>52</Slides>
  <Notes>51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Arial</vt:lpstr>
      <vt:lpstr>Calibri</vt:lpstr>
      <vt:lpstr>Calibri Light</vt:lpstr>
      <vt:lpstr>Wingdings</vt:lpstr>
      <vt:lpstr>Retrospect</vt:lpstr>
      <vt:lpstr>PRIDE: Discipline Module</vt:lpstr>
      <vt:lpstr>Children Learn What They Live</vt:lpstr>
      <vt:lpstr>Parenting Today</vt:lpstr>
      <vt:lpstr>Foster Children Find it Difficult to Trust</vt:lpstr>
      <vt:lpstr>Your Rights and Your New Role as Foster Parent</vt:lpstr>
      <vt:lpstr>Why Can’t We Use Corporal Punishment?</vt:lpstr>
      <vt:lpstr>Punishment vs. Discipline</vt:lpstr>
      <vt:lpstr>The Goal is Self-Control – NOT Control</vt:lpstr>
      <vt:lpstr>Why do children misbehave?</vt:lpstr>
      <vt:lpstr>Goals of Misbehavior</vt:lpstr>
      <vt:lpstr>Goals of Misbehavior</vt:lpstr>
      <vt:lpstr>Goals of Misbehavior</vt:lpstr>
      <vt:lpstr>Goals of Misbehavior</vt:lpstr>
      <vt:lpstr>Goals of Positive Behavior</vt:lpstr>
      <vt:lpstr>Goals of Positive Behavior</vt:lpstr>
      <vt:lpstr>Goals of Positive Behavior</vt:lpstr>
      <vt:lpstr>Goals of Positive Behavior</vt:lpstr>
      <vt:lpstr>Discipline is Education</vt:lpstr>
      <vt:lpstr>Rules</vt:lpstr>
      <vt:lpstr>Making Rules</vt:lpstr>
      <vt:lpstr>Rating Behaviors</vt:lpstr>
      <vt:lpstr>Communication</vt:lpstr>
      <vt:lpstr>Consequences</vt:lpstr>
      <vt:lpstr>Consequences take time!</vt:lpstr>
      <vt:lpstr>Positive Communication</vt:lpstr>
      <vt:lpstr>“I” Messages</vt:lpstr>
      <vt:lpstr>Incentives/Rewards/Motivators</vt:lpstr>
      <vt:lpstr>Contracting</vt:lpstr>
      <vt:lpstr>Redirecting</vt:lpstr>
      <vt:lpstr>Role-Modeling</vt:lpstr>
      <vt:lpstr>Ignore Mild Misbehavior </vt:lpstr>
      <vt:lpstr>Positive Attention</vt:lpstr>
      <vt:lpstr>Praise Good Behavior </vt:lpstr>
      <vt:lpstr>Using Praise to Encourage Good Behaviors</vt:lpstr>
      <vt:lpstr>Redirect Attention </vt:lpstr>
      <vt:lpstr>Offer Rewards </vt:lpstr>
      <vt:lpstr>Offer Rewards</vt:lpstr>
      <vt:lpstr>Time-In, Not Time-Out</vt:lpstr>
      <vt:lpstr>Time-In, Not Time-Out</vt:lpstr>
      <vt:lpstr>Remove Privileges</vt:lpstr>
      <vt:lpstr>Practice Removing Privileges</vt:lpstr>
      <vt:lpstr>Hold a Family Meeting</vt:lpstr>
      <vt:lpstr>Working With Your Foster Child's Team </vt:lpstr>
      <vt:lpstr>Unacceptable Discipline Methods </vt:lpstr>
      <vt:lpstr>Unacceptable Methods </vt:lpstr>
      <vt:lpstr>Violations of the Discipline Policy</vt:lpstr>
      <vt:lpstr>Violations of the Discipline Policy</vt:lpstr>
      <vt:lpstr>Using Positive Discipline</vt:lpstr>
      <vt:lpstr>Closing</vt:lpstr>
      <vt:lpstr>Questions &amp; Final Thoughts</vt:lpstr>
      <vt:lpstr>References</vt:lpstr>
      <vt:lpstr>References,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PRIDE</dc:title>
  <dc:creator>Nola Gum</dc:creator>
  <cp:lastModifiedBy>Nola Gum</cp:lastModifiedBy>
  <cp:revision>10</cp:revision>
  <dcterms:created xsi:type="dcterms:W3CDTF">2022-06-01T15:19:49Z</dcterms:created>
  <dcterms:modified xsi:type="dcterms:W3CDTF">2022-06-26T19:59:21Z</dcterms:modified>
</cp:coreProperties>
</file>