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29"/>
  </p:notesMasterIdLst>
  <p:sldIdLst>
    <p:sldId id="256" r:id="rId2"/>
    <p:sldId id="264" r:id="rId3"/>
    <p:sldId id="257" r:id="rId4"/>
    <p:sldId id="267" r:id="rId5"/>
    <p:sldId id="259" r:id="rId6"/>
    <p:sldId id="260" r:id="rId7"/>
    <p:sldId id="261" r:id="rId8"/>
    <p:sldId id="258" r:id="rId9"/>
    <p:sldId id="262" r:id="rId10"/>
    <p:sldId id="268" r:id="rId11"/>
    <p:sldId id="269" r:id="rId12"/>
    <p:sldId id="270" r:id="rId13"/>
    <p:sldId id="284" r:id="rId14"/>
    <p:sldId id="272" r:id="rId15"/>
    <p:sldId id="273" r:id="rId16"/>
    <p:sldId id="274" r:id="rId17"/>
    <p:sldId id="275" r:id="rId18"/>
    <p:sldId id="276" r:id="rId19"/>
    <p:sldId id="277" r:id="rId20"/>
    <p:sldId id="278" r:id="rId21"/>
    <p:sldId id="279" r:id="rId22"/>
    <p:sldId id="280" r:id="rId23"/>
    <p:sldId id="281" r:id="rId24"/>
    <p:sldId id="282" r:id="rId25"/>
    <p:sldId id="265" r:id="rId26"/>
    <p:sldId id="263" r:id="rId27"/>
    <p:sldId id="26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8FDC07-E2A2-4000-80A9-9D6567BAEA4A}" v="3" dt="2023-04-06T11:46:52.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8" d="100"/>
          <a:sy n="58" d="100"/>
        </p:scale>
        <p:origin x="26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ttlieb, Jo Dee" userId="156111a2-6024-4883-9242-687bc54e40f6" providerId="ADAL" clId="{FB8FDC07-E2A2-4000-80A9-9D6567BAEA4A}"/>
    <pc:docChg chg="undo custSel addSld delSld modSld">
      <pc:chgData name="Gottlieb, Jo Dee" userId="156111a2-6024-4883-9242-687bc54e40f6" providerId="ADAL" clId="{FB8FDC07-E2A2-4000-80A9-9D6567BAEA4A}" dt="2023-04-06T11:48:29.976" v="6597" actId="2696"/>
      <pc:docMkLst>
        <pc:docMk/>
      </pc:docMkLst>
      <pc:sldChg chg="modSp mod modNotesTx">
        <pc:chgData name="Gottlieb, Jo Dee" userId="156111a2-6024-4883-9242-687bc54e40f6" providerId="ADAL" clId="{FB8FDC07-E2A2-4000-80A9-9D6567BAEA4A}" dt="2023-03-23T09:34:31.448" v="214" actId="20577"/>
        <pc:sldMkLst>
          <pc:docMk/>
          <pc:sldMk cId="784575550" sldId="257"/>
        </pc:sldMkLst>
        <pc:spChg chg="mod">
          <ac:chgData name="Gottlieb, Jo Dee" userId="156111a2-6024-4883-9242-687bc54e40f6" providerId="ADAL" clId="{FB8FDC07-E2A2-4000-80A9-9D6567BAEA4A}" dt="2023-03-09T14:51:02.526" v="65" actId="27636"/>
          <ac:spMkLst>
            <pc:docMk/>
            <pc:sldMk cId="784575550" sldId="257"/>
            <ac:spMk id="3" creationId="{2CA58722-AF39-7CD9-FDDB-9CD7EF1A5BB4}"/>
          </ac:spMkLst>
        </pc:spChg>
      </pc:sldChg>
      <pc:sldChg chg="modNotesTx">
        <pc:chgData name="Gottlieb, Jo Dee" userId="156111a2-6024-4883-9242-687bc54e40f6" providerId="ADAL" clId="{FB8FDC07-E2A2-4000-80A9-9D6567BAEA4A}" dt="2023-03-23T09:42:42.527" v="1633" actId="20577"/>
        <pc:sldMkLst>
          <pc:docMk/>
          <pc:sldMk cId="656907881" sldId="258"/>
        </pc:sldMkLst>
      </pc:sldChg>
      <pc:sldChg chg="addSp delSp modSp mod modNotesTx">
        <pc:chgData name="Gottlieb, Jo Dee" userId="156111a2-6024-4883-9242-687bc54e40f6" providerId="ADAL" clId="{FB8FDC07-E2A2-4000-80A9-9D6567BAEA4A}" dt="2023-04-06T11:02:47.494" v="1782" actId="26606"/>
        <pc:sldMkLst>
          <pc:docMk/>
          <pc:sldMk cId="1376214864" sldId="259"/>
        </pc:sldMkLst>
        <pc:spChg chg="mod">
          <ac:chgData name="Gottlieb, Jo Dee" userId="156111a2-6024-4883-9242-687bc54e40f6" providerId="ADAL" clId="{FB8FDC07-E2A2-4000-80A9-9D6567BAEA4A}" dt="2023-04-06T11:02:47.494" v="1782" actId="26606"/>
          <ac:spMkLst>
            <pc:docMk/>
            <pc:sldMk cId="1376214864" sldId="259"/>
            <ac:spMk id="2" creationId="{395F3730-58D1-0BDC-5481-1E7DEFE29775}"/>
          </ac:spMkLst>
        </pc:spChg>
        <pc:spChg chg="del">
          <ac:chgData name="Gottlieb, Jo Dee" userId="156111a2-6024-4883-9242-687bc54e40f6" providerId="ADAL" clId="{FB8FDC07-E2A2-4000-80A9-9D6567BAEA4A}" dt="2023-04-06T11:02:47.494" v="1782" actId="26606"/>
          <ac:spMkLst>
            <pc:docMk/>
            <pc:sldMk cId="1376214864" sldId="259"/>
            <ac:spMk id="3" creationId="{12FBDDFB-F133-4D7D-C921-3778A786FE1E}"/>
          </ac:spMkLst>
        </pc:spChg>
        <pc:spChg chg="del">
          <ac:chgData name="Gottlieb, Jo Dee" userId="156111a2-6024-4883-9242-687bc54e40f6" providerId="ADAL" clId="{FB8FDC07-E2A2-4000-80A9-9D6567BAEA4A}" dt="2023-04-06T11:02:47.494" v="1782" actId="26606"/>
          <ac:spMkLst>
            <pc:docMk/>
            <pc:sldMk cId="1376214864" sldId="259"/>
            <ac:spMk id="8" creationId="{DB66C9CD-6BF4-44CA-8078-0BB819080761}"/>
          </ac:spMkLst>
        </pc:spChg>
        <pc:spChg chg="del">
          <ac:chgData name="Gottlieb, Jo Dee" userId="156111a2-6024-4883-9242-687bc54e40f6" providerId="ADAL" clId="{FB8FDC07-E2A2-4000-80A9-9D6567BAEA4A}" dt="2023-04-06T11:02:47.494" v="1782" actId="26606"/>
          <ac:spMkLst>
            <pc:docMk/>
            <pc:sldMk cId="1376214864" sldId="259"/>
            <ac:spMk id="10" creationId="{EADD72DC-CC5F-44D6-97D3-79407D4FF823}"/>
          </ac:spMkLst>
        </pc:spChg>
        <pc:spChg chg="del">
          <ac:chgData name="Gottlieb, Jo Dee" userId="156111a2-6024-4883-9242-687bc54e40f6" providerId="ADAL" clId="{FB8FDC07-E2A2-4000-80A9-9D6567BAEA4A}" dt="2023-04-06T11:02:47.494" v="1782" actId="26606"/>
          <ac:spMkLst>
            <pc:docMk/>
            <pc:sldMk cId="1376214864" sldId="259"/>
            <ac:spMk id="12" creationId="{B083E179-CF1F-4694-AEAB-6931C9B31F53}"/>
          </ac:spMkLst>
        </pc:spChg>
        <pc:spChg chg="del">
          <ac:chgData name="Gottlieb, Jo Dee" userId="156111a2-6024-4883-9242-687bc54e40f6" providerId="ADAL" clId="{FB8FDC07-E2A2-4000-80A9-9D6567BAEA4A}" dt="2023-04-06T11:02:47.494" v="1782" actId="26606"/>
          <ac:spMkLst>
            <pc:docMk/>
            <pc:sldMk cId="1376214864" sldId="259"/>
            <ac:spMk id="24" creationId="{8AD7D35B-560E-435E-B0FD-0F84A2E6C4E0}"/>
          </ac:spMkLst>
        </pc:spChg>
        <pc:spChg chg="del">
          <ac:chgData name="Gottlieb, Jo Dee" userId="156111a2-6024-4883-9242-687bc54e40f6" providerId="ADAL" clId="{FB8FDC07-E2A2-4000-80A9-9D6567BAEA4A}" dt="2023-04-06T11:02:47.494" v="1782" actId="26606"/>
          <ac:spMkLst>
            <pc:docMk/>
            <pc:sldMk cId="1376214864" sldId="259"/>
            <ac:spMk id="44" creationId="{A7F45189-997F-4E6B-800E-D17FF116E94F}"/>
          </ac:spMkLst>
        </pc:spChg>
        <pc:spChg chg="add">
          <ac:chgData name="Gottlieb, Jo Dee" userId="156111a2-6024-4883-9242-687bc54e40f6" providerId="ADAL" clId="{FB8FDC07-E2A2-4000-80A9-9D6567BAEA4A}" dt="2023-04-06T11:02:47.494" v="1782" actId="26606"/>
          <ac:spMkLst>
            <pc:docMk/>
            <pc:sldMk cId="1376214864" sldId="259"/>
            <ac:spMk id="80" creationId="{EEE96A74-B62B-4642-AB22-7776A5F48CE7}"/>
          </ac:spMkLst>
        </pc:spChg>
        <pc:spChg chg="add">
          <ac:chgData name="Gottlieb, Jo Dee" userId="156111a2-6024-4883-9242-687bc54e40f6" providerId="ADAL" clId="{FB8FDC07-E2A2-4000-80A9-9D6567BAEA4A}" dt="2023-04-06T11:02:47.494" v="1782" actId="26606"/>
          <ac:spMkLst>
            <pc:docMk/>
            <pc:sldMk cId="1376214864" sldId="259"/>
            <ac:spMk id="82" creationId="{8576A6EA-4B09-480F-BB03-9616027234E4}"/>
          </ac:spMkLst>
        </pc:spChg>
        <pc:grpChg chg="del">
          <ac:chgData name="Gottlieb, Jo Dee" userId="156111a2-6024-4883-9242-687bc54e40f6" providerId="ADAL" clId="{FB8FDC07-E2A2-4000-80A9-9D6567BAEA4A}" dt="2023-04-06T11:02:47.494" v="1782" actId="26606"/>
          <ac:grpSpMkLst>
            <pc:docMk/>
            <pc:sldMk cId="1376214864" sldId="259"/>
            <ac:grpSpMk id="14" creationId="{EE6257A7-D071-42C9-8560-75A6EAE2771E}"/>
          </ac:grpSpMkLst>
        </pc:grpChg>
        <pc:grpChg chg="del">
          <ac:chgData name="Gottlieb, Jo Dee" userId="156111a2-6024-4883-9242-687bc54e40f6" providerId="ADAL" clId="{FB8FDC07-E2A2-4000-80A9-9D6567BAEA4A}" dt="2023-04-06T11:02:47.494" v="1782" actId="26606"/>
          <ac:grpSpMkLst>
            <pc:docMk/>
            <pc:sldMk cId="1376214864" sldId="259"/>
            <ac:grpSpMk id="26" creationId="{AC46C823-4AEE-4D15-A7B7-556599F86465}"/>
          </ac:grpSpMkLst>
        </pc:grpChg>
        <pc:grpChg chg="del">
          <ac:chgData name="Gottlieb, Jo Dee" userId="156111a2-6024-4883-9242-687bc54e40f6" providerId="ADAL" clId="{FB8FDC07-E2A2-4000-80A9-9D6567BAEA4A}" dt="2023-04-06T11:02:47.494" v="1782" actId="26606"/>
          <ac:grpSpMkLst>
            <pc:docMk/>
            <pc:sldMk cId="1376214864" sldId="259"/>
            <ac:grpSpMk id="30" creationId="{766CF5CA-BCE0-446B-990C-62FB772ABEFA}"/>
          </ac:grpSpMkLst>
        </pc:grpChg>
        <pc:grpChg chg="del">
          <ac:chgData name="Gottlieb, Jo Dee" userId="156111a2-6024-4883-9242-687bc54e40f6" providerId="ADAL" clId="{FB8FDC07-E2A2-4000-80A9-9D6567BAEA4A}" dt="2023-04-06T11:02:47.494" v="1782" actId="26606"/>
          <ac:grpSpMkLst>
            <pc:docMk/>
            <pc:sldMk cId="1376214864" sldId="259"/>
            <ac:grpSpMk id="37" creationId="{BC174C2C-9AC5-4D2F-B12B-8AD9BE8773C9}"/>
          </ac:grpSpMkLst>
        </pc:grpChg>
        <pc:grpChg chg="del">
          <ac:chgData name="Gottlieb, Jo Dee" userId="156111a2-6024-4883-9242-687bc54e40f6" providerId="ADAL" clId="{FB8FDC07-E2A2-4000-80A9-9D6567BAEA4A}" dt="2023-04-06T11:02:47.494" v="1782" actId="26606"/>
          <ac:grpSpMkLst>
            <pc:docMk/>
            <pc:sldMk cId="1376214864" sldId="259"/>
            <ac:grpSpMk id="46" creationId="{BC214B40-3523-42BE-856A-2B90472652BE}"/>
          </ac:grpSpMkLst>
        </pc:grpChg>
        <pc:grpChg chg="del">
          <ac:chgData name="Gottlieb, Jo Dee" userId="156111a2-6024-4883-9242-687bc54e40f6" providerId="ADAL" clId="{FB8FDC07-E2A2-4000-80A9-9D6567BAEA4A}" dt="2023-04-06T11:02:47.494" v="1782" actId="26606"/>
          <ac:grpSpMkLst>
            <pc:docMk/>
            <pc:sldMk cId="1376214864" sldId="259"/>
            <ac:grpSpMk id="58" creationId="{69D14CB3-B46C-4D52-91C7-9020767C01F1}"/>
          </ac:grpSpMkLst>
        </pc:grpChg>
        <pc:grpChg chg="del">
          <ac:chgData name="Gottlieb, Jo Dee" userId="156111a2-6024-4883-9242-687bc54e40f6" providerId="ADAL" clId="{FB8FDC07-E2A2-4000-80A9-9D6567BAEA4A}" dt="2023-04-06T11:02:47.494" v="1782" actId="26606"/>
          <ac:grpSpMkLst>
            <pc:docMk/>
            <pc:sldMk cId="1376214864" sldId="259"/>
            <ac:grpSpMk id="62" creationId="{695E1464-F8FF-467B-BC7A-2DB63FD7340E}"/>
          </ac:grpSpMkLst>
        </pc:grpChg>
        <pc:grpChg chg="del">
          <ac:chgData name="Gottlieb, Jo Dee" userId="156111a2-6024-4883-9242-687bc54e40f6" providerId="ADAL" clId="{FB8FDC07-E2A2-4000-80A9-9D6567BAEA4A}" dt="2023-04-06T11:02:47.494" v="1782" actId="26606"/>
          <ac:grpSpMkLst>
            <pc:docMk/>
            <pc:sldMk cId="1376214864" sldId="259"/>
            <ac:grpSpMk id="69" creationId="{D9F93B70-A436-473C-A7CE-540999A5963E}"/>
          </ac:grpSpMkLst>
        </pc:grpChg>
        <pc:graphicFrameChg chg="add">
          <ac:chgData name="Gottlieb, Jo Dee" userId="156111a2-6024-4883-9242-687bc54e40f6" providerId="ADAL" clId="{FB8FDC07-E2A2-4000-80A9-9D6567BAEA4A}" dt="2023-04-06T11:02:47.494" v="1782" actId="26606"/>
          <ac:graphicFrameMkLst>
            <pc:docMk/>
            <pc:sldMk cId="1376214864" sldId="259"/>
            <ac:graphicFrameMk id="76" creationId="{EC5B6970-3F01-2CE2-6B8C-F7711FA46456}"/>
          </ac:graphicFrameMkLst>
        </pc:graphicFrameChg>
        <pc:cxnChg chg="del">
          <ac:chgData name="Gottlieb, Jo Dee" userId="156111a2-6024-4883-9242-687bc54e40f6" providerId="ADAL" clId="{FB8FDC07-E2A2-4000-80A9-9D6567BAEA4A}" dt="2023-04-06T11:02:47.494" v="1782" actId="26606"/>
          <ac:cxnSpMkLst>
            <pc:docMk/>
            <pc:sldMk cId="1376214864" sldId="259"/>
            <ac:cxnSpMk id="56" creationId="{77C6DF49-CBE3-4038-AC78-35DE4FD7CE8E}"/>
          </ac:cxnSpMkLst>
        </pc:cxnChg>
      </pc:sldChg>
      <pc:sldChg chg="addSp delSp modSp mod">
        <pc:chgData name="Gottlieb, Jo Dee" userId="156111a2-6024-4883-9242-687bc54e40f6" providerId="ADAL" clId="{FB8FDC07-E2A2-4000-80A9-9D6567BAEA4A}" dt="2023-04-06T11:02:56.673" v="1783" actId="26606"/>
        <pc:sldMkLst>
          <pc:docMk/>
          <pc:sldMk cId="4200957171" sldId="260"/>
        </pc:sldMkLst>
        <pc:spChg chg="mod">
          <ac:chgData name="Gottlieb, Jo Dee" userId="156111a2-6024-4883-9242-687bc54e40f6" providerId="ADAL" clId="{FB8FDC07-E2A2-4000-80A9-9D6567BAEA4A}" dt="2023-04-06T11:02:56.673" v="1783" actId="26606"/>
          <ac:spMkLst>
            <pc:docMk/>
            <pc:sldMk cId="4200957171" sldId="260"/>
            <ac:spMk id="2" creationId="{2FA36CFC-062F-82DB-FCE1-DCAE581F677E}"/>
          </ac:spMkLst>
        </pc:spChg>
        <pc:spChg chg="del">
          <ac:chgData name="Gottlieb, Jo Dee" userId="156111a2-6024-4883-9242-687bc54e40f6" providerId="ADAL" clId="{FB8FDC07-E2A2-4000-80A9-9D6567BAEA4A}" dt="2023-04-06T11:02:56.673" v="1783" actId="26606"/>
          <ac:spMkLst>
            <pc:docMk/>
            <pc:sldMk cId="4200957171" sldId="260"/>
            <ac:spMk id="3" creationId="{51E5E5AF-7E43-6ABB-8393-8A18A667604A}"/>
          </ac:spMkLst>
        </pc:spChg>
        <pc:spChg chg="del">
          <ac:chgData name="Gottlieb, Jo Dee" userId="156111a2-6024-4883-9242-687bc54e40f6" providerId="ADAL" clId="{FB8FDC07-E2A2-4000-80A9-9D6567BAEA4A}" dt="2023-04-06T11:02:56.673" v="1783" actId="26606"/>
          <ac:spMkLst>
            <pc:docMk/>
            <pc:sldMk cId="4200957171" sldId="260"/>
            <ac:spMk id="8" creationId="{DB66C9CD-6BF4-44CA-8078-0BB819080761}"/>
          </ac:spMkLst>
        </pc:spChg>
        <pc:spChg chg="del">
          <ac:chgData name="Gottlieb, Jo Dee" userId="156111a2-6024-4883-9242-687bc54e40f6" providerId="ADAL" clId="{FB8FDC07-E2A2-4000-80A9-9D6567BAEA4A}" dt="2023-04-06T11:02:56.673" v="1783" actId="26606"/>
          <ac:spMkLst>
            <pc:docMk/>
            <pc:sldMk cId="4200957171" sldId="260"/>
            <ac:spMk id="10" creationId="{EADD72DC-CC5F-44D6-97D3-79407D4FF823}"/>
          </ac:spMkLst>
        </pc:spChg>
        <pc:spChg chg="del">
          <ac:chgData name="Gottlieb, Jo Dee" userId="156111a2-6024-4883-9242-687bc54e40f6" providerId="ADAL" clId="{FB8FDC07-E2A2-4000-80A9-9D6567BAEA4A}" dt="2023-04-06T11:02:56.673" v="1783" actId="26606"/>
          <ac:spMkLst>
            <pc:docMk/>
            <pc:sldMk cId="4200957171" sldId="260"/>
            <ac:spMk id="12" creationId="{B083E179-CF1F-4694-AEAB-6931C9B31F53}"/>
          </ac:spMkLst>
        </pc:spChg>
        <pc:spChg chg="del">
          <ac:chgData name="Gottlieb, Jo Dee" userId="156111a2-6024-4883-9242-687bc54e40f6" providerId="ADAL" clId="{FB8FDC07-E2A2-4000-80A9-9D6567BAEA4A}" dt="2023-04-06T11:02:56.673" v="1783" actId="26606"/>
          <ac:spMkLst>
            <pc:docMk/>
            <pc:sldMk cId="4200957171" sldId="260"/>
            <ac:spMk id="24" creationId="{8AD7D35B-560E-435E-B0FD-0F84A2E6C4E0}"/>
          </ac:spMkLst>
        </pc:spChg>
        <pc:spChg chg="del">
          <ac:chgData name="Gottlieb, Jo Dee" userId="156111a2-6024-4883-9242-687bc54e40f6" providerId="ADAL" clId="{FB8FDC07-E2A2-4000-80A9-9D6567BAEA4A}" dt="2023-04-06T11:02:56.673" v="1783" actId="26606"/>
          <ac:spMkLst>
            <pc:docMk/>
            <pc:sldMk cId="4200957171" sldId="260"/>
            <ac:spMk id="44" creationId="{A7F45189-997F-4E6B-800E-D17FF116E94F}"/>
          </ac:spMkLst>
        </pc:spChg>
        <pc:spChg chg="add">
          <ac:chgData name="Gottlieb, Jo Dee" userId="156111a2-6024-4883-9242-687bc54e40f6" providerId="ADAL" clId="{FB8FDC07-E2A2-4000-80A9-9D6567BAEA4A}" dt="2023-04-06T11:02:56.673" v="1783" actId="26606"/>
          <ac:spMkLst>
            <pc:docMk/>
            <pc:sldMk cId="4200957171" sldId="260"/>
            <ac:spMk id="80" creationId="{EEE96A74-B62B-4642-AB22-7776A5F48CE7}"/>
          </ac:spMkLst>
        </pc:spChg>
        <pc:spChg chg="add">
          <ac:chgData name="Gottlieb, Jo Dee" userId="156111a2-6024-4883-9242-687bc54e40f6" providerId="ADAL" clId="{FB8FDC07-E2A2-4000-80A9-9D6567BAEA4A}" dt="2023-04-06T11:02:56.673" v="1783" actId="26606"/>
          <ac:spMkLst>
            <pc:docMk/>
            <pc:sldMk cId="4200957171" sldId="260"/>
            <ac:spMk id="82" creationId="{8576A6EA-4B09-480F-BB03-9616027234E4}"/>
          </ac:spMkLst>
        </pc:spChg>
        <pc:grpChg chg="del">
          <ac:chgData name="Gottlieb, Jo Dee" userId="156111a2-6024-4883-9242-687bc54e40f6" providerId="ADAL" clId="{FB8FDC07-E2A2-4000-80A9-9D6567BAEA4A}" dt="2023-04-06T11:02:56.673" v="1783" actId="26606"/>
          <ac:grpSpMkLst>
            <pc:docMk/>
            <pc:sldMk cId="4200957171" sldId="260"/>
            <ac:grpSpMk id="14" creationId="{EE6257A7-D071-42C9-8560-75A6EAE2771E}"/>
          </ac:grpSpMkLst>
        </pc:grpChg>
        <pc:grpChg chg="del">
          <ac:chgData name="Gottlieb, Jo Dee" userId="156111a2-6024-4883-9242-687bc54e40f6" providerId="ADAL" clId="{FB8FDC07-E2A2-4000-80A9-9D6567BAEA4A}" dt="2023-04-06T11:02:56.673" v="1783" actId="26606"/>
          <ac:grpSpMkLst>
            <pc:docMk/>
            <pc:sldMk cId="4200957171" sldId="260"/>
            <ac:grpSpMk id="26" creationId="{AC46C823-4AEE-4D15-A7B7-556599F86465}"/>
          </ac:grpSpMkLst>
        </pc:grpChg>
        <pc:grpChg chg="del">
          <ac:chgData name="Gottlieb, Jo Dee" userId="156111a2-6024-4883-9242-687bc54e40f6" providerId="ADAL" clId="{FB8FDC07-E2A2-4000-80A9-9D6567BAEA4A}" dt="2023-04-06T11:02:56.673" v="1783" actId="26606"/>
          <ac:grpSpMkLst>
            <pc:docMk/>
            <pc:sldMk cId="4200957171" sldId="260"/>
            <ac:grpSpMk id="30" creationId="{766CF5CA-BCE0-446B-990C-62FB772ABEFA}"/>
          </ac:grpSpMkLst>
        </pc:grpChg>
        <pc:grpChg chg="del">
          <ac:chgData name="Gottlieb, Jo Dee" userId="156111a2-6024-4883-9242-687bc54e40f6" providerId="ADAL" clId="{FB8FDC07-E2A2-4000-80A9-9D6567BAEA4A}" dt="2023-04-06T11:02:56.673" v="1783" actId="26606"/>
          <ac:grpSpMkLst>
            <pc:docMk/>
            <pc:sldMk cId="4200957171" sldId="260"/>
            <ac:grpSpMk id="37" creationId="{BC174C2C-9AC5-4D2F-B12B-8AD9BE8773C9}"/>
          </ac:grpSpMkLst>
        </pc:grpChg>
        <pc:grpChg chg="del">
          <ac:chgData name="Gottlieb, Jo Dee" userId="156111a2-6024-4883-9242-687bc54e40f6" providerId="ADAL" clId="{FB8FDC07-E2A2-4000-80A9-9D6567BAEA4A}" dt="2023-04-06T11:02:56.673" v="1783" actId="26606"/>
          <ac:grpSpMkLst>
            <pc:docMk/>
            <pc:sldMk cId="4200957171" sldId="260"/>
            <ac:grpSpMk id="46" creationId="{BC214B40-3523-42BE-856A-2B90472652BE}"/>
          </ac:grpSpMkLst>
        </pc:grpChg>
        <pc:grpChg chg="del">
          <ac:chgData name="Gottlieb, Jo Dee" userId="156111a2-6024-4883-9242-687bc54e40f6" providerId="ADAL" clId="{FB8FDC07-E2A2-4000-80A9-9D6567BAEA4A}" dt="2023-04-06T11:02:56.673" v="1783" actId="26606"/>
          <ac:grpSpMkLst>
            <pc:docMk/>
            <pc:sldMk cId="4200957171" sldId="260"/>
            <ac:grpSpMk id="58" creationId="{69D14CB3-B46C-4D52-91C7-9020767C01F1}"/>
          </ac:grpSpMkLst>
        </pc:grpChg>
        <pc:grpChg chg="del">
          <ac:chgData name="Gottlieb, Jo Dee" userId="156111a2-6024-4883-9242-687bc54e40f6" providerId="ADAL" clId="{FB8FDC07-E2A2-4000-80A9-9D6567BAEA4A}" dt="2023-04-06T11:02:56.673" v="1783" actId="26606"/>
          <ac:grpSpMkLst>
            <pc:docMk/>
            <pc:sldMk cId="4200957171" sldId="260"/>
            <ac:grpSpMk id="62" creationId="{695E1464-F8FF-467B-BC7A-2DB63FD7340E}"/>
          </ac:grpSpMkLst>
        </pc:grpChg>
        <pc:grpChg chg="del">
          <ac:chgData name="Gottlieb, Jo Dee" userId="156111a2-6024-4883-9242-687bc54e40f6" providerId="ADAL" clId="{FB8FDC07-E2A2-4000-80A9-9D6567BAEA4A}" dt="2023-04-06T11:02:56.673" v="1783" actId="26606"/>
          <ac:grpSpMkLst>
            <pc:docMk/>
            <pc:sldMk cId="4200957171" sldId="260"/>
            <ac:grpSpMk id="69" creationId="{D9F93B70-A436-473C-A7CE-540999A5963E}"/>
          </ac:grpSpMkLst>
        </pc:grpChg>
        <pc:graphicFrameChg chg="add">
          <ac:chgData name="Gottlieb, Jo Dee" userId="156111a2-6024-4883-9242-687bc54e40f6" providerId="ADAL" clId="{FB8FDC07-E2A2-4000-80A9-9D6567BAEA4A}" dt="2023-04-06T11:02:56.673" v="1783" actId="26606"/>
          <ac:graphicFrameMkLst>
            <pc:docMk/>
            <pc:sldMk cId="4200957171" sldId="260"/>
            <ac:graphicFrameMk id="76" creationId="{80A717F2-9905-558A-1316-1ED6DDDB633D}"/>
          </ac:graphicFrameMkLst>
        </pc:graphicFrameChg>
        <pc:cxnChg chg="del">
          <ac:chgData name="Gottlieb, Jo Dee" userId="156111a2-6024-4883-9242-687bc54e40f6" providerId="ADAL" clId="{FB8FDC07-E2A2-4000-80A9-9D6567BAEA4A}" dt="2023-04-06T11:02:56.673" v="1783" actId="26606"/>
          <ac:cxnSpMkLst>
            <pc:docMk/>
            <pc:sldMk cId="4200957171" sldId="260"/>
            <ac:cxnSpMk id="56" creationId="{77C6DF49-CBE3-4038-AC78-35DE4FD7CE8E}"/>
          </ac:cxnSpMkLst>
        </pc:cxnChg>
      </pc:sldChg>
      <pc:sldChg chg="modNotesTx">
        <pc:chgData name="Gottlieb, Jo Dee" userId="156111a2-6024-4883-9242-687bc54e40f6" providerId="ADAL" clId="{FB8FDC07-E2A2-4000-80A9-9D6567BAEA4A}" dt="2023-03-23T09:37:59.793" v="796" actId="20577"/>
        <pc:sldMkLst>
          <pc:docMk/>
          <pc:sldMk cId="3451675745" sldId="261"/>
        </pc:sldMkLst>
      </pc:sldChg>
      <pc:sldChg chg="modSp mod modNotesTx">
        <pc:chgData name="Gottlieb, Jo Dee" userId="156111a2-6024-4883-9242-687bc54e40f6" providerId="ADAL" clId="{FB8FDC07-E2A2-4000-80A9-9D6567BAEA4A}" dt="2023-04-06T11:00:54.349" v="1781" actId="27636"/>
        <pc:sldMkLst>
          <pc:docMk/>
          <pc:sldMk cId="3627379779" sldId="262"/>
        </pc:sldMkLst>
        <pc:spChg chg="mod">
          <ac:chgData name="Gottlieb, Jo Dee" userId="156111a2-6024-4883-9242-687bc54e40f6" providerId="ADAL" clId="{FB8FDC07-E2A2-4000-80A9-9D6567BAEA4A}" dt="2023-04-06T11:00:54.349" v="1781" actId="27636"/>
          <ac:spMkLst>
            <pc:docMk/>
            <pc:sldMk cId="3627379779" sldId="262"/>
            <ac:spMk id="3" creationId="{5E6AB189-82AC-3ECE-D23B-BB8C1C11686F}"/>
          </ac:spMkLst>
        </pc:spChg>
      </pc:sldChg>
      <pc:sldChg chg="add del">
        <pc:chgData name="Gottlieb, Jo Dee" userId="156111a2-6024-4883-9242-687bc54e40f6" providerId="ADAL" clId="{FB8FDC07-E2A2-4000-80A9-9D6567BAEA4A}" dt="2023-04-06T11:48:12.933" v="6596" actId="2696"/>
        <pc:sldMkLst>
          <pc:docMk/>
          <pc:sldMk cId="3410443325" sldId="263"/>
        </pc:sldMkLst>
      </pc:sldChg>
      <pc:sldChg chg="modSp mod">
        <pc:chgData name="Gottlieb, Jo Dee" userId="156111a2-6024-4883-9242-687bc54e40f6" providerId="ADAL" clId="{FB8FDC07-E2A2-4000-80A9-9D6567BAEA4A}" dt="2023-03-09T14:47:37.029" v="6" actId="20577"/>
        <pc:sldMkLst>
          <pc:docMk/>
          <pc:sldMk cId="2749322837" sldId="266"/>
        </pc:sldMkLst>
        <pc:spChg chg="mod">
          <ac:chgData name="Gottlieb, Jo Dee" userId="156111a2-6024-4883-9242-687bc54e40f6" providerId="ADAL" clId="{FB8FDC07-E2A2-4000-80A9-9D6567BAEA4A}" dt="2023-03-09T14:47:37.029" v="6" actId="20577"/>
          <ac:spMkLst>
            <pc:docMk/>
            <pc:sldMk cId="2749322837" sldId="266"/>
            <ac:spMk id="3" creationId="{EE28A342-A4DA-ECFB-F27B-0F3CAD0AF9D1}"/>
          </ac:spMkLst>
        </pc:spChg>
      </pc:sldChg>
      <pc:sldChg chg="modSp new mod modNotesTx">
        <pc:chgData name="Gottlieb, Jo Dee" userId="156111a2-6024-4883-9242-687bc54e40f6" providerId="ADAL" clId="{FB8FDC07-E2A2-4000-80A9-9D6567BAEA4A}" dt="2023-03-23T09:34:49.726" v="255" actId="20577"/>
        <pc:sldMkLst>
          <pc:docMk/>
          <pc:sldMk cId="3730900663" sldId="267"/>
        </pc:sldMkLst>
        <pc:spChg chg="mod">
          <ac:chgData name="Gottlieb, Jo Dee" userId="156111a2-6024-4883-9242-687bc54e40f6" providerId="ADAL" clId="{FB8FDC07-E2A2-4000-80A9-9D6567BAEA4A}" dt="2023-03-11T20:14:47.716" v="75" actId="20577"/>
          <ac:spMkLst>
            <pc:docMk/>
            <pc:sldMk cId="3730900663" sldId="267"/>
            <ac:spMk id="2" creationId="{0F5290D1-0A79-38F1-49B8-3A63D497D40C}"/>
          </ac:spMkLst>
        </pc:spChg>
        <pc:spChg chg="mod">
          <ac:chgData name="Gottlieb, Jo Dee" userId="156111a2-6024-4883-9242-687bc54e40f6" providerId="ADAL" clId="{FB8FDC07-E2A2-4000-80A9-9D6567BAEA4A}" dt="2023-03-11T20:14:54.830" v="77" actId="20577"/>
          <ac:spMkLst>
            <pc:docMk/>
            <pc:sldMk cId="3730900663" sldId="267"/>
            <ac:spMk id="3" creationId="{57902C2B-ABB0-0C02-D961-A83C51EE033F}"/>
          </ac:spMkLst>
        </pc:spChg>
      </pc:sldChg>
      <pc:sldChg chg="modSp new mod">
        <pc:chgData name="Gottlieb, Jo Dee" userId="156111a2-6024-4883-9242-687bc54e40f6" providerId="ADAL" clId="{FB8FDC07-E2A2-4000-80A9-9D6567BAEA4A}" dt="2023-04-06T11:05:21.499" v="2098" actId="27636"/>
        <pc:sldMkLst>
          <pc:docMk/>
          <pc:sldMk cId="2625256459" sldId="268"/>
        </pc:sldMkLst>
        <pc:spChg chg="mod">
          <ac:chgData name="Gottlieb, Jo Dee" userId="156111a2-6024-4883-9242-687bc54e40f6" providerId="ADAL" clId="{FB8FDC07-E2A2-4000-80A9-9D6567BAEA4A}" dt="2023-04-06T11:04:00.180" v="1871" actId="20577"/>
          <ac:spMkLst>
            <pc:docMk/>
            <pc:sldMk cId="2625256459" sldId="268"/>
            <ac:spMk id="2" creationId="{66454B03-10EC-29FF-FFDF-F6E03388DADA}"/>
          </ac:spMkLst>
        </pc:spChg>
        <pc:spChg chg="mod">
          <ac:chgData name="Gottlieb, Jo Dee" userId="156111a2-6024-4883-9242-687bc54e40f6" providerId="ADAL" clId="{FB8FDC07-E2A2-4000-80A9-9D6567BAEA4A}" dt="2023-04-06T11:05:21.499" v="2098" actId="27636"/>
          <ac:spMkLst>
            <pc:docMk/>
            <pc:sldMk cId="2625256459" sldId="268"/>
            <ac:spMk id="3" creationId="{DB40AC88-2D7F-A6F3-F6FD-41F1F6F2371E}"/>
          </ac:spMkLst>
        </pc:spChg>
      </pc:sldChg>
      <pc:sldChg chg="modSp new mod modNotesTx">
        <pc:chgData name="Gottlieb, Jo Dee" userId="156111a2-6024-4883-9242-687bc54e40f6" providerId="ADAL" clId="{FB8FDC07-E2A2-4000-80A9-9D6567BAEA4A}" dt="2023-04-06T11:08:13.414" v="2477" actId="20577"/>
        <pc:sldMkLst>
          <pc:docMk/>
          <pc:sldMk cId="916635460" sldId="269"/>
        </pc:sldMkLst>
        <pc:spChg chg="mod">
          <ac:chgData name="Gottlieb, Jo Dee" userId="156111a2-6024-4883-9242-687bc54e40f6" providerId="ADAL" clId="{FB8FDC07-E2A2-4000-80A9-9D6567BAEA4A}" dt="2023-04-06T11:05:39.650" v="2121" actId="20577"/>
          <ac:spMkLst>
            <pc:docMk/>
            <pc:sldMk cId="916635460" sldId="269"/>
            <ac:spMk id="2" creationId="{7A66039D-3CED-765D-353D-9DDE69A7C833}"/>
          </ac:spMkLst>
        </pc:spChg>
        <pc:spChg chg="mod">
          <ac:chgData name="Gottlieb, Jo Dee" userId="156111a2-6024-4883-9242-687bc54e40f6" providerId="ADAL" clId="{FB8FDC07-E2A2-4000-80A9-9D6567BAEA4A}" dt="2023-04-06T11:07:05.749" v="2205"/>
          <ac:spMkLst>
            <pc:docMk/>
            <pc:sldMk cId="916635460" sldId="269"/>
            <ac:spMk id="3" creationId="{FC68358D-3363-6440-2B35-0D41AD5C9C81}"/>
          </ac:spMkLst>
        </pc:spChg>
      </pc:sldChg>
      <pc:sldChg chg="addSp modSp new mod setBg">
        <pc:chgData name="Gottlieb, Jo Dee" userId="156111a2-6024-4883-9242-687bc54e40f6" providerId="ADAL" clId="{FB8FDC07-E2A2-4000-80A9-9D6567BAEA4A}" dt="2023-04-06T11:11:31.829" v="2812" actId="26606"/>
        <pc:sldMkLst>
          <pc:docMk/>
          <pc:sldMk cId="2925446382" sldId="270"/>
        </pc:sldMkLst>
        <pc:spChg chg="mod">
          <ac:chgData name="Gottlieb, Jo Dee" userId="156111a2-6024-4883-9242-687bc54e40f6" providerId="ADAL" clId="{FB8FDC07-E2A2-4000-80A9-9D6567BAEA4A}" dt="2023-04-06T11:11:31.829" v="2812" actId="26606"/>
          <ac:spMkLst>
            <pc:docMk/>
            <pc:sldMk cId="2925446382" sldId="270"/>
            <ac:spMk id="2" creationId="{095E8663-DDED-EBB1-3D8E-61DDC3F63D89}"/>
          </ac:spMkLst>
        </pc:spChg>
        <pc:spChg chg="mod">
          <ac:chgData name="Gottlieb, Jo Dee" userId="156111a2-6024-4883-9242-687bc54e40f6" providerId="ADAL" clId="{FB8FDC07-E2A2-4000-80A9-9D6567BAEA4A}" dt="2023-04-06T11:11:31.829" v="2812" actId="26606"/>
          <ac:spMkLst>
            <pc:docMk/>
            <pc:sldMk cId="2925446382" sldId="270"/>
            <ac:spMk id="3" creationId="{6DA7DD24-5441-BC5D-D5CC-BB47F86B3DCA}"/>
          </ac:spMkLst>
        </pc:spChg>
        <pc:spChg chg="add">
          <ac:chgData name="Gottlieb, Jo Dee" userId="156111a2-6024-4883-9242-687bc54e40f6" providerId="ADAL" clId="{FB8FDC07-E2A2-4000-80A9-9D6567BAEA4A}" dt="2023-04-06T11:11:31.829" v="2812" actId="26606"/>
          <ac:spMkLst>
            <pc:docMk/>
            <pc:sldMk cId="2925446382" sldId="270"/>
            <ac:spMk id="8" creationId="{DB66C9CD-6BF4-44CA-8078-0BB819080761}"/>
          </ac:spMkLst>
        </pc:spChg>
        <pc:spChg chg="add">
          <ac:chgData name="Gottlieb, Jo Dee" userId="156111a2-6024-4883-9242-687bc54e40f6" providerId="ADAL" clId="{FB8FDC07-E2A2-4000-80A9-9D6567BAEA4A}" dt="2023-04-06T11:11:31.829" v="2812" actId="26606"/>
          <ac:spMkLst>
            <pc:docMk/>
            <pc:sldMk cId="2925446382" sldId="270"/>
            <ac:spMk id="10" creationId="{EADD72DC-CC5F-44D6-97D3-79407D4FF823}"/>
          </ac:spMkLst>
        </pc:spChg>
        <pc:spChg chg="add">
          <ac:chgData name="Gottlieb, Jo Dee" userId="156111a2-6024-4883-9242-687bc54e40f6" providerId="ADAL" clId="{FB8FDC07-E2A2-4000-80A9-9D6567BAEA4A}" dt="2023-04-06T11:11:31.829" v="2812" actId="26606"/>
          <ac:spMkLst>
            <pc:docMk/>
            <pc:sldMk cId="2925446382" sldId="270"/>
            <ac:spMk id="12" creationId="{B083E179-CF1F-4694-AEAB-6931C9B31F53}"/>
          </ac:spMkLst>
        </pc:spChg>
        <pc:spChg chg="add">
          <ac:chgData name="Gottlieb, Jo Dee" userId="156111a2-6024-4883-9242-687bc54e40f6" providerId="ADAL" clId="{FB8FDC07-E2A2-4000-80A9-9D6567BAEA4A}" dt="2023-04-06T11:11:31.829" v="2812" actId="26606"/>
          <ac:spMkLst>
            <pc:docMk/>
            <pc:sldMk cId="2925446382" sldId="270"/>
            <ac:spMk id="24" creationId="{8AD7D35B-560E-435E-B0FD-0F84A2E6C4E0}"/>
          </ac:spMkLst>
        </pc:spChg>
        <pc:spChg chg="add">
          <ac:chgData name="Gottlieb, Jo Dee" userId="156111a2-6024-4883-9242-687bc54e40f6" providerId="ADAL" clId="{FB8FDC07-E2A2-4000-80A9-9D6567BAEA4A}" dt="2023-04-06T11:11:31.829" v="2812" actId="26606"/>
          <ac:spMkLst>
            <pc:docMk/>
            <pc:sldMk cId="2925446382" sldId="270"/>
            <ac:spMk id="44" creationId="{A7F45189-997F-4E6B-800E-D17FF116E94F}"/>
          </ac:spMkLst>
        </pc:spChg>
        <pc:grpChg chg="add">
          <ac:chgData name="Gottlieb, Jo Dee" userId="156111a2-6024-4883-9242-687bc54e40f6" providerId="ADAL" clId="{FB8FDC07-E2A2-4000-80A9-9D6567BAEA4A}" dt="2023-04-06T11:11:31.829" v="2812" actId="26606"/>
          <ac:grpSpMkLst>
            <pc:docMk/>
            <pc:sldMk cId="2925446382" sldId="270"/>
            <ac:grpSpMk id="14" creationId="{EE6257A7-D071-42C9-8560-75A6EAE2771E}"/>
          </ac:grpSpMkLst>
        </pc:grpChg>
        <pc:grpChg chg="add">
          <ac:chgData name="Gottlieb, Jo Dee" userId="156111a2-6024-4883-9242-687bc54e40f6" providerId="ADAL" clId="{FB8FDC07-E2A2-4000-80A9-9D6567BAEA4A}" dt="2023-04-06T11:11:31.829" v="2812" actId="26606"/>
          <ac:grpSpMkLst>
            <pc:docMk/>
            <pc:sldMk cId="2925446382" sldId="270"/>
            <ac:grpSpMk id="26" creationId="{AC46C823-4AEE-4D15-A7B7-556599F86465}"/>
          </ac:grpSpMkLst>
        </pc:grpChg>
        <pc:grpChg chg="add">
          <ac:chgData name="Gottlieb, Jo Dee" userId="156111a2-6024-4883-9242-687bc54e40f6" providerId="ADAL" clId="{FB8FDC07-E2A2-4000-80A9-9D6567BAEA4A}" dt="2023-04-06T11:11:31.829" v="2812" actId="26606"/>
          <ac:grpSpMkLst>
            <pc:docMk/>
            <pc:sldMk cId="2925446382" sldId="270"/>
            <ac:grpSpMk id="30" creationId="{766CF5CA-BCE0-446B-990C-62FB772ABEFA}"/>
          </ac:grpSpMkLst>
        </pc:grpChg>
        <pc:grpChg chg="add">
          <ac:chgData name="Gottlieb, Jo Dee" userId="156111a2-6024-4883-9242-687bc54e40f6" providerId="ADAL" clId="{FB8FDC07-E2A2-4000-80A9-9D6567BAEA4A}" dt="2023-04-06T11:11:31.829" v="2812" actId="26606"/>
          <ac:grpSpMkLst>
            <pc:docMk/>
            <pc:sldMk cId="2925446382" sldId="270"/>
            <ac:grpSpMk id="37" creationId="{BC174C2C-9AC5-4D2F-B12B-8AD9BE8773C9}"/>
          </ac:grpSpMkLst>
        </pc:grpChg>
        <pc:grpChg chg="add">
          <ac:chgData name="Gottlieb, Jo Dee" userId="156111a2-6024-4883-9242-687bc54e40f6" providerId="ADAL" clId="{FB8FDC07-E2A2-4000-80A9-9D6567BAEA4A}" dt="2023-04-06T11:11:31.829" v="2812" actId="26606"/>
          <ac:grpSpMkLst>
            <pc:docMk/>
            <pc:sldMk cId="2925446382" sldId="270"/>
            <ac:grpSpMk id="46" creationId="{BC214B40-3523-42BE-856A-2B90472652BE}"/>
          </ac:grpSpMkLst>
        </pc:grpChg>
        <pc:grpChg chg="add">
          <ac:chgData name="Gottlieb, Jo Dee" userId="156111a2-6024-4883-9242-687bc54e40f6" providerId="ADAL" clId="{FB8FDC07-E2A2-4000-80A9-9D6567BAEA4A}" dt="2023-04-06T11:11:31.829" v="2812" actId="26606"/>
          <ac:grpSpMkLst>
            <pc:docMk/>
            <pc:sldMk cId="2925446382" sldId="270"/>
            <ac:grpSpMk id="58" creationId="{69D14CB3-B46C-4D52-91C7-9020767C01F1}"/>
          </ac:grpSpMkLst>
        </pc:grpChg>
        <pc:grpChg chg="add">
          <ac:chgData name="Gottlieb, Jo Dee" userId="156111a2-6024-4883-9242-687bc54e40f6" providerId="ADAL" clId="{FB8FDC07-E2A2-4000-80A9-9D6567BAEA4A}" dt="2023-04-06T11:11:31.829" v="2812" actId="26606"/>
          <ac:grpSpMkLst>
            <pc:docMk/>
            <pc:sldMk cId="2925446382" sldId="270"/>
            <ac:grpSpMk id="62" creationId="{695E1464-F8FF-467B-BC7A-2DB63FD7340E}"/>
          </ac:grpSpMkLst>
        </pc:grpChg>
        <pc:grpChg chg="add">
          <ac:chgData name="Gottlieb, Jo Dee" userId="156111a2-6024-4883-9242-687bc54e40f6" providerId="ADAL" clId="{FB8FDC07-E2A2-4000-80A9-9D6567BAEA4A}" dt="2023-04-06T11:11:31.829" v="2812" actId="26606"/>
          <ac:grpSpMkLst>
            <pc:docMk/>
            <pc:sldMk cId="2925446382" sldId="270"/>
            <ac:grpSpMk id="69" creationId="{D9F93B70-A436-473C-A7CE-540999A5963E}"/>
          </ac:grpSpMkLst>
        </pc:grpChg>
        <pc:cxnChg chg="add">
          <ac:chgData name="Gottlieb, Jo Dee" userId="156111a2-6024-4883-9242-687bc54e40f6" providerId="ADAL" clId="{FB8FDC07-E2A2-4000-80A9-9D6567BAEA4A}" dt="2023-04-06T11:11:31.829" v="2812" actId="26606"/>
          <ac:cxnSpMkLst>
            <pc:docMk/>
            <pc:sldMk cId="2925446382" sldId="270"/>
            <ac:cxnSpMk id="56" creationId="{77C6DF49-CBE3-4038-AC78-35DE4FD7CE8E}"/>
          </ac:cxnSpMkLst>
        </pc:cxnChg>
      </pc:sldChg>
      <pc:sldChg chg="modSp new del mod">
        <pc:chgData name="Gottlieb, Jo Dee" userId="156111a2-6024-4883-9242-687bc54e40f6" providerId="ADAL" clId="{FB8FDC07-E2A2-4000-80A9-9D6567BAEA4A}" dt="2023-04-06T11:48:29.976" v="6597" actId="2696"/>
        <pc:sldMkLst>
          <pc:docMk/>
          <pc:sldMk cId="1017713661" sldId="271"/>
        </pc:sldMkLst>
        <pc:spChg chg="mod">
          <ac:chgData name="Gottlieb, Jo Dee" userId="156111a2-6024-4883-9242-687bc54e40f6" providerId="ADAL" clId="{FB8FDC07-E2A2-4000-80A9-9D6567BAEA4A}" dt="2023-04-06T11:11:48.234" v="2845" actId="20577"/>
          <ac:spMkLst>
            <pc:docMk/>
            <pc:sldMk cId="1017713661" sldId="271"/>
            <ac:spMk id="2" creationId="{883A4039-4E08-3D62-9BE4-F72BAB6A6180}"/>
          </ac:spMkLst>
        </pc:spChg>
        <pc:spChg chg="mod">
          <ac:chgData name="Gottlieb, Jo Dee" userId="156111a2-6024-4883-9242-687bc54e40f6" providerId="ADAL" clId="{FB8FDC07-E2A2-4000-80A9-9D6567BAEA4A}" dt="2023-04-06T11:20:14.754" v="3018" actId="20577"/>
          <ac:spMkLst>
            <pc:docMk/>
            <pc:sldMk cId="1017713661" sldId="271"/>
            <ac:spMk id="3" creationId="{12E837FC-F36E-EB81-FEC9-46E832DEAEF0}"/>
          </ac:spMkLst>
        </pc:spChg>
      </pc:sldChg>
      <pc:sldChg chg="addSp modSp new mod setBg">
        <pc:chgData name="Gottlieb, Jo Dee" userId="156111a2-6024-4883-9242-687bc54e40f6" providerId="ADAL" clId="{FB8FDC07-E2A2-4000-80A9-9D6567BAEA4A}" dt="2023-04-06T11:24:15.427" v="3531" actId="26606"/>
        <pc:sldMkLst>
          <pc:docMk/>
          <pc:sldMk cId="334862994" sldId="272"/>
        </pc:sldMkLst>
        <pc:spChg chg="mod">
          <ac:chgData name="Gottlieb, Jo Dee" userId="156111a2-6024-4883-9242-687bc54e40f6" providerId="ADAL" clId="{FB8FDC07-E2A2-4000-80A9-9D6567BAEA4A}" dt="2023-04-06T11:24:15.427" v="3531" actId="26606"/>
          <ac:spMkLst>
            <pc:docMk/>
            <pc:sldMk cId="334862994" sldId="272"/>
            <ac:spMk id="2" creationId="{1A89D025-2F09-B2FA-B3B3-050240A040CC}"/>
          </ac:spMkLst>
        </pc:spChg>
        <pc:spChg chg="mod">
          <ac:chgData name="Gottlieb, Jo Dee" userId="156111a2-6024-4883-9242-687bc54e40f6" providerId="ADAL" clId="{FB8FDC07-E2A2-4000-80A9-9D6567BAEA4A}" dt="2023-04-06T11:24:15.427" v="3531" actId="26606"/>
          <ac:spMkLst>
            <pc:docMk/>
            <pc:sldMk cId="334862994" sldId="272"/>
            <ac:spMk id="3" creationId="{52E3E6F7-3A59-2DA5-AC26-3A6C6BDDA4A9}"/>
          </ac:spMkLst>
        </pc:spChg>
        <pc:spChg chg="add">
          <ac:chgData name="Gottlieb, Jo Dee" userId="156111a2-6024-4883-9242-687bc54e40f6" providerId="ADAL" clId="{FB8FDC07-E2A2-4000-80A9-9D6567BAEA4A}" dt="2023-04-06T11:24:15.427" v="3531" actId="26606"/>
          <ac:spMkLst>
            <pc:docMk/>
            <pc:sldMk cId="334862994" sldId="272"/>
            <ac:spMk id="8" creationId="{DB66C9CD-6BF4-44CA-8078-0BB819080761}"/>
          </ac:spMkLst>
        </pc:spChg>
        <pc:spChg chg="add">
          <ac:chgData name="Gottlieb, Jo Dee" userId="156111a2-6024-4883-9242-687bc54e40f6" providerId="ADAL" clId="{FB8FDC07-E2A2-4000-80A9-9D6567BAEA4A}" dt="2023-04-06T11:24:15.427" v="3531" actId="26606"/>
          <ac:spMkLst>
            <pc:docMk/>
            <pc:sldMk cId="334862994" sldId="272"/>
            <ac:spMk id="10" creationId="{EADD72DC-CC5F-44D6-97D3-79407D4FF823}"/>
          </ac:spMkLst>
        </pc:spChg>
        <pc:spChg chg="add">
          <ac:chgData name="Gottlieb, Jo Dee" userId="156111a2-6024-4883-9242-687bc54e40f6" providerId="ADAL" clId="{FB8FDC07-E2A2-4000-80A9-9D6567BAEA4A}" dt="2023-04-06T11:24:15.427" v="3531" actId="26606"/>
          <ac:spMkLst>
            <pc:docMk/>
            <pc:sldMk cId="334862994" sldId="272"/>
            <ac:spMk id="12" creationId="{B083E179-CF1F-4694-AEAB-6931C9B31F53}"/>
          </ac:spMkLst>
        </pc:spChg>
        <pc:spChg chg="add">
          <ac:chgData name="Gottlieb, Jo Dee" userId="156111a2-6024-4883-9242-687bc54e40f6" providerId="ADAL" clId="{FB8FDC07-E2A2-4000-80A9-9D6567BAEA4A}" dt="2023-04-06T11:24:15.427" v="3531" actId="26606"/>
          <ac:spMkLst>
            <pc:docMk/>
            <pc:sldMk cId="334862994" sldId="272"/>
            <ac:spMk id="24" creationId="{8AD7D35B-560E-435E-B0FD-0F84A2E6C4E0}"/>
          </ac:spMkLst>
        </pc:spChg>
        <pc:spChg chg="add">
          <ac:chgData name="Gottlieb, Jo Dee" userId="156111a2-6024-4883-9242-687bc54e40f6" providerId="ADAL" clId="{FB8FDC07-E2A2-4000-80A9-9D6567BAEA4A}" dt="2023-04-06T11:24:15.427" v="3531" actId="26606"/>
          <ac:spMkLst>
            <pc:docMk/>
            <pc:sldMk cId="334862994" sldId="272"/>
            <ac:spMk id="44" creationId="{A7F45189-997F-4E6B-800E-D17FF116E94F}"/>
          </ac:spMkLst>
        </pc:spChg>
        <pc:grpChg chg="add">
          <ac:chgData name="Gottlieb, Jo Dee" userId="156111a2-6024-4883-9242-687bc54e40f6" providerId="ADAL" clId="{FB8FDC07-E2A2-4000-80A9-9D6567BAEA4A}" dt="2023-04-06T11:24:15.427" v="3531" actId="26606"/>
          <ac:grpSpMkLst>
            <pc:docMk/>
            <pc:sldMk cId="334862994" sldId="272"/>
            <ac:grpSpMk id="14" creationId="{EE6257A7-D071-42C9-8560-75A6EAE2771E}"/>
          </ac:grpSpMkLst>
        </pc:grpChg>
        <pc:grpChg chg="add">
          <ac:chgData name="Gottlieb, Jo Dee" userId="156111a2-6024-4883-9242-687bc54e40f6" providerId="ADAL" clId="{FB8FDC07-E2A2-4000-80A9-9D6567BAEA4A}" dt="2023-04-06T11:24:15.427" v="3531" actId="26606"/>
          <ac:grpSpMkLst>
            <pc:docMk/>
            <pc:sldMk cId="334862994" sldId="272"/>
            <ac:grpSpMk id="26" creationId="{AC46C823-4AEE-4D15-A7B7-556599F86465}"/>
          </ac:grpSpMkLst>
        </pc:grpChg>
        <pc:grpChg chg="add">
          <ac:chgData name="Gottlieb, Jo Dee" userId="156111a2-6024-4883-9242-687bc54e40f6" providerId="ADAL" clId="{FB8FDC07-E2A2-4000-80A9-9D6567BAEA4A}" dt="2023-04-06T11:24:15.427" v="3531" actId="26606"/>
          <ac:grpSpMkLst>
            <pc:docMk/>
            <pc:sldMk cId="334862994" sldId="272"/>
            <ac:grpSpMk id="30" creationId="{766CF5CA-BCE0-446B-990C-62FB772ABEFA}"/>
          </ac:grpSpMkLst>
        </pc:grpChg>
        <pc:grpChg chg="add">
          <ac:chgData name="Gottlieb, Jo Dee" userId="156111a2-6024-4883-9242-687bc54e40f6" providerId="ADAL" clId="{FB8FDC07-E2A2-4000-80A9-9D6567BAEA4A}" dt="2023-04-06T11:24:15.427" v="3531" actId="26606"/>
          <ac:grpSpMkLst>
            <pc:docMk/>
            <pc:sldMk cId="334862994" sldId="272"/>
            <ac:grpSpMk id="37" creationId="{BC174C2C-9AC5-4D2F-B12B-8AD9BE8773C9}"/>
          </ac:grpSpMkLst>
        </pc:grpChg>
        <pc:grpChg chg="add">
          <ac:chgData name="Gottlieb, Jo Dee" userId="156111a2-6024-4883-9242-687bc54e40f6" providerId="ADAL" clId="{FB8FDC07-E2A2-4000-80A9-9D6567BAEA4A}" dt="2023-04-06T11:24:15.427" v="3531" actId="26606"/>
          <ac:grpSpMkLst>
            <pc:docMk/>
            <pc:sldMk cId="334862994" sldId="272"/>
            <ac:grpSpMk id="46" creationId="{BC214B40-3523-42BE-856A-2B90472652BE}"/>
          </ac:grpSpMkLst>
        </pc:grpChg>
        <pc:grpChg chg="add">
          <ac:chgData name="Gottlieb, Jo Dee" userId="156111a2-6024-4883-9242-687bc54e40f6" providerId="ADAL" clId="{FB8FDC07-E2A2-4000-80A9-9D6567BAEA4A}" dt="2023-04-06T11:24:15.427" v="3531" actId="26606"/>
          <ac:grpSpMkLst>
            <pc:docMk/>
            <pc:sldMk cId="334862994" sldId="272"/>
            <ac:grpSpMk id="58" creationId="{69D14CB3-B46C-4D52-91C7-9020767C01F1}"/>
          </ac:grpSpMkLst>
        </pc:grpChg>
        <pc:grpChg chg="add">
          <ac:chgData name="Gottlieb, Jo Dee" userId="156111a2-6024-4883-9242-687bc54e40f6" providerId="ADAL" clId="{FB8FDC07-E2A2-4000-80A9-9D6567BAEA4A}" dt="2023-04-06T11:24:15.427" v="3531" actId="26606"/>
          <ac:grpSpMkLst>
            <pc:docMk/>
            <pc:sldMk cId="334862994" sldId="272"/>
            <ac:grpSpMk id="62" creationId="{695E1464-F8FF-467B-BC7A-2DB63FD7340E}"/>
          </ac:grpSpMkLst>
        </pc:grpChg>
        <pc:grpChg chg="add">
          <ac:chgData name="Gottlieb, Jo Dee" userId="156111a2-6024-4883-9242-687bc54e40f6" providerId="ADAL" clId="{FB8FDC07-E2A2-4000-80A9-9D6567BAEA4A}" dt="2023-04-06T11:24:15.427" v="3531" actId="26606"/>
          <ac:grpSpMkLst>
            <pc:docMk/>
            <pc:sldMk cId="334862994" sldId="272"/>
            <ac:grpSpMk id="69" creationId="{D9F93B70-A436-473C-A7CE-540999A5963E}"/>
          </ac:grpSpMkLst>
        </pc:grpChg>
        <pc:cxnChg chg="add">
          <ac:chgData name="Gottlieb, Jo Dee" userId="156111a2-6024-4883-9242-687bc54e40f6" providerId="ADAL" clId="{FB8FDC07-E2A2-4000-80A9-9D6567BAEA4A}" dt="2023-04-06T11:24:15.427" v="3531" actId="26606"/>
          <ac:cxnSpMkLst>
            <pc:docMk/>
            <pc:sldMk cId="334862994" sldId="272"/>
            <ac:cxnSpMk id="56" creationId="{77C6DF49-CBE3-4038-AC78-35DE4FD7CE8E}"/>
          </ac:cxnSpMkLst>
        </pc:cxnChg>
      </pc:sldChg>
      <pc:sldChg chg="modSp new mod">
        <pc:chgData name="Gottlieb, Jo Dee" userId="156111a2-6024-4883-9242-687bc54e40f6" providerId="ADAL" clId="{FB8FDC07-E2A2-4000-80A9-9D6567BAEA4A}" dt="2023-04-06T11:26:16.045" v="3860" actId="20577"/>
        <pc:sldMkLst>
          <pc:docMk/>
          <pc:sldMk cId="72666892" sldId="273"/>
        </pc:sldMkLst>
        <pc:spChg chg="mod">
          <ac:chgData name="Gottlieb, Jo Dee" userId="156111a2-6024-4883-9242-687bc54e40f6" providerId="ADAL" clId="{FB8FDC07-E2A2-4000-80A9-9D6567BAEA4A}" dt="2023-04-06T11:24:29.407" v="3555" actId="20577"/>
          <ac:spMkLst>
            <pc:docMk/>
            <pc:sldMk cId="72666892" sldId="273"/>
            <ac:spMk id="2" creationId="{322DC593-561B-DA82-116F-9B69485E7D33}"/>
          </ac:spMkLst>
        </pc:spChg>
        <pc:spChg chg="mod">
          <ac:chgData name="Gottlieb, Jo Dee" userId="156111a2-6024-4883-9242-687bc54e40f6" providerId="ADAL" clId="{FB8FDC07-E2A2-4000-80A9-9D6567BAEA4A}" dt="2023-04-06T11:26:16.045" v="3860" actId="20577"/>
          <ac:spMkLst>
            <pc:docMk/>
            <pc:sldMk cId="72666892" sldId="273"/>
            <ac:spMk id="3" creationId="{35201C15-56C9-3A18-40EF-2702B35893FE}"/>
          </ac:spMkLst>
        </pc:spChg>
      </pc:sldChg>
      <pc:sldChg chg="addSp modSp new mod setBg">
        <pc:chgData name="Gottlieb, Jo Dee" userId="156111a2-6024-4883-9242-687bc54e40f6" providerId="ADAL" clId="{FB8FDC07-E2A2-4000-80A9-9D6567BAEA4A}" dt="2023-04-06T11:28:20.900" v="4233" actId="26606"/>
        <pc:sldMkLst>
          <pc:docMk/>
          <pc:sldMk cId="2950403043" sldId="274"/>
        </pc:sldMkLst>
        <pc:spChg chg="mod">
          <ac:chgData name="Gottlieb, Jo Dee" userId="156111a2-6024-4883-9242-687bc54e40f6" providerId="ADAL" clId="{FB8FDC07-E2A2-4000-80A9-9D6567BAEA4A}" dt="2023-04-06T11:28:20.900" v="4233" actId="26606"/>
          <ac:spMkLst>
            <pc:docMk/>
            <pc:sldMk cId="2950403043" sldId="274"/>
            <ac:spMk id="2" creationId="{3B3076FD-52B7-DB36-E078-9267E967C528}"/>
          </ac:spMkLst>
        </pc:spChg>
        <pc:spChg chg="mod">
          <ac:chgData name="Gottlieb, Jo Dee" userId="156111a2-6024-4883-9242-687bc54e40f6" providerId="ADAL" clId="{FB8FDC07-E2A2-4000-80A9-9D6567BAEA4A}" dt="2023-04-06T11:28:20.900" v="4233" actId="26606"/>
          <ac:spMkLst>
            <pc:docMk/>
            <pc:sldMk cId="2950403043" sldId="274"/>
            <ac:spMk id="3" creationId="{72325885-C7DA-7E74-DBC6-FE80861E663A}"/>
          </ac:spMkLst>
        </pc:spChg>
        <pc:spChg chg="add">
          <ac:chgData name="Gottlieb, Jo Dee" userId="156111a2-6024-4883-9242-687bc54e40f6" providerId="ADAL" clId="{FB8FDC07-E2A2-4000-80A9-9D6567BAEA4A}" dt="2023-04-06T11:28:20.900" v="4233" actId="26606"/>
          <ac:spMkLst>
            <pc:docMk/>
            <pc:sldMk cId="2950403043" sldId="274"/>
            <ac:spMk id="8" creationId="{DB66C9CD-6BF4-44CA-8078-0BB819080761}"/>
          </ac:spMkLst>
        </pc:spChg>
        <pc:spChg chg="add">
          <ac:chgData name="Gottlieb, Jo Dee" userId="156111a2-6024-4883-9242-687bc54e40f6" providerId="ADAL" clId="{FB8FDC07-E2A2-4000-80A9-9D6567BAEA4A}" dt="2023-04-06T11:28:20.900" v="4233" actId="26606"/>
          <ac:spMkLst>
            <pc:docMk/>
            <pc:sldMk cId="2950403043" sldId="274"/>
            <ac:spMk id="10" creationId="{EADD72DC-CC5F-44D6-97D3-79407D4FF823}"/>
          </ac:spMkLst>
        </pc:spChg>
        <pc:spChg chg="add">
          <ac:chgData name="Gottlieb, Jo Dee" userId="156111a2-6024-4883-9242-687bc54e40f6" providerId="ADAL" clId="{FB8FDC07-E2A2-4000-80A9-9D6567BAEA4A}" dt="2023-04-06T11:28:20.900" v="4233" actId="26606"/>
          <ac:spMkLst>
            <pc:docMk/>
            <pc:sldMk cId="2950403043" sldId="274"/>
            <ac:spMk id="12" creationId="{B083E179-CF1F-4694-AEAB-6931C9B31F53}"/>
          </ac:spMkLst>
        </pc:spChg>
        <pc:spChg chg="add">
          <ac:chgData name="Gottlieb, Jo Dee" userId="156111a2-6024-4883-9242-687bc54e40f6" providerId="ADAL" clId="{FB8FDC07-E2A2-4000-80A9-9D6567BAEA4A}" dt="2023-04-06T11:28:20.900" v="4233" actId="26606"/>
          <ac:spMkLst>
            <pc:docMk/>
            <pc:sldMk cId="2950403043" sldId="274"/>
            <ac:spMk id="24" creationId="{8AD7D35B-560E-435E-B0FD-0F84A2E6C4E0}"/>
          </ac:spMkLst>
        </pc:spChg>
        <pc:spChg chg="add">
          <ac:chgData name="Gottlieb, Jo Dee" userId="156111a2-6024-4883-9242-687bc54e40f6" providerId="ADAL" clId="{FB8FDC07-E2A2-4000-80A9-9D6567BAEA4A}" dt="2023-04-06T11:28:20.900" v="4233" actId="26606"/>
          <ac:spMkLst>
            <pc:docMk/>
            <pc:sldMk cId="2950403043" sldId="274"/>
            <ac:spMk id="44" creationId="{A7F45189-997F-4E6B-800E-D17FF116E94F}"/>
          </ac:spMkLst>
        </pc:spChg>
        <pc:grpChg chg="add">
          <ac:chgData name="Gottlieb, Jo Dee" userId="156111a2-6024-4883-9242-687bc54e40f6" providerId="ADAL" clId="{FB8FDC07-E2A2-4000-80A9-9D6567BAEA4A}" dt="2023-04-06T11:28:20.900" v="4233" actId="26606"/>
          <ac:grpSpMkLst>
            <pc:docMk/>
            <pc:sldMk cId="2950403043" sldId="274"/>
            <ac:grpSpMk id="14" creationId="{EE6257A7-D071-42C9-8560-75A6EAE2771E}"/>
          </ac:grpSpMkLst>
        </pc:grpChg>
        <pc:grpChg chg="add">
          <ac:chgData name="Gottlieb, Jo Dee" userId="156111a2-6024-4883-9242-687bc54e40f6" providerId="ADAL" clId="{FB8FDC07-E2A2-4000-80A9-9D6567BAEA4A}" dt="2023-04-06T11:28:20.900" v="4233" actId="26606"/>
          <ac:grpSpMkLst>
            <pc:docMk/>
            <pc:sldMk cId="2950403043" sldId="274"/>
            <ac:grpSpMk id="26" creationId="{AC46C823-4AEE-4D15-A7B7-556599F86465}"/>
          </ac:grpSpMkLst>
        </pc:grpChg>
        <pc:grpChg chg="add">
          <ac:chgData name="Gottlieb, Jo Dee" userId="156111a2-6024-4883-9242-687bc54e40f6" providerId="ADAL" clId="{FB8FDC07-E2A2-4000-80A9-9D6567BAEA4A}" dt="2023-04-06T11:28:20.900" v="4233" actId="26606"/>
          <ac:grpSpMkLst>
            <pc:docMk/>
            <pc:sldMk cId="2950403043" sldId="274"/>
            <ac:grpSpMk id="30" creationId="{766CF5CA-BCE0-446B-990C-62FB772ABEFA}"/>
          </ac:grpSpMkLst>
        </pc:grpChg>
        <pc:grpChg chg="add">
          <ac:chgData name="Gottlieb, Jo Dee" userId="156111a2-6024-4883-9242-687bc54e40f6" providerId="ADAL" clId="{FB8FDC07-E2A2-4000-80A9-9D6567BAEA4A}" dt="2023-04-06T11:28:20.900" v="4233" actId="26606"/>
          <ac:grpSpMkLst>
            <pc:docMk/>
            <pc:sldMk cId="2950403043" sldId="274"/>
            <ac:grpSpMk id="37" creationId="{BC174C2C-9AC5-4D2F-B12B-8AD9BE8773C9}"/>
          </ac:grpSpMkLst>
        </pc:grpChg>
        <pc:grpChg chg="add">
          <ac:chgData name="Gottlieb, Jo Dee" userId="156111a2-6024-4883-9242-687bc54e40f6" providerId="ADAL" clId="{FB8FDC07-E2A2-4000-80A9-9D6567BAEA4A}" dt="2023-04-06T11:28:20.900" v="4233" actId="26606"/>
          <ac:grpSpMkLst>
            <pc:docMk/>
            <pc:sldMk cId="2950403043" sldId="274"/>
            <ac:grpSpMk id="46" creationId="{BC214B40-3523-42BE-856A-2B90472652BE}"/>
          </ac:grpSpMkLst>
        </pc:grpChg>
        <pc:grpChg chg="add">
          <ac:chgData name="Gottlieb, Jo Dee" userId="156111a2-6024-4883-9242-687bc54e40f6" providerId="ADAL" clId="{FB8FDC07-E2A2-4000-80A9-9D6567BAEA4A}" dt="2023-04-06T11:28:20.900" v="4233" actId="26606"/>
          <ac:grpSpMkLst>
            <pc:docMk/>
            <pc:sldMk cId="2950403043" sldId="274"/>
            <ac:grpSpMk id="58" creationId="{69D14CB3-B46C-4D52-91C7-9020767C01F1}"/>
          </ac:grpSpMkLst>
        </pc:grpChg>
        <pc:grpChg chg="add">
          <ac:chgData name="Gottlieb, Jo Dee" userId="156111a2-6024-4883-9242-687bc54e40f6" providerId="ADAL" clId="{FB8FDC07-E2A2-4000-80A9-9D6567BAEA4A}" dt="2023-04-06T11:28:20.900" v="4233" actId="26606"/>
          <ac:grpSpMkLst>
            <pc:docMk/>
            <pc:sldMk cId="2950403043" sldId="274"/>
            <ac:grpSpMk id="62" creationId="{695E1464-F8FF-467B-BC7A-2DB63FD7340E}"/>
          </ac:grpSpMkLst>
        </pc:grpChg>
        <pc:grpChg chg="add">
          <ac:chgData name="Gottlieb, Jo Dee" userId="156111a2-6024-4883-9242-687bc54e40f6" providerId="ADAL" clId="{FB8FDC07-E2A2-4000-80A9-9D6567BAEA4A}" dt="2023-04-06T11:28:20.900" v="4233" actId="26606"/>
          <ac:grpSpMkLst>
            <pc:docMk/>
            <pc:sldMk cId="2950403043" sldId="274"/>
            <ac:grpSpMk id="69" creationId="{D9F93B70-A436-473C-A7CE-540999A5963E}"/>
          </ac:grpSpMkLst>
        </pc:grpChg>
        <pc:cxnChg chg="add">
          <ac:chgData name="Gottlieb, Jo Dee" userId="156111a2-6024-4883-9242-687bc54e40f6" providerId="ADAL" clId="{FB8FDC07-E2A2-4000-80A9-9D6567BAEA4A}" dt="2023-04-06T11:28:20.900" v="4233" actId="26606"/>
          <ac:cxnSpMkLst>
            <pc:docMk/>
            <pc:sldMk cId="2950403043" sldId="274"/>
            <ac:cxnSpMk id="56" creationId="{77C6DF49-CBE3-4038-AC78-35DE4FD7CE8E}"/>
          </ac:cxnSpMkLst>
        </pc:cxnChg>
      </pc:sldChg>
      <pc:sldChg chg="addSp modSp new mod setBg">
        <pc:chgData name="Gottlieb, Jo Dee" userId="156111a2-6024-4883-9242-687bc54e40f6" providerId="ADAL" clId="{FB8FDC07-E2A2-4000-80A9-9D6567BAEA4A}" dt="2023-04-06T11:29:12.938" v="4335" actId="26606"/>
        <pc:sldMkLst>
          <pc:docMk/>
          <pc:sldMk cId="4268535257" sldId="275"/>
        </pc:sldMkLst>
        <pc:spChg chg="mod">
          <ac:chgData name="Gottlieb, Jo Dee" userId="156111a2-6024-4883-9242-687bc54e40f6" providerId="ADAL" clId="{FB8FDC07-E2A2-4000-80A9-9D6567BAEA4A}" dt="2023-04-06T11:29:12.938" v="4335" actId="26606"/>
          <ac:spMkLst>
            <pc:docMk/>
            <pc:sldMk cId="4268535257" sldId="275"/>
            <ac:spMk id="2" creationId="{10E612DC-8936-9516-8254-2FD4BB0A42FC}"/>
          </ac:spMkLst>
        </pc:spChg>
        <pc:spChg chg="mod">
          <ac:chgData name="Gottlieb, Jo Dee" userId="156111a2-6024-4883-9242-687bc54e40f6" providerId="ADAL" clId="{FB8FDC07-E2A2-4000-80A9-9D6567BAEA4A}" dt="2023-04-06T11:29:12.938" v="4335" actId="26606"/>
          <ac:spMkLst>
            <pc:docMk/>
            <pc:sldMk cId="4268535257" sldId="275"/>
            <ac:spMk id="3" creationId="{8C669724-DE16-7ECC-7DD7-2157C0BC5E3C}"/>
          </ac:spMkLst>
        </pc:spChg>
        <pc:spChg chg="add">
          <ac:chgData name="Gottlieb, Jo Dee" userId="156111a2-6024-4883-9242-687bc54e40f6" providerId="ADAL" clId="{FB8FDC07-E2A2-4000-80A9-9D6567BAEA4A}" dt="2023-04-06T11:29:12.938" v="4335" actId="26606"/>
          <ac:spMkLst>
            <pc:docMk/>
            <pc:sldMk cId="4268535257" sldId="275"/>
            <ac:spMk id="8" creationId="{DB66C9CD-6BF4-44CA-8078-0BB819080761}"/>
          </ac:spMkLst>
        </pc:spChg>
        <pc:spChg chg="add">
          <ac:chgData name="Gottlieb, Jo Dee" userId="156111a2-6024-4883-9242-687bc54e40f6" providerId="ADAL" clId="{FB8FDC07-E2A2-4000-80A9-9D6567BAEA4A}" dt="2023-04-06T11:29:12.938" v="4335" actId="26606"/>
          <ac:spMkLst>
            <pc:docMk/>
            <pc:sldMk cId="4268535257" sldId="275"/>
            <ac:spMk id="10" creationId="{EADD72DC-CC5F-44D6-97D3-79407D4FF823}"/>
          </ac:spMkLst>
        </pc:spChg>
        <pc:spChg chg="add">
          <ac:chgData name="Gottlieb, Jo Dee" userId="156111a2-6024-4883-9242-687bc54e40f6" providerId="ADAL" clId="{FB8FDC07-E2A2-4000-80A9-9D6567BAEA4A}" dt="2023-04-06T11:29:12.938" v="4335" actId="26606"/>
          <ac:spMkLst>
            <pc:docMk/>
            <pc:sldMk cId="4268535257" sldId="275"/>
            <ac:spMk id="12" creationId="{B083E179-CF1F-4694-AEAB-6931C9B31F53}"/>
          </ac:spMkLst>
        </pc:spChg>
        <pc:spChg chg="add">
          <ac:chgData name="Gottlieb, Jo Dee" userId="156111a2-6024-4883-9242-687bc54e40f6" providerId="ADAL" clId="{FB8FDC07-E2A2-4000-80A9-9D6567BAEA4A}" dt="2023-04-06T11:29:12.938" v="4335" actId="26606"/>
          <ac:spMkLst>
            <pc:docMk/>
            <pc:sldMk cId="4268535257" sldId="275"/>
            <ac:spMk id="24" creationId="{8AD7D35B-560E-435E-B0FD-0F84A2E6C4E0}"/>
          </ac:spMkLst>
        </pc:spChg>
        <pc:spChg chg="add">
          <ac:chgData name="Gottlieb, Jo Dee" userId="156111a2-6024-4883-9242-687bc54e40f6" providerId="ADAL" clId="{FB8FDC07-E2A2-4000-80A9-9D6567BAEA4A}" dt="2023-04-06T11:29:12.938" v="4335" actId="26606"/>
          <ac:spMkLst>
            <pc:docMk/>
            <pc:sldMk cId="4268535257" sldId="275"/>
            <ac:spMk id="44" creationId="{A7F45189-997F-4E6B-800E-D17FF116E94F}"/>
          </ac:spMkLst>
        </pc:spChg>
        <pc:grpChg chg="add">
          <ac:chgData name="Gottlieb, Jo Dee" userId="156111a2-6024-4883-9242-687bc54e40f6" providerId="ADAL" clId="{FB8FDC07-E2A2-4000-80A9-9D6567BAEA4A}" dt="2023-04-06T11:29:12.938" v="4335" actId="26606"/>
          <ac:grpSpMkLst>
            <pc:docMk/>
            <pc:sldMk cId="4268535257" sldId="275"/>
            <ac:grpSpMk id="14" creationId="{EE6257A7-D071-42C9-8560-75A6EAE2771E}"/>
          </ac:grpSpMkLst>
        </pc:grpChg>
        <pc:grpChg chg="add">
          <ac:chgData name="Gottlieb, Jo Dee" userId="156111a2-6024-4883-9242-687bc54e40f6" providerId="ADAL" clId="{FB8FDC07-E2A2-4000-80A9-9D6567BAEA4A}" dt="2023-04-06T11:29:12.938" v="4335" actId="26606"/>
          <ac:grpSpMkLst>
            <pc:docMk/>
            <pc:sldMk cId="4268535257" sldId="275"/>
            <ac:grpSpMk id="26" creationId="{AC46C823-4AEE-4D15-A7B7-556599F86465}"/>
          </ac:grpSpMkLst>
        </pc:grpChg>
        <pc:grpChg chg="add">
          <ac:chgData name="Gottlieb, Jo Dee" userId="156111a2-6024-4883-9242-687bc54e40f6" providerId="ADAL" clId="{FB8FDC07-E2A2-4000-80A9-9D6567BAEA4A}" dt="2023-04-06T11:29:12.938" v="4335" actId="26606"/>
          <ac:grpSpMkLst>
            <pc:docMk/>
            <pc:sldMk cId="4268535257" sldId="275"/>
            <ac:grpSpMk id="30" creationId="{766CF5CA-BCE0-446B-990C-62FB772ABEFA}"/>
          </ac:grpSpMkLst>
        </pc:grpChg>
        <pc:grpChg chg="add">
          <ac:chgData name="Gottlieb, Jo Dee" userId="156111a2-6024-4883-9242-687bc54e40f6" providerId="ADAL" clId="{FB8FDC07-E2A2-4000-80A9-9D6567BAEA4A}" dt="2023-04-06T11:29:12.938" v="4335" actId="26606"/>
          <ac:grpSpMkLst>
            <pc:docMk/>
            <pc:sldMk cId="4268535257" sldId="275"/>
            <ac:grpSpMk id="37" creationId="{BC174C2C-9AC5-4D2F-B12B-8AD9BE8773C9}"/>
          </ac:grpSpMkLst>
        </pc:grpChg>
        <pc:grpChg chg="add">
          <ac:chgData name="Gottlieb, Jo Dee" userId="156111a2-6024-4883-9242-687bc54e40f6" providerId="ADAL" clId="{FB8FDC07-E2A2-4000-80A9-9D6567BAEA4A}" dt="2023-04-06T11:29:12.938" v="4335" actId="26606"/>
          <ac:grpSpMkLst>
            <pc:docMk/>
            <pc:sldMk cId="4268535257" sldId="275"/>
            <ac:grpSpMk id="46" creationId="{BC214B40-3523-42BE-856A-2B90472652BE}"/>
          </ac:grpSpMkLst>
        </pc:grpChg>
        <pc:grpChg chg="add">
          <ac:chgData name="Gottlieb, Jo Dee" userId="156111a2-6024-4883-9242-687bc54e40f6" providerId="ADAL" clId="{FB8FDC07-E2A2-4000-80A9-9D6567BAEA4A}" dt="2023-04-06T11:29:12.938" v="4335" actId="26606"/>
          <ac:grpSpMkLst>
            <pc:docMk/>
            <pc:sldMk cId="4268535257" sldId="275"/>
            <ac:grpSpMk id="58" creationId="{69D14CB3-B46C-4D52-91C7-9020767C01F1}"/>
          </ac:grpSpMkLst>
        </pc:grpChg>
        <pc:grpChg chg="add">
          <ac:chgData name="Gottlieb, Jo Dee" userId="156111a2-6024-4883-9242-687bc54e40f6" providerId="ADAL" clId="{FB8FDC07-E2A2-4000-80A9-9D6567BAEA4A}" dt="2023-04-06T11:29:12.938" v="4335" actId="26606"/>
          <ac:grpSpMkLst>
            <pc:docMk/>
            <pc:sldMk cId="4268535257" sldId="275"/>
            <ac:grpSpMk id="62" creationId="{695E1464-F8FF-467B-BC7A-2DB63FD7340E}"/>
          </ac:grpSpMkLst>
        </pc:grpChg>
        <pc:grpChg chg="add">
          <ac:chgData name="Gottlieb, Jo Dee" userId="156111a2-6024-4883-9242-687bc54e40f6" providerId="ADAL" clId="{FB8FDC07-E2A2-4000-80A9-9D6567BAEA4A}" dt="2023-04-06T11:29:12.938" v="4335" actId="26606"/>
          <ac:grpSpMkLst>
            <pc:docMk/>
            <pc:sldMk cId="4268535257" sldId="275"/>
            <ac:grpSpMk id="69" creationId="{D9F93B70-A436-473C-A7CE-540999A5963E}"/>
          </ac:grpSpMkLst>
        </pc:grpChg>
        <pc:cxnChg chg="add">
          <ac:chgData name="Gottlieb, Jo Dee" userId="156111a2-6024-4883-9242-687bc54e40f6" providerId="ADAL" clId="{FB8FDC07-E2A2-4000-80A9-9D6567BAEA4A}" dt="2023-04-06T11:29:12.938" v="4335" actId="26606"/>
          <ac:cxnSpMkLst>
            <pc:docMk/>
            <pc:sldMk cId="4268535257" sldId="275"/>
            <ac:cxnSpMk id="56" creationId="{77C6DF49-CBE3-4038-AC78-35DE4FD7CE8E}"/>
          </ac:cxnSpMkLst>
        </pc:cxnChg>
      </pc:sldChg>
      <pc:sldChg chg="addSp modSp new mod setBg">
        <pc:chgData name="Gottlieb, Jo Dee" userId="156111a2-6024-4883-9242-687bc54e40f6" providerId="ADAL" clId="{FB8FDC07-E2A2-4000-80A9-9D6567BAEA4A}" dt="2023-04-06T11:31:17.144" v="4644" actId="26606"/>
        <pc:sldMkLst>
          <pc:docMk/>
          <pc:sldMk cId="2050797302" sldId="276"/>
        </pc:sldMkLst>
        <pc:spChg chg="mod">
          <ac:chgData name="Gottlieb, Jo Dee" userId="156111a2-6024-4883-9242-687bc54e40f6" providerId="ADAL" clId="{FB8FDC07-E2A2-4000-80A9-9D6567BAEA4A}" dt="2023-04-06T11:31:17.144" v="4644" actId="26606"/>
          <ac:spMkLst>
            <pc:docMk/>
            <pc:sldMk cId="2050797302" sldId="276"/>
            <ac:spMk id="2" creationId="{D6AFB1A3-1763-0944-07CB-245191DD4107}"/>
          </ac:spMkLst>
        </pc:spChg>
        <pc:spChg chg="mod">
          <ac:chgData name="Gottlieb, Jo Dee" userId="156111a2-6024-4883-9242-687bc54e40f6" providerId="ADAL" clId="{FB8FDC07-E2A2-4000-80A9-9D6567BAEA4A}" dt="2023-04-06T11:31:17.144" v="4644" actId="26606"/>
          <ac:spMkLst>
            <pc:docMk/>
            <pc:sldMk cId="2050797302" sldId="276"/>
            <ac:spMk id="3" creationId="{7FA8821B-46D4-9A3C-D43A-30C83F3BE3EA}"/>
          </ac:spMkLst>
        </pc:spChg>
        <pc:spChg chg="add">
          <ac:chgData name="Gottlieb, Jo Dee" userId="156111a2-6024-4883-9242-687bc54e40f6" providerId="ADAL" clId="{FB8FDC07-E2A2-4000-80A9-9D6567BAEA4A}" dt="2023-04-06T11:31:17.144" v="4644" actId="26606"/>
          <ac:spMkLst>
            <pc:docMk/>
            <pc:sldMk cId="2050797302" sldId="276"/>
            <ac:spMk id="8" creationId="{DB66C9CD-6BF4-44CA-8078-0BB819080761}"/>
          </ac:spMkLst>
        </pc:spChg>
        <pc:spChg chg="add">
          <ac:chgData name="Gottlieb, Jo Dee" userId="156111a2-6024-4883-9242-687bc54e40f6" providerId="ADAL" clId="{FB8FDC07-E2A2-4000-80A9-9D6567BAEA4A}" dt="2023-04-06T11:31:17.144" v="4644" actId="26606"/>
          <ac:spMkLst>
            <pc:docMk/>
            <pc:sldMk cId="2050797302" sldId="276"/>
            <ac:spMk id="10" creationId="{EADD72DC-CC5F-44D6-97D3-79407D4FF823}"/>
          </ac:spMkLst>
        </pc:spChg>
        <pc:spChg chg="add">
          <ac:chgData name="Gottlieb, Jo Dee" userId="156111a2-6024-4883-9242-687bc54e40f6" providerId="ADAL" clId="{FB8FDC07-E2A2-4000-80A9-9D6567BAEA4A}" dt="2023-04-06T11:31:17.144" v="4644" actId="26606"/>
          <ac:spMkLst>
            <pc:docMk/>
            <pc:sldMk cId="2050797302" sldId="276"/>
            <ac:spMk id="12" creationId="{B083E179-CF1F-4694-AEAB-6931C9B31F53}"/>
          </ac:spMkLst>
        </pc:spChg>
        <pc:spChg chg="add">
          <ac:chgData name="Gottlieb, Jo Dee" userId="156111a2-6024-4883-9242-687bc54e40f6" providerId="ADAL" clId="{FB8FDC07-E2A2-4000-80A9-9D6567BAEA4A}" dt="2023-04-06T11:31:17.144" v="4644" actId="26606"/>
          <ac:spMkLst>
            <pc:docMk/>
            <pc:sldMk cId="2050797302" sldId="276"/>
            <ac:spMk id="24" creationId="{8AD7D35B-560E-435E-B0FD-0F84A2E6C4E0}"/>
          </ac:spMkLst>
        </pc:spChg>
        <pc:spChg chg="add">
          <ac:chgData name="Gottlieb, Jo Dee" userId="156111a2-6024-4883-9242-687bc54e40f6" providerId="ADAL" clId="{FB8FDC07-E2A2-4000-80A9-9D6567BAEA4A}" dt="2023-04-06T11:31:17.144" v="4644" actId="26606"/>
          <ac:spMkLst>
            <pc:docMk/>
            <pc:sldMk cId="2050797302" sldId="276"/>
            <ac:spMk id="44" creationId="{A7F45189-997F-4E6B-800E-D17FF116E94F}"/>
          </ac:spMkLst>
        </pc:spChg>
        <pc:grpChg chg="add">
          <ac:chgData name="Gottlieb, Jo Dee" userId="156111a2-6024-4883-9242-687bc54e40f6" providerId="ADAL" clId="{FB8FDC07-E2A2-4000-80A9-9D6567BAEA4A}" dt="2023-04-06T11:31:17.144" v="4644" actId="26606"/>
          <ac:grpSpMkLst>
            <pc:docMk/>
            <pc:sldMk cId="2050797302" sldId="276"/>
            <ac:grpSpMk id="14" creationId="{EE6257A7-D071-42C9-8560-75A6EAE2771E}"/>
          </ac:grpSpMkLst>
        </pc:grpChg>
        <pc:grpChg chg="add">
          <ac:chgData name="Gottlieb, Jo Dee" userId="156111a2-6024-4883-9242-687bc54e40f6" providerId="ADAL" clId="{FB8FDC07-E2A2-4000-80A9-9D6567BAEA4A}" dt="2023-04-06T11:31:17.144" v="4644" actId="26606"/>
          <ac:grpSpMkLst>
            <pc:docMk/>
            <pc:sldMk cId="2050797302" sldId="276"/>
            <ac:grpSpMk id="26" creationId="{AC46C823-4AEE-4D15-A7B7-556599F86465}"/>
          </ac:grpSpMkLst>
        </pc:grpChg>
        <pc:grpChg chg="add">
          <ac:chgData name="Gottlieb, Jo Dee" userId="156111a2-6024-4883-9242-687bc54e40f6" providerId="ADAL" clId="{FB8FDC07-E2A2-4000-80A9-9D6567BAEA4A}" dt="2023-04-06T11:31:17.144" v="4644" actId="26606"/>
          <ac:grpSpMkLst>
            <pc:docMk/>
            <pc:sldMk cId="2050797302" sldId="276"/>
            <ac:grpSpMk id="30" creationId="{766CF5CA-BCE0-446B-990C-62FB772ABEFA}"/>
          </ac:grpSpMkLst>
        </pc:grpChg>
        <pc:grpChg chg="add">
          <ac:chgData name="Gottlieb, Jo Dee" userId="156111a2-6024-4883-9242-687bc54e40f6" providerId="ADAL" clId="{FB8FDC07-E2A2-4000-80A9-9D6567BAEA4A}" dt="2023-04-06T11:31:17.144" v="4644" actId="26606"/>
          <ac:grpSpMkLst>
            <pc:docMk/>
            <pc:sldMk cId="2050797302" sldId="276"/>
            <ac:grpSpMk id="37" creationId="{BC174C2C-9AC5-4D2F-B12B-8AD9BE8773C9}"/>
          </ac:grpSpMkLst>
        </pc:grpChg>
        <pc:grpChg chg="add">
          <ac:chgData name="Gottlieb, Jo Dee" userId="156111a2-6024-4883-9242-687bc54e40f6" providerId="ADAL" clId="{FB8FDC07-E2A2-4000-80A9-9D6567BAEA4A}" dt="2023-04-06T11:31:17.144" v="4644" actId="26606"/>
          <ac:grpSpMkLst>
            <pc:docMk/>
            <pc:sldMk cId="2050797302" sldId="276"/>
            <ac:grpSpMk id="46" creationId="{BC214B40-3523-42BE-856A-2B90472652BE}"/>
          </ac:grpSpMkLst>
        </pc:grpChg>
        <pc:grpChg chg="add">
          <ac:chgData name="Gottlieb, Jo Dee" userId="156111a2-6024-4883-9242-687bc54e40f6" providerId="ADAL" clId="{FB8FDC07-E2A2-4000-80A9-9D6567BAEA4A}" dt="2023-04-06T11:31:17.144" v="4644" actId="26606"/>
          <ac:grpSpMkLst>
            <pc:docMk/>
            <pc:sldMk cId="2050797302" sldId="276"/>
            <ac:grpSpMk id="58" creationId="{69D14CB3-B46C-4D52-91C7-9020767C01F1}"/>
          </ac:grpSpMkLst>
        </pc:grpChg>
        <pc:grpChg chg="add">
          <ac:chgData name="Gottlieb, Jo Dee" userId="156111a2-6024-4883-9242-687bc54e40f6" providerId="ADAL" clId="{FB8FDC07-E2A2-4000-80A9-9D6567BAEA4A}" dt="2023-04-06T11:31:17.144" v="4644" actId="26606"/>
          <ac:grpSpMkLst>
            <pc:docMk/>
            <pc:sldMk cId="2050797302" sldId="276"/>
            <ac:grpSpMk id="62" creationId="{695E1464-F8FF-467B-BC7A-2DB63FD7340E}"/>
          </ac:grpSpMkLst>
        </pc:grpChg>
        <pc:grpChg chg="add">
          <ac:chgData name="Gottlieb, Jo Dee" userId="156111a2-6024-4883-9242-687bc54e40f6" providerId="ADAL" clId="{FB8FDC07-E2A2-4000-80A9-9D6567BAEA4A}" dt="2023-04-06T11:31:17.144" v="4644" actId="26606"/>
          <ac:grpSpMkLst>
            <pc:docMk/>
            <pc:sldMk cId="2050797302" sldId="276"/>
            <ac:grpSpMk id="69" creationId="{D9F93B70-A436-473C-A7CE-540999A5963E}"/>
          </ac:grpSpMkLst>
        </pc:grpChg>
        <pc:cxnChg chg="add">
          <ac:chgData name="Gottlieb, Jo Dee" userId="156111a2-6024-4883-9242-687bc54e40f6" providerId="ADAL" clId="{FB8FDC07-E2A2-4000-80A9-9D6567BAEA4A}" dt="2023-04-06T11:31:17.144" v="4644" actId="26606"/>
          <ac:cxnSpMkLst>
            <pc:docMk/>
            <pc:sldMk cId="2050797302" sldId="276"/>
            <ac:cxnSpMk id="56" creationId="{77C6DF49-CBE3-4038-AC78-35DE4FD7CE8E}"/>
          </ac:cxnSpMkLst>
        </pc:cxnChg>
      </pc:sldChg>
      <pc:sldChg chg="addSp modSp new mod setBg">
        <pc:chgData name="Gottlieb, Jo Dee" userId="156111a2-6024-4883-9242-687bc54e40f6" providerId="ADAL" clId="{FB8FDC07-E2A2-4000-80A9-9D6567BAEA4A}" dt="2023-04-06T11:32:52.864" v="4955" actId="26606"/>
        <pc:sldMkLst>
          <pc:docMk/>
          <pc:sldMk cId="1612904671" sldId="277"/>
        </pc:sldMkLst>
        <pc:spChg chg="mod">
          <ac:chgData name="Gottlieb, Jo Dee" userId="156111a2-6024-4883-9242-687bc54e40f6" providerId="ADAL" clId="{FB8FDC07-E2A2-4000-80A9-9D6567BAEA4A}" dt="2023-04-06T11:32:52.864" v="4955" actId="26606"/>
          <ac:spMkLst>
            <pc:docMk/>
            <pc:sldMk cId="1612904671" sldId="277"/>
            <ac:spMk id="2" creationId="{E57EBA5F-B854-2DF1-A673-B9C39C40BDDE}"/>
          </ac:spMkLst>
        </pc:spChg>
        <pc:spChg chg="mod">
          <ac:chgData name="Gottlieb, Jo Dee" userId="156111a2-6024-4883-9242-687bc54e40f6" providerId="ADAL" clId="{FB8FDC07-E2A2-4000-80A9-9D6567BAEA4A}" dt="2023-04-06T11:32:52.864" v="4955" actId="26606"/>
          <ac:spMkLst>
            <pc:docMk/>
            <pc:sldMk cId="1612904671" sldId="277"/>
            <ac:spMk id="3" creationId="{776D28F2-FB47-0204-953A-A98C7CBA4974}"/>
          </ac:spMkLst>
        </pc:spChg>
        <pc:spChg chg="add">
          <ac:chgData name="Gottlieb, Jo Dee" userId="156111a2-6024-4883-9242-687bc54e40f6" providerId="ADAL" clId="{FB8FDC07-E2A2-4000-80A9-9D6567BAEA4A}" dt="2023-04-06T11:32:52.864" v="4955" actId="26606"/>
          <ac:spMkLst>
            <pc:docMk/>
            <pc:sldMk cId="1612904671" sldId="277"/>
            <ac:spMk id="8" creationId="{DB66C9CD-6BF4-44CA-8078-0BB819080761}"/>
          </ac:spMkLst>
        </pc:spChg>
        <pc:spChg chg="add">
          <ac:chgData name="Gottlieb, Jo Dee" userId="156111a2-6024-4883-9242-687bc54e40f6" providerId="ADAL" clId="{FB8FDC07-E2A2-4000-80A9-9D6567BAEA4A}" dt="2023-04-06T11:32:52.864" v="4955" actId="26606"/>
          <ac:spMkLst>
            <pc:docMk/>
            <pc:sldMk cId="1612904671" sldId="277"/>
            <ac:spMk id="10" creationId="{EADD72DC-CC5F-44D6-97D3-79407D4FF823}"/>
          </ac:spMkLst>
        </pc:spChg>
        <pc:spChg chg="add">
          <ac:chgData name="Gottlieb, Jo Dee" userId="156111a2-6024-4883-9242-687bc54e40f6" providerId="ADAL" clId="{FB8FDC07-E2A2-4000-80A9-9D6567BAEA4A}" dt="2023-04-06T11:32:52.864" v="4955" actId="26606"/>
          <ac:spMkLst>
            <pc:docMk/>
            <pc:sldMk cId="1612904671" sldId="277"/>
            <ac:spMk id="12" creationId="{B083E179-CF1F-4694-AEAB-6931C9B31F53}"/>
          </ac:spMkLst>
        </pc:spChg>
        <pc:spChg chg="add">
          <ac:chgData name="Gottlieb, Jo Dee" userId="156111a2-6024-4883-9242-687bc54e40f6" providerId="ADAL" clId="{FB8FDC07-E2A2-4000-80A9-9D6567BAEA4A}" dt="2023-04-06T11:32:52.864" v="4955" actId="26606"/>
          <ac:spMkLst>
            <pc:docMk/>
            <pc:sldMk cId="1612904671" sldId="277"/>
            <ac:spMk id="24" creationId="{8AD7D35B-560E-435E-B0FD-0F84A2E6C4E0}"/>
          </ac:spMkLst>
        </pc:spChg>
        <pc:spChg chg="add">
          <ac:chgData name="Gottlieb, Jo Dee" userId="156111a2-6024-4883-9242-687bc54e40f6" providerId="ADAL" clId="{FB8FDC07-E2A2-4000-80A9-9D6567BAEA4A}" dt="2023-04-06T11:32:52.864" v="4955" actId="26606"/>
          <ac:spMkLst>
            <pc:docMk/>
            <pc:sldMk cId="1612904671" sldId="277"/>
            <ac:spMk id="44" creationId="{A7F45189-997F-4E6B-800E-D17FF116E94F}"/>
          </ac:spMkLst>
        </pc:spChg>
        <pc:grpChg chg="add">
          <ac:chgData name="Gottlieb, Jo Dee" userId="156111a2-6024-4883-9242-687bc54e40f6" providerId="ADAL" clId="{FB8FDC07-E2A2-4000-80A9-9D6567BAEA4A}" dt="2023-04-06T11:32:52.864" v="4955" actId="26606"/>
          <ac:grpSpMkLst>
            <pc:docMk/>
            <pc:sldMk cId="1612904671" sldId="277"/>
            <ac:grpSpMk id="14" creationId="{EE6257A7-D071-42C9-8560-75A6EAE2771E}"/>
          </ac:grpSpMkLst>
        </pc:grpChg>
        <pc:grpChg chg="add">
          <ac:chgData name="Gottlieb, Jo Dee" userId="156111a2-6024-4883-9242-687bc54e40f6" providerId="ADAL" clId="{FB8FDC07-E2A2-4000-80A9-9D6567BAEA4A}" dt="2023-04-06T11:32:52.864" v="4955" actId="26606"/>
          <ac:grpSpMkLst>
            <pc:docMk/>
            <pc:sldMk cId="1612904671" sldId="277"/>
            <ac:grpSpMk id="26" creationId="{AC46C823-4AEE-4D15-A7B7-556599F86465}"/>
          </ac:grpSpMkLst>
        </pc:grpChg>
        <pc:grpChg chg="add">
          <ac:chgData name="Gottlieb, Jo Dee" userId="156111a2-6024-4883-9242-687bc54e40f6" providerId="ADAL" clId="{FB8FDC07-E2A2-4000-80A9-9D6567BAEA4A}" dt="2023-04-06T11:32:52.864" v="4955" actId="26606"/>
          <ac:grpSpMkLst>
            <pc:docMk/>
            <pc:sldMk cId="1612904671" sldId="277"/>
            <ac:grpSpMk id="30" creationId="{766CF5CA-BCE0-446B-990C-62FB772ABEFA}"/>
          </ac:grpSpMkLst>
        </pc:grpChg>
        <pc:grpChg chg="add">
          <ac:chgData name="Gottlieb, Jo Dee" userId="156111a2-6024-4883-9242-687bc54e40f6" providerId="ADAL" clId="{FB8FDC07-E2A2-4000-80A9-9D6567BAEA4A}" dt="2023-04-06T11:32:52.864" v="4955" actId="26606"/>
          <ac:grpSpMkLst>
            <pc:docMk/>
            <pc:sldMk cId="1612904671" sldId="277"/>
            <ac:grpSpMk id="37" creationId="{BC174C2C-9AC5-4D2F-B12B-8AD9BE8773C9}"/>
          </ac:grpSpMkLst>
        </pc:grpChg>
        <pc:grpChg chg="add">
          <ac:chgData name="Gottlieb, Jo Dee" userId="156111a2-6024-4883-9242-687bc54e40f6" providerId="ADAL" clId="{FB8FDC07-E2A2-4000-80A9-9D6567BAEA4A}" dt="2023-04-06T11:32:52.864" v="4955" actId="26606"/>
          <ac:grpSpMkLst>
            <pc:docMk/>
            <pc:sldMk cId="1612904671" sldId="277"/>
            <ac:grpSpMk id="46" creationId="{BC214B40-3523-42BE-856A-2B90472652BE}"/>
          </ac:grpSpMkLst>
        </pc:grpChg>
        <pc:grpChg chg="add">
          <ac:chgData name="Gottlieb, Jo Dee" userId="156111a2-6024-4883-9242-687bc54e40f6" providerId="ADAL" clId="{FB8FDC07-E2A2-4000-80A9-9D6567BAEA4A}" dt="2023-04-06T11:32:52.864" v="4955" actId="26606"/>
          <ac:grpSpMkLst>
            <pc:docMk/>
            <pc:sldMk cId="1612904671" sldId="277"/>
            <ac:grpSpMk id="58" creationId="{69D14CB3-B46C-4D52-91C7-9020767C01F1}"/>
          </ac:grpSpMkLst>
        </pc:grpChg>
        <pc:grpChg chg="add">
          <ac:chgData name="Gottlieb, Jo Dee" userId="156111a2-6024-4883-9242-687bc54e40f6" providerId="ADAL" clId="{FB8FDC07-E2A2-4000-80A9-9D6567BAEA4A}" dt="2023-04-06T11:32:52.864" v="4955" actId="26606"/>
          <ac:grpSpMkLst>
            <pc:docMk/>
            <pc:sldMk cId="1612904671" sldId="277"/>
            <ac:grpSpMk id="62" creationId="{695E1464-F8FF-467B-BC7A-2DB63FD7340E}"/>
          </ac:grpSpMkLst>
        </pc:grpChg>
        <pc:grpChg chg="add">
          <ac:chgData name="Gottlieb, Jo Dee" userId="156111a2-6024-4883-9242-687bc54e40f6" providerId="ADAL" clId="{FB8FDC07-E2A2-4000-80A9-9D6567BAEA4A}" dt="2023-04-06T11:32:52.864" v="4955" actId="26606"/>
          <ac:grpSpMkLst>
            <pc:docMk/>
            <pc:sldMk cId="1612904671" sldId="277"/>
            <ac:grpSpMk id="69" creationId="{D9F93B70-A436-473C-A7CE-540999A5963E}"/>
          </ac:grpSpMkLst>
        </pc:grpChg>
        <pc:cxnChg chg="add">
          <ac:chgData name="Gottlieb, Jo Dee" userId="156111a2-6024-4883-9242-687bc54e40f6" providerId="ADAL" clId="{FB8FDC07-E2A2-4000-80A9-9D6567BAEA4A}" dt="2023-04-06T11:32:52.864" v="4955" actId="26606"/>
          <ac:cxnSpMkLst>
            <pc:docMk/>
            <pc:sldMk cId="1612904671" sldId="277"/>
            <ac:cxnSpMk id="56" creationId="{77C6DF49-CBE3-4038-AC78-35DE4FD7CE8E}"/>
          </ac:cxnSpMkLst>
        </pc:cxnChg>
      </pc:sldChg>
      <pc:sldChg chg="addSp modSp new mod setBg">
        <pc:chgData name="Gottlieb, Jo Dee" userId="156111a2-6024-4883-9242-687bc54e40f6" providerId="ADAL" clId="{FB8FDC07-E2A2-4000-80A9-9D6567BAEA4A}" dt="2023-04-06T11:36:01.264" v="5459" actId="26606"/>
        <pc:sldMkLst>
          <pc:docMk/>
          <pc:sldMk cId="2657163744" sldId="278"/>
        </pc:sldMkLst>
        <pc:spChg chg="mod">
          <ac:chgData name="Gottlieb, Jo Dee" userId="156111a2-6024-4883-9242-687bc54e40f6" providerId="ADAL" clId="{FB8FDC07-E2A2-4000-80A9-9D6567BAEA4A}" dt="2023-04-06T11:36:01.264" v="5459" actId="26606"/>
          <ac:spMkLst>
            <pc:docMk/>
            <pc:sldMk cId="2657163744" sldId="278"/>
            <ac:spMk id="2" creationId="{D016C9A5-570E-154A-5B13-F5C985D22634}"/>
          </ac:spMkLst>
        </pc:spChg>
        <pc:spChg chg="mod">
          <ac:chgData name="Gottlieb, Jo Dee" userId="156111a2-6024-4883-9242-687bc54e40f6" providerId="ADAL" clId="{FB8FDC07-E2A2-4000-80A9-9D6567BAEA4A}" dt="2023-04-06T11:36:01.264" v="5459" actId="26606"/>
          <ac:spMkLst>
            <pc:docMk/>
            <pc:sldMk cId="2657163744" sldId="278"/>
            <ac:spMk id="3" creationId="{F1A0002E-9F0C-DCE1-C279-76ADAA89F41A}"/>
          </ac:spMkLst>
        </pc:spChg>
        <pc:spChg chg="add">
          <ac:chgData name="Gottlieb, Jo Dee" userId="156111a2-6024-4883-9242-687bc54e40f6" providerId="ADAL" clId="{FB8FDC07-E2A2-4000-80A9-9D6567BAEA4A}" dt="2023-04-06T11:36:01.264" v="5459" actId="26606"/>
          <ac:spMkLst>
            <pc:docMk/>
            <pc:sldMk cId="2657163744" sldId="278"/>
            <ac:spMk id="8" creationId="{DB66C9CD-6BF4-44CA-8078-0BB819080761}"/>
          </ac:spMkLst>
        </pc:spChg>
        <pc:spChg chg="add">
          <ac:chgData name="Gottlieb, Jo Dee" userId="156111a2-6024-4883-9242-687bc54e40f6" providerId="ADAL" clId="{FB8FDC07-E2A2-4000-80A9-9D6567BAEA4A}" dt="2023-04-06T11:36:01.264" v="5459" actId="26606"/>
          <ac:spMkLst>
            <pc:docMk/>
            <pc:sldMk cId="2657163744" sldId="278"/>
            <ac:spMk id="10" creationId="{EADD72DC-CC5F-44D6-97D3-79407D4FF823}"/>
          </ac:spMkLst>
        </pc:spChg>
        <pc:spChg chg="add">
          <ac:chgData name="Gottlieb, Jo Dee" userId="156111a2-6024-4883-9242-687bc54e40f6" providerId="ADAL" clId="{FB8FDC07-E2A2-4000-80A9-9D6567BAEA4A}" dt="2023-04-06T11:36:01.264" v="5459" actId="26606"/>
          <ac:spMkLst>
            <pc:docMk/>
            <pc:sldMk cId="2657163744" sldId="278"/>
            <ac:spMk id="12" creationId="{B083E179-CF1F-4694-AEAB-6931C9B31F53}"/>
          </ac:spMkLst>
        </pc:spChg>
        <pc:spChg chg="add">
          <ac:chgData name="Gottlieb, Jo Dee" userId="156111a2-6024-4883-9242-687bc54e40f6" providerId="ADAL" clId="{FB8FDC07-E2A2-4000-80A9-9D6567BAEA4A}" dt="2023-04-06T11:36:01.264" v="5459" actId="26606"/>
          <ac:spMkLst>
            <pc:docMk/>
            <pc:sldMk cId="2657163744" sldId="278"/>
            <ac:spMk id="24" creationId="{8AD7D35B-560E-435E-B0FD-0F84A2E6C4E0}"/>
          </ac:spMkLst>
        </pc:spChg>
        <pc:spChg chg="add">
          <ac:chgData name="Gottlieb, Jo Dee" userId="156111a2-6024-4883-9242-687bc54e40f6" providerId="ADAL" clId="{FB8FDC07-E2A2-4000-80A9-9D6567BAEA4A}" dt="2023-04-06T11:36:01.264" v="5459" actId="26606"/>
          <ac:spMkLst>
            <pc:docMk/>
            <pc:sldMk cId="2657163744" sldId="278"/>
            <ac:spMk id="44" creationId="{A7F45189-997F-4E6B-800E-D17FF116E94F}"/>
          </ac:spMkLst>
        </pc:spChg>
        <pc:grpChg chg="add">
          <ac:chgData name="Gottlieb, Jo Dee" userId="156111a2-6024-4883-9242-687bc54e40f6" providerId="ADAL" clId="{FB8FDC07-E2A2-4000-80A9-9D6567BAEA4A}" dt="2023-04-06T11:36:01.264" v="5459" actId="26606"/>
          <ac:grpSpMkLst>
            <pc:docMk/>
            <pc:sldMk cId="2657163744" sldId="278"/>
            <ac:grpSpMk id="14" creationId="{EE6257A7-D071-42C9-8560-75A6EAE2771E}"/>
          </ac:grpSpMkLst>
        </pc:grpChg>
        <pc:grpChg chg="add">
          <ac:chgData name="Gottlieb, Jo Dee" userId="156111a2-6024-4883-9242-687bc54e40f6" providerId="ADAL" clId="{FB8FDC07-E2A2-4000-80A9-9D6567BAEA4A}" dt="2023-04-06T11:36:01.264" v="5459" actId="26606"/>
          <ac:grpSpMkLst>
            <pc:docMk/>
            <pc:sldMk cId="2657163744" sldId="278"/>
            <ac:grpSpMk id="26" creationId="{AC46C823-4AEE-4D15-A7B7-556599F86465}"/>
          </ac:grpSpMkLst>
        </pc:grpChg>
        <pc:grpChg chg="add">
          <ac:chgData name="Gottlieb, Jo Dee" userId="156111a2-6024-4883-9242-687bc54e40f6" providerId="ADAL" clId="{FB8FDC07-E2A2-4000-80A9-9D6567BAEA4A}" dt="2023-04-06T11:36:01.264" v="5459" actId="26606"/>
          <ac:grpSpMkLst>
            <pc:docMk/>
            <pc:sldMk cId="2657163744" sldId="278"/>
            <ac:grpSpMk id="30" creationId="{766CF5CA-BCE0-446B-990C-62FB772ABEFA}"/>
          </ac:grpSpMkLst>
        </pc:grpChg>
        <pc:grpChg chg="add">
          <ac:chgData name="Gottlieb, Jo Dee" userId="156111a2-6024-4883-9242-687bc54e40f6" providerId="ADAL" clId="{FB8FDC07-E2A2-4000-80A9-9D6567BAEA4A}" dt="2023-04-06T11:36:01.264" v="5459" actId="26606"/>
          <ac:grpSpMkLst>
            <pc:docMk/>
            <pc:sldMk cId="2657163744" sldId="278"/>
            <ac:grpSpMk id="37" creationId="{BC174C2C-9AC5-4D2F-B12B-8AD9BE8773C9}"/>
          </ac:grpSpMkLst>
        </pc:grpChg>
        <pc:grpChg chg="add">
          <ac:chgData name="Gottlieb, Jo Dee" userId="156111a2-6024-4883-9242-687bc54e40f6" providerId="ADAL" clId="{FB8FDC07-E2A2-4000-80A9-9D6567BAEA4A}" dt="2023-04-06T11:36:01.264" v="5459" actId="26606"/>
          <ac:grpSpMkLst>
            <pc:docMk/>
            <pc:sldMk cId="2657163744" sldId="278"/>
            <ac:grpSpMk id="46" creationId="{BC214B40-3523-42BE-856A-2B90472652BE}"/>
          </ac:grpSpMkLst>
        </pc:grpChg>
        <pc:grpChg chg="add">
          <ac:chgData name="Gottlieb, Jo Dee" userId="156111a2-6024-4883-9242-687bc54e40f6" providerId="ADAL" clId="{FB8FDC07-E2A2-4000-80A9-9D6567BAEA4A}" dt="2023-04-06T11:36:01.264" v="5459" actId="26606"/>
          <ac:grpSpMkLst>
            <pc:docMk/>
            <pc:sldMk cId="2657163744" sldId="278"/>
            <ac:grpSpMk id="58" creationId="{69D14CB3-B46C-4D52-91C7-9020767C01F1}"/>
          </ac:grpSpMkLst>
        </pc:grpChg>
        <pc:grpChg chg="add">
          <ac:chgData name="Gottlieb, Jo Dee" userId="156111a2-6024-4883-9242-687bc54e40f6" providerId="ADAL" clId="{FB8FDC07-E2A2-4000-80A9-9D6567BAEA4A}" dt="2023-04-06T11:36:01.264" v="5459" actId="26606"/>
          <ac:grpSpMkLst>
            <pc:docMk/>
            <pc:sldMk cId="2657163744" sldId="278"/>
            <ac:grpSpMk id="62" creationId="{695E1464-F8FF-467B-BC7A-2DB63FD7340E}"/>
          </ac:grpSpMkLst>
        </pc:grpChg>
        <pc:grpChg chg="add">
          <ac:chgData name="Gottlieb, Jo Dee" userId="156111a2-6024-4883-9242-687bc54e40f6" providerId="ADAL" clId="{FB8FDC07-E2A2-4000-80A9-9D6567BAEA4A}" dt="2023-04-06T11:36:01.264" v="5459" actId="26606"/>
          <ac:grpSpMkLst>
            <pc:docMk/>
            <pc:sldMk cId="2657163744" sldId="278"/>
            <ac:grpSpMk id="69" creationId="{D9F93B70-A436-473C-A7CE-540999A5963E}"/>
          </ac:grpSpMkLst>
        </pc:grpChg>
        <pc:cxnChg chg="add">
          <ac:chgData name="Gottlieb, Jo Dee" userId="156111a2-6024-4883-9242-687bc54e40f6" providerId="ADAL" clId="{FB8FDC07-E2A2-4000-80A9-9D6567BAEA4A}" dt="2023-04-06T11:36:01.264" v="5459" actId="26606"/>
          <ac:cxnSpMkLst>
            <pc:docMk/>
            <pc:sldMk cId="2657163744" sldId="278"/>
            <ac:cxnSpMk id="56" creationId="{77C6DF49-CBE3-4038-AC78-35DE4FD7CE8E}"/>
          </ac:cxnSpMkLst>
        </pc:cxnChg>
      </pc:sldChg>
      <pc:sldChg chg="addSp modSp new mod setBg">
        <pc:chgData name="Gottlieb, Jo Dee" userId="156111a2-6024-4883-9242-687bc54e40f6" providerId="ADAL" clId="{FB8FDC07-E2A2-4000-80A9-9D6567BAEA4A}" dt="2023-04-06T11:37:56.067" v="5746" actId="26606"/>
        <pc:sldMkLst>
          <pc:docMk/>
          <pc:sldMk cId="3252448055" sldId="279"/>
        </pc:sldMkLst>
        <pc:spChg chg="mod">
          <ac:chgData name="Gottlieb, Jo Dee" userId="156111a2-6024-4883-9242-687bc54e40f6" providerId="ADAL" clId="{FB8FDC07-E2A2-4000-80A9-9D6567BAEA4A}" dt="2023-04-06T11:37:56.067" v="5746" actId="26606"/>
          <ac:spMkLst>
            <pc:docMk/>
            <pc:sldMk cId="3252448055" sldId="279"/>
            <ac:spMk id="2" creationId="{461D4E4B-5CE0-AE5C-4A40-390843226990}"/>
          </ac:spMkLst>
        </pc:spChg>
        <pc:spChg chg="mod">
          <ac:chgData name="Gottlieb, Jo Dee" userId="156111a2-6024-4883-9242-687bc54e40f6" providerId="ADAL" clId="{FB8FDC07-E2A2-4000-80A9-9D6567BAEA4A}" dt="2023-04-06T11:37:56.067" v="5746" actId="26606"/>
          <ac:spMkLst>
            <pc:docMk/>
            <pc:sldMk cId="3252448055" sldId="279"/>
            <ac:spMk id="3" creationId="{65AA9141-89D6-C301-37CD-AD2CA4EFD5A8}"/>
          </ac:spMkLst>
        </pc:spChg>
        <pc:spChg chg="add">
          <ac:chgData name="Gottlieb, Jo Dee" userId="156111a2-6024-4883-9242-687bc54e40f6" providerId="ADAL" clId="{FB8FDC07-E2A2-4000-80A9-9D6567BAEA4A}" dt="2023-04-06T11:37:56.067" v="5746" actId="26606"/>
          <ac:spMkLst>
            <pc:docMk/>
            <pc:sldMk cId="3252448055" sldId="279"/>
            <ac:spMk id="8" creationId="{DB66C9CD-6BF4-44CA-8078-0BB819080761}"/>
          </ac:spMkLst>
        </pc:spChg>
        <pc:spChg chg="add">
          <ac:chgData name="Gottlieb, Jo Dee" userId="156111a2-6024-4883-9242-687bc54e40f6" providerId="ADAL" clId="{FB8FDC07-E2A2-4000-80A9-9D6567BAEA4A}" dt="2023-04-06T11:37:56.067" v="5746" actId="26606"/>
          <ac:spMkLst>
            <pc:docMk/>
            <pc:sldMk cId="3252448055" sldId="279"/>
            <ac:spMk id="10" creationId="{EADD72DC-CC5F-44D6-97D3-79407D4FF823}"/>
          </ac:spMkLst>
        </pc:spChg>
        <pc:spChg chg="add">
          <ac:chgData name="Gottlieb, Jo Dee" userId="156111a2-6024-4883-9242-687bc54e40f6" providerId="ADAL" clId="{FB8FDC07-E2A2-4000-80A9-9D6567BAEA4A}" dt="2023-04-06T11:37:56.067" v="5746" actId="26606"/>
          <ac:spMkLst>
            <pc:docMk/>
            <pc:sldMk cId="3252448055" sldId="279"/>
            <ac:spMk id="12" creationId="{B083E179-CF1F-4694-AEAB-6931C9B31F53}"/>
          </ac:spMkLst>
        </pc:spChg>
        <pc:spChg chg="add">
          <ac:chgData name="Gottlieb, Jo Dee" userId="156111a2-6024-4883-9242-687bc54e40f6" providerId="ADAL" clId="{FB8FDC07-E2A2-4000-80A9-9D6567BAEA4A}" dt="2023-04-06T11:37:56.067" v="5746" actId="26606"/>
          <ac:spMkLst>
            <pc:docMk/>
            <pc:sldMk cId="3252448055" sldId="279"/>
            <ac:spMk id="24" creationId="{8AD7D35B-560E-435E-B0FD-0F84A2E6C4E0}"/>
          </ac:spMkLst>
        </pc:spChg>
        <pc:spChg chg="add">
          <ac:chgData name="Gottlieb, Jo Dee" userId="156111a2-6024-4883-9242-687bc54e40f6" providerId="ADAL" clId="{FB8FDC07-E2A2-4000-80A9-9D6567BAEA4A}" dt="2023-04-06T11:37:56.067" v="5746" actId="26606"/>
          <ac:spMkLst>
            <pc:docMk/>
            <pc:sldMk cId="3252448055" sldId="279"/>
            <ac:spMk id="44" creationId="{A7F45189-997F-4E6B-800E-D17FF116E94F}"/>
          </ac:spMkLst>
        </pc:spChg>
        <pc:grpChg chg="add">
          <ac:chgData name="Gottlieb, Jo Dee" userId="156111a2-6024-4883-9242-687bc54e40f6" providerId="ADAL" clId="{FB8FDC07-E2A2-4000-80A9-9D6567BAEA4A}" dt="2023-04-06T11:37:56.067" v="5746" actId="26606"/>
          <ac:grpSpMkLst>
            <pc:docMk/>
            <pc:sldMk cId="3252448055" sldId="279"/>
            <ac:grpSpMk id="14" creationId="{EE6257A7-D071-42C9-8560-75A6EAE2771E}"/>
          </ac:grpSpMkLst>
        </pc:grpChg>
        <pc:grpChg chg="add">
          <ac:chgData name="Gottlieb, Jo Dee" userId="156111a2-6024-4883-9242-687bc54e40f6" providerId="ADAL" clId="{FB8FDC07-E2A2-4000-80A9-9D6567BAEA4A}" dt="2023-04-06T11:37:56.067" v="5746" actId="26606"/>
          <ac:grpSpMkLst>
            <pc:docMk/>
            <pc:sldMk cId="3252448055" sldId="279"/>
            <ac:grpSpMk id="26" creationId="{AC46C823-4AEE-4D15-A7B7-556599F86465}"/>
          </ac:grpSpMkLst>
        </pc:grpChg>
        <pc:grpChg chg="add">
          <ac:chgData name="Gottlieb, Jo Dee" userId="156111a2-6024-4883-9242-687bc54e40f6" providerId="ADAL" clId="{FB8FDC07-E2A2-4000-80A9-9D6567BAEA4A}" dt="2023-04-06T11:37:56.067" v="5746" actId="26606"/>
          <ac:grpSpMkLst>
            <pc:docMk/>
            <pc:sldMk cId="3252448055" sldId="279"/>
            <ac:grpSpMk id="30" creationId="{766CF5CA-BCE0-446B-990C-62FB772ABEFA}"/>
          </ac:grpSpMkLst>
        </pc:grpChg>
        <pc:grpChg chg="add">
          <ac:chgData name="Gottlieb, Jo Dee" userId="156111a2-6024-4883-9242-687bc54e40f6" providerId="ADAL" clId="{FB8FDC07-E2A2-4000-80A9-9D6567BAEA4A}" dt="2023-04-06T11:37:56.067" v="5746" actId="26606"/>
          <ac:grpSpMkLst>
            <pc:docMk/>
            <pc:sldMk cId="3252448055" sldId="279"/>
            <ac:grpSpMk id="37" creationId="{BC174C2C-9AC5-4D2F-B12B-8AD9BE8773C9}"/>
          </ac:grpSpMkLst>
        </pc:grpChg>
        <pc:grpChg chg="add">
          <ac:chgData name="Gottlieb, Jo Dee" userId="156111a2-6024-4883-9242-687bc54e40f6" providerId="ADAL" clId="{FB8FDC07-E2A2-4000-80A9-9D6567BAEA4A}" dt="2023-04-06T11:37:56.067" v="5746" actId="26606"/>
          <ac:grpSpMkLst>
            <pc:docMk/>
            <pc:sldMk cId="3252448055" sldId="279"/>
            <ac:grpSpMk id="46" creationId="{BC214B40-3523-42BE-856A-2B90472652BE}"/>
          </ac:grpSpMkLst>
        </pc:grpChg>
        <pc:grpChg chg="add">
          <ac:chgData name="Gottlieb, Jo Dee" userId="156111a2-6024-4883-9242-687bc54e40f6" providerId="ADAL" clId="{FB8FDC07-E2A2-4000-80A9-9D6567BAEA4A}" dt="2023-04-06T11:37:56.067" v="5746" actId="26606"/>
          <ac:grpSpMkLst>
            <pc:docMk/>
            <pc:sldMk cId="3252448055" sldId="279"/>
            <ac:grpSpMk id="58" creationId="{69D14CB3-B46C-4D52-91C7-9020767C01F1}"/>
          </ac:grpSpMkLst>
        </pc:grpChg>
        <pc:grpChg chg="add">
          <ac:chgData name="Gottlieb, Jo Dee" userId="156111a2-6024-4883-9242-687bc54e40f6" providerId="ADAL" clId="{FB8FDC07-E2A2-4000-80A9-9D6567BAEA4A}" dt="2023-04-06T11:37:56.067" v="5746" actId="26606"/>
          <ac:grpSpMkLst>
            <pc:docMk/>
            <pc:sldMk cId="3252448055" sldId="279"/>
            <ac:grpSpMk id="62" creationId="{695E1464-F8FF-467B-BC7A-2DB63FD7340E}"/>
          </ac:grpSpMkLst>
        </pc:grpChg>
        <pc:grpChg chg="add">
          <ac:chgData name="Gottlieb, Jo Dee" userId="156111a2-6024-4883-9242-687bc54e40f6" providerId="ADAL" clId="{FB8FDC07-E2A2-4000-80A9-9D6567BAEA4A}" dt="2023-04-06T11:37:56.067" v="5746" actId="26606"/>
          <ac:grpSpMkLst>
            <pc:docMk/>
            <pc:sldMk cId="3252448055" sldId="279"/>
            <ac:grpSpMk id="69" creationId="{D9F93B70-A436-473C-A7CE-540999A5963E}"/>
          </ac:grpSpMkLst>
        </pc:grpChg>
        <pc:cxnChg chg="add">
          <ac:chgData name="Gottlieb, Jo Dee" userId="156111a2-6024-4883-9242-687bc54e40f6" providerId="ADAL" clId="{FB8FDC07-E2A2-4000-80A9-9D6567BAEA4A}" dt="2023-04-06T11:37:56.067" v="5746" actId="26606"/>
          <ac:cxnSpMkLst>
            <pc:docMk/>
            <pc:sldMk cId="3252448055" sldId="279"/>
            <ac:cxnSpMk id="56" creationId="{77C6DF49-CBE3-4038-AC78-35DE4FD7CE8E}"/>
          </ac:cxnSpMkLst>
        </pc:cxnChg>
      </pc:sldChg>
      <pc:sldChg chg="addSp modSp new mod setBg">
        <pc:chgData name="Gottlieb, Jo Dee" userId="156111a2-6024-4883-9242-687bc54e40f6" providerId="ADAL" clId="{FB8FDC07-E2A2-4000-80A9-9D6567BAEA4A}" dt="2023-04-06T11:39:06.594" v="5918" actId="26606"/>
        <pc:sldMkLst>
          <pc:docMk/>
          <pc:sldMk cId="1926974339" sldId="280"/>
        </pc:sldMkLst>
        <pc:spChg chg="mod">
          <ac:chgData name="Gottlieb, Jo Dee" userId="156111a2-6024-4883-9242-687bc54e40f6" providerId="ADAL" clId="{FB8FDC07-E2A2-4000-80A9-9D6567BAEA4A}" dt="2023-04-06T11:39:06.594" v="5918" actId="26606"/>
          <ac:spMkLst>
            <pc:docMk/>
            <pc:sldMk cId="1926974339" sldId="280"/>
            <ac:spMk id="2" creationId="{AC09662B-D736-3BB8-7B69-067375E2D6E7}"/>
          </ac:spMkLst>
        </pc:spChg>
        <pc:spChg chg="mod">
          <ac:chgData name="Gottlieb, Jo Dee" userId="156111a2-6024-4883-9242-687bc54e40f6" providerId="ADAL" clId="{FB8FDC07-E2A2-4000-80A9-9D6567BAEA4A}" dt="2023-04-06T11:39:06.594" v="5918" actId="26606"/>
          <ac:spMkLst>
            <pc:docMk/>
            <pc:sldMk cId="1926974339" sldId="280"/>
            <ac:spMk id="3" creationId="{530F78D1-0C26-3129-9A0F-9AA83D4A9C79}"/>
          </ac:spMkLst>
        </pc:spChg>
        <pc:spChg chg="add">
          <ac:chgData name="Gottlieb, Jo Dee" userId="156111a2-6024-4883-9242-687bc54e40f6" providerId="ADAL" clId="{FB8FDC07-E2A2-4000-80A9-9D6567BAEA4A}" dt="2023-04-06T11:39:06.594" v="5918" actId="26606"/>
          <ac:spMkLst>
            <pc:docMk/>
            <pc:sldMk cId="1926974339" sldId="280"/>
            <ac:spMk id="8" creationId="{DB66C9CD-6BF4-44CA-8078-0BB819080761}"/>
          </ac:spMkLst>
        </pc:spChg>
        <pc:spChg chg="add">
          <ac:chgData name="Gottlieb, Jo Dee" userId="156111a2-6024-4883-9242-687bc54e40f6" providerId="ADAL" clId="{FB8FDC07-E2A2-4000-80A9-9D6567BAEA4A}" dt="2023-04-06T11:39:06.594" v="5918" actId="26606"/>
          <ac:spMkLst>
            <pc:docMk/>
            <pc:sldMk cId="1926974339" sldId="280"/>
            <ac:spMk id="10" creationId="{EADD72DC-CC5F-44D6-97D3-79407D4FF823}"/>
          </ac:spMkLst>
        </pc:spChg>
        <pc:spChg chg="add">
          <ac:chgData name="Gottlieb, Jo Dee" userId="156111a2-6024-4883-9242-687bc54e40f6" providerId="ADAL" clId="{FB8FDC07-E2A2-4000-80A9-9D6567BAEA4A}" dt="2023-04-06T11:39:06.594" v="5918" actId="26606"/>
          <ac:spMkLst>
            <pc:docMk/>
            <pc:sldMk cId="1926974339" sldId="280"/>
            <ac:spMk id="12" creationId="{B083E179-CF1F-4694-AEAB-6931C9B31F53}"/>
          </ac:spMkLst>
        </pc:spChg>
        <pc:spChg chg="add">
          <ac:chgData name="Gottlieb, Jo Dee" userId="156111a2-6024-4883-9242-687bc54e40f6" providerId="ADAL" clId="{FB8FDC07-E2A2-4000-80A9-9D6567BAEA4A}" dt="2023-04-06T11:39:06.594" v="5918" actId="26606"/>
          <ac:spMkLst>
            <pc:docMk/>
            <pc:sldMk cId="1926974339" sldId="280"/>
            <ac:spMk id="24" creationId="{8AD7D35B-560E-435E-B0FD-0F84A2E6C4E0}"/>
          </ac:spMkLst>
        </pc:spChg>
        <pc:spChg chg="add">
          <ac:chgData name="Gottlieb, Jo Dee" userId="156111a2-6024-4883-9242-687bc54e40f6" providerId="ADAL" clId="{FB8FDC07-E2A2-4000-80A9-9D6567BAEA4A}" dt="2023-04-06T11:39:06.594" v="5918" actId="26606"/>
          <ac:spMkLst>
            <pc:docMk/>
            <pc:sldMk cId="1926974339" sldId="280"/>
            <ac:spMk id="44" creationId="{A7F45189-997F-4E6B-800E-D17FF116E94F}"/>
          </ac:spMkLst>
        </pc:spChg>
        <pc:grpChg chg="add">
          <ac:chgData name="Gottlieb, Jo Dee" userId="156111a2-6024-4883-9242-687bc54e40f6" providerId="ADAL" clId="{FB8FDC07-E2A2-4000-80A9-9D6567BAEA4A}" dt="2023-04-06T11:39:06.594" v="5918" actId="26606"/>
          <ac:grpSpMkLst>
            <pc:docMk/>
            <pc:sldMk cId="1926974339" sldId="280"/>
            <ac:grpSpMk id="14" creationId="{EE6257A7-D071-42C9-8560-75A6EAE2771E}"/>
          </ac:grpSpMkLst>
        </pc:grpChg>
        <pc:grpChg chg="add">
          <ac:chgData name="Gottlieb, Jo Dee" userId="156111a2-6024-4883-9242-687bc54e40f6" providerId="ADAL" clId="{FB8FDC07-E2A2-4000-80A9-9D6567BAEA4A}" dt="2023-04-06T11:39:06.594" v="5918" actId="26606"/>
          <ac:grpSpMkLst>
            <pc:docMk/>
            <pc:sldMk cId="1926974339" sldId="280"/>
            <ac:grpSpMk id="26" creationId="{AC46C823-4AEE-4D15-A7B7-556599F86465}"/>
          </ac:grpSpMkLst>
        </pc:grpChg>
        <pc:grpChg chg="add">
          <ac:chgData name="Gottlieb, Jo Dee" userId="156111a2-6024-4883-9242-687bc54e40f6" providerId="ADAL" clId="{FB8FDC07-E2A2-4000-80A9-9D6567BAEA4A}" dt="2023-04-06T11:39:06.594" v="5918" actId="26606"/>
          <ac:grpSpMkLst>
            <pc:docMk/>
            <pc:sldMk cId="1926974339" sldId="280"/>
            <ac:grpSpMk id="30" creationId="{766CF5CA-BCE0-446B-990C-62FB772ABEFA}"/>
          </ac:grpSpMkLst>
        </pc:grpChg>
        <pc:grpChg chg="add">
          <ac:chgData name="Gottlieb, Jo Dee" userId="156111a2-6024-4883-9242-687bc54e40f6" providerId="ADAL" clId="{FB8FDC07-E2A2-4000-80A9-9D6567BAEA4A}" dt="2023-04-06T11:39:06.594" v="5918" actId="26606"/>
          <ac:grpSpMkLst>
            <pc:docMk/>
            <pc:sldMk cId="1926974339" sldId="280"/>
            <ac:grpSpMk id="37" creationId="{BC174C2C-9AC5-4D2F-B12B-8AD9BE8773C9}"/>
          </ac:grpSpMkLst>
        </pc:grpChg>
        <pc:grpChg chg="add">
          <ac:chgData name="Gottlieb, Jo Dee" userId="156111a2-6024-4883-9242-687bc54e40f6" providerId="ADAL" clId="{FB8FDC07-E2A2-4000-80A9-9D6567BAEA4A}" dt="2023-04-06T11:39:06.594" v="5918" actId="26606"/>
          <ac:grpSpMkLst>
            <pc:docMk/>
            <pc:sldMk cId="1926974339" sldId="280"/>
            <ac:grpSpMk id="46" creationId="{BC214B40-3523-42BE-856A-2B90472652BE}"/>
          </ac:grpSpMkLst>
        </pc:grpChg>
        <pc:grpChg chg="add">
          <ac:chgData name="Gottlieb, Jo Dee" userId="156111a2-6024-4883-9242-687bc54e40f6" providerId="ADAL" clId="{FB8FDC07-E2A2-4000-80A9-9D6567BAEA4A}" dt="2023-04-06T11:39:06.594" v="5918" actId="26606"/>
          <ac:grpSpMkLst>
            <pc:docMk/>
            <pc:sldMk cId="1926974339" sldId="280"/>
            <ac:grpSpMk id="58" creationId="{69D14CB3-B46C-4D52-91C7-9020767C01F1}"/>
          </ac:grpSpMkLst>
        </pc:grpChg>
        <pc:grpChg chg="add">
          <ac:chgData name="Gottlieb, Jo Dee" userId="156111a2-6024-4883-9242-687bc54e40f6" providerId="ADAL" clId="{FB8FDC07-E2A2-4000-80A9-9D6567BAEA4A}" dt="2023-04-06T11:39:06.594" v="5918" actId="26606"/>
          <ac:grpSpMkLst>
            <pc:docMk/>
            <pc:sldMk cId="1926974339" sldId="280"/>
            <ac:grpSpMk id="62" creationId="{695E1464-F8FF-467B-BC7A-2DB63FD7340E}"/>
          </ac:grpSpMkLst>
        </pc:grpChg>
        <pc:grpChg chg="add">
          <ac:chgData name="Gottlieb, Jo Dee" userId="156111a2-6024-4883-9242-687bc54e40f6" providerId="ADAL" clId="{FB8FDC07-E2A2-4000-80A9-9D6567BAEA4A}" dt="2023-04-06T11:39:06.594" v="5918" actId="26606"/>
          <ac:grpSpMkLst>
            <pc:docMk/>
            <pc:sldMk cId="1926974339" sldId="280"/>
            <ac:grpSpMk id="69" creationId="{D9F93B70-A436-473C-A7CE-540999A5963E}"/>
          </ac:grpSpMkLst>
        </pc:grpChg>
        <pc:cxnChg chg="add">
          <ac:chgData name="Gottlieb, Jo Dee" userId="156111a2-6024-4883-9242-687bc54e40f6" providerId="ADAL" clId="{FB8FDC07-E2A2-4000-80A9-9D6567BAEA4A}" dt="2023-04-06T11:39:06.594" v="5918" actId="26606"/>
          <ac:cxnSpMkLst>
            <pc:docMk/>
            <pc:sldMk cId="1926974339" sldId="280"/>
            <ac:cxnSpMk id="56" creationId="{77C6DF49-CBE3-4038-AC78-35DE4FD7CE8E}"/>
          </ac:cxnSpMkLst>
        </pc:cxnChg>
      </pc:sldChg>
      <pc:sldChg chg="addSp modSp new mod setBg">
        <pc:chgData name="Gottlieb, Jo Dee" userId="156111a2-6024-4883-9242-687bc54e40f6" providerId="ADAL" clId="{FB8FDC07-E2A2-4000-80A9-9D6567BAEA4A}" dt="2023-04-06T11:40:42.009" v="6216" actId="26606"/>
        <pc:sldMkLst>
          <pc:docMk/>
          <pc:sldMk cId="2857118803" sldId="281"/>
        </pc:sldMkLst>
        <pc:spChg chg="mod">
          <ac:chgData name="Gottlieb, Jo Dee" userId="156111a2-6024-4883-9242-687bc54e40f6" providerId="ADAL" clId="{FB8FDC07-E2A2-4000-80A9-9D6567BAEA4A}" dt="2023-04-06T11:40:42.009" v="6216" actId="26606"/>
          <ac:spMkLst>
            <pc:docMk/>
            <pc:sldMk cId="2857118803" sldId="281"/>
            <ac:spMk id="2" creationId="{FB17CF96-47AA-EE5B-F4BB-6B9DB5EA2BB0}"/>
          </ac:spMkLst>
        </pc:spChg>
        <pc:spChg chg="mod">
          <ac:chgData name="Gottlieb, Jo Dee" userId="156111a2-6024-4883-9242-687bc54e40f6" providerId="ADAL" clId="{FB8FDC07-E2A2-4000-80A9-9D6567BAEA4A}" dt="2023-04-06T11:40:42.009" v="6216" actId="26606"/>
          <ac:spMkLst>
            <pc:docMk/>
            <pc:sldMk cId="2857118803" sldId="281"/>
            <ac:spMk id="3" creationId="{DD330662-57A2-86F2-E1EE-DB6730E6480F}"/>
          </ac:spMkLst>
        </pc:spChg>
        <pc:spChg chg="add">
          <ac:chgData name="Gottlieb, Jo Dee" userId="156111a2-6024-4883-9242-687bc54e40f6" providerId="ADAL" clId="{FB8FDC07-E2A2-4000-80A9-9D6567BAEA4A}" dt="2023-04-06T11:40:42.009" v="6216" actId="26606"/>
          <ac:spMkLst>
            <pc:docMk/>
            <pc:sldMk cId="2857118803" sldId="281"/>
            <ac:spMk id="8" creationId="{DB66C9CD-6BF4-44CA-8078-0BB819080761}"/>
          </ac:spMkLst>
        </pc:spChg>
        <pc:spChg chg="add">
          <ac:chgData name="Gottlieb, Jo Dee" userId="156111a2-6024-4883-9242-687bc54e40f6" providerId="ADAL" clId="{FB8FDC07-E2A2-4000-80A9-9D6567BAEA4A}" dt="2023-04-06T11:40:42.009" v="6216" actId="26606"/>
          <ac:spMkLst>
            <pc:docMk/>
            <pc:sldMk cId="2857118803" sldId="281"/>
            <ac:spMk id="10" creationId="{EADD72DC-CC5F-44D6-97D3-79407D4FF823}"/>
          </ac:spMkLst>
        </pc:spChg>
        <pc:spChg chg="add">
          <ac:chgData name="Gottlieb, Jo Dee" userId="156111a2-6024-4883-9242-687bc54e40f6" providerId="ADAL" clId="{FB8FDC07-E2A2-4000-80A9-9D6567BAEA4A}" dt="2023-04-06T11:40:42.009" v="6216" actId="26606"/>
          <ac:spMkLst>
            <pc:docMk/>
            <pc:sldMk cId="2857118803" sldId="281"/>
            <ac:spMk id="12" creationId="{B083E179-CF1F-4694-AEAB-6931C9B31F53}"/>
          </ac:spMkLst>
        </pc:spChg>
        <pc:spChg chg="add">
          <ac:chgData name="Gottlieb, Jo Dee" userId="156111a2-6024-4883-9242-687bc54e40f6" providerId="ADAL" clId="{FB8FDC07-E2A2-4000-80A9-9D6567BAEA4A}" dt="2023-04-06T11:40:42.009" v="6216" actId="26606"/>
          <ac:spMkLst>
            <pc:docMk/>
            <pc:sldMk cId="2857118803" sldId="281"/>
            <ac:spMk id="24" creationId="{8AD7D35B-560E-435E-B0FD-0F84A2E6C4E0}"/>
          </ac:spMkLst>
        </pc:spChg>
        <pc:spChg chg="add">
          <ac:chgData name="Gottlieb, Jo Dee" userId="156111a2-6024-4883-9242-687bc54e40f6" providerId="ADAL" clId="{FB8FDC07-E2A2-4000-80A9-9D6567BAEA4A}" dt="2023-04-06T11:40:42.009" v="6216" actId="26606"/>
          <ac:spMkLst>
            <pc:docMk/>
            <pc:sldMk cId="2857118803" sldId="281"/>
            <ac:spMk id="44" creationId="{A7F45189-997F-4E6B-800E-D17FF116E94F}"/>
          </ac:spMkLst>
        </pc:spChg>
        <pc:grpChg chg="add">
          <ac:chgData name="Gottlieb, Jo Dee" userId="156111a2-6024-4883-9242-687bc54e40f6" providerId="ADAL" clId="{FB8FDC07-E2A2-4000-80A9-9D6567BAEA4A}" dt="2023-04-06T11:40:42.009" v="6216" actId="26606"/>
          <ac:grpSpMkLst>
            <pc:docMk/>
            <pc:sldMk cId="2857118803" sldId="281"/>
            <ac:grpSpMk id="14" creationId="{EE6257A7-D071-42C9-8560-75A6EAE2771E}"/>
          </ac:grpSpMkLst>
        </pc:grpChg>
        <pc:grpChg chg="add">
          <ac:chgData name="Gottlieb, Jo Dee" userId="156111a2-6024-4883-9242-687bc54e40f6" providerId="ADAL" clId="{FB8FDC07-E2A2-4000-80A9-9D6567BAEA4A}" dt="2023-04-06T11:40:42.009" v="6216" actId="26606"/>
          <ac:grpSpMkLst>
            <pc:docMk/>
            <pc:sldMk cId="2857118803" sldId="281"/>
            <ac:grpSpMk id="26" creationId="{AC46C823-4AEE-4D15-A7B7-556599F86465}"/>
          </ac:grpSpMkLst>
        </pc:grpChg>
        <pc:grpChg chg="add">
          <ac:chgData name="Gottlieb, Jo Dee" userId="156111a2-6024-4883-9242-687bc54e40f6" providerId="ADAL" clId="{FB8FDC07-E2A2-4000-80A9-9D6567BAEA4A}" dt="2023-04-06T11:40:42.009" v="6216" actId="26606"/>
          <ac:grpSpMkLst>
            <pc:docMk/>
            <pc:sldMk cId="2857118803" sldId="281"/>
            <ac:grpSpMk id="30" creationId="{766CF5CA-BCE0-446B-990C-62FB772ABEFA}"/>
          </ac:grpSpMkLst>
        </pc:grpChg>
        <pc:grpChg chg="add">
          <ac:chgData name="Gottlieb, Jo Dee" userId="156111a2-6024-4883-9242-687bc54e40f6" providerId="ADAL" clId="{FB8FDC07-E2A2-4000-80A9-9D6567BAEA4A}" dt="2023-04-06T11:40:42.009" v="6216" actId="26606"/>
          <ac:grpSpMkLst>
            <pc:docMk/>
            <pc:sldMk cId="2857118803" sldId="281"/>
            <ac:grpSpMk id="37" creationId="{BC174C2C-9AC5-4D2F-B12B-8AD9BE8773C9}"/>
          </ac:grpSpMkLst>
        </pc:grpChg>
        <pc:grpChg chg="add">
          <ac:chgData name="Gottlieb, Jo Dee" userId="156111a2-6024-4883-9242-687bc54e40f6" providerId="ADAL" clId="{FB8FDC07-E2A2-4000-80A9-9D6567BAEA4A}" dt="2023-04-06T11:40:42.009" v="6216" actId="26606"/>
          <ac:grpSpMkLst>
            <pc:docMk/>
            <pc:sldMk cId="2857118803" sldId="281"/>
            <ac:grpSpMk id="46" creationId="{BC214B40-3523-42BE-856A-2B90472652BE}"/>
          </ac:grpSpMkLst>
        </pc:grpChg>
        <pc:grpChg chg="add">
          <ac:chgData name="Gottlieb, Jo Dee" userId="156111a2-6024-4883-9242-687bc54e40f6" providerId="ADAL" clId="{FB8FDC07-E2A2-4000-80A9-9D6567BAEA4A}" dt="2023-04-06T11:40:42.009" v="6216" actId="26606"/>
          <ac:grpSpMkLst>
            <pc:docMk/>
            <pc:sldMk cId="2857118803" sldId="281"/>
            <ac:grpSpMk id="58" creationId="{69D14CB3-B46C-4D52-91C7-9020767C01F1}"/>
          </ac:grpSpMkLst>
        </pc:grpChg>
        <pc:grpChg chg="add">
          <ac:chgData name="Gottlieb, Jo Dee" userId="156111a2-6024-4883-9242-687bc54e40f6" providerId="ADAL" clId="{FB8FDC07-E2A2-4000-80A9-9D6567BAEA4A}" dt="2023-04-06T11:40:42.009" v="6216" actId="26606"/>
          <ac:grpSpMkLst>
            <pc:docMk/>
            <pc:sldMk cId="2857118803" sldId="281"/>
            <ac:grpSpMk id="62" creationId="{695E1464-F8FF-467B-BC7A-2DB63FD7340E}"/>
          </ac:grpSpMkLst>
        </pc:grpChg>
        <pc:grpChg chg="add">
          <ac:chgData name="Gottlieb, Jo Dee" userId="156111a2-6024-4883-9242-687bc54e40f6" providerId="ADAL" clId="{FB8FDC07-E2A2-4000-80A9-9D6567BAEA4A}" dt="2023-04-06T11:40:42.009" v="6216" actId="26606"/>
          <ac:grpSpMkLst>
            <pc:docMk/>
            <pc:sldMk cId="2857118803" sldId="281"/>
            <ac:grpSpMk id="69" creationId="{D9F93B70-A436-473C-A7CE-540999A5963E}"/>
          </ac:grpSpMkLst>
        </pc:grpChg>
        <pc:cxnChg chg="add">
          <ac:chgData name="Gottlieb, Jo Dee" userId="156111a2-6024-4883-9242-687bc54e40f6" providerId="ADAL" clId="{FB8FDC07-E2A2-4000-80A9-9D6567BAEA4A}" dt="2023-04-06T11:40:42.009" v="6216" actId="26606"/>
          <ac:cxnSpMkLst>
            <pc:docMk/>
            <pc:sldMk cId="2857118803" sldId="281"/>
            <ac:cxnSpMk id="56" creationId="{77C6DF49-CBE3-4038-AC78-35DE4FD7CE8E}"/>
          </ac:cxnSpMkLst>
        </pc:cxnChg>
      </pc:sldChg>
      <pc:sldChg chg="addSp modSp new mod setBg">
        <pc:chgData name="Gottlieb, Jo Dee" userId="156111a2-6024-4883-9242-687bc54e40f6" providerId="ADAL" clId="{FB8FDC07-E2A2-4000-80A9-9D6567BAEA4A}" dt="2023-04-06T11:44:08.427" v="6590" actId="26606"/>
        <pc:sldMkLst>
          <pc:docMk/>
          <pc:sldMk cId="534641877" sldId="282"/>
        </pc:sldMkLst>
        <pc:spChg chg="mod">
          <ac:chgData name="Gottlieb, Jo Dee" userId="156111a2-6024-4883-9242-687bc54e40f6" providerId="ADAL" clId="{FB8FDC07-E2A2-4000-80A9-9D6567BAEA4A}" dt="2023-04-06T11:44:08.427" v="6590" actId="26606"/>
          <ac:spMkLst>
            <pc:docMk/>
            <pc:sldMk cId="534641877" sldId="282"/>
            <ac:spMk id="2" creationId="{D4169A30-7FAF-3523-9254-819B5921C201}"/>
          </ac:spMkLst>
        </pc:spChg>
        <pc:spChg chg="mod">
          <ac:chgData name="Gottlieb, Jo Dee" userId="156111a2-6024-4883-9242-687bc54e40f6" providerId="ADAL" clId="{FB8FDC07-E2A2-4000-80A9-9D6567BAEA4A}" dt="2023-04-06T11:44:08.427" v="6590" actId="26606"/>
          <ac:spMkLst>
            <pc:docMk/>
            <pc:sldMk cId="534641877" sldId="282"/>
            <ac:spMk id="3" creationId="{F2689A7B-FEA4-D563-27C4-5676AC9301E9}"/>
          </ac:spMkLst>
        </pc:spChg>
        <pc:spChg chg="add">
          <ac:chgData name="Gottlieb, Jo Dee" userId="156111a2-6024-4883-9242-687bc54e40f6" providerId="ADAL" clId="{FB8FDC07-E2A2-4000-80A9-9D6567BAEA4A}" dt="2023-04-06T11:44:08.427" v="6590" actId="26606"/>
          <ac:spMkLst>
            <pc:docMk/>
            <pc:sldMk cId="534641877" sldId="282"/>
            <ac:spMk id="8" creationId="{DB66C9CD-6BF4-44CA-8078-0BB819080761}"/>
          </ac:spMkLst>
        </pc:spChg>
        <pc:spChg chg="add">
          <ac:chgData name="Gottlieb, Jo Dee" userId="156111a2-6024-4883-9242-687bc54e40f6" providerId="ADAL" clId="{FB8FDC07-E2A2-4000-80A9-9D6567BAEA4A}" dt="2023-04-06T11:44:08.427" v="6590" actId="26606"/>
          <ac:spMkLst>
            <pc:docMk/>
            <pc:sldMk cId="534641877" sldId="282"/>
            <ac:spMk id="10" creationId="{EADD72DC-CC5F-44D6-97D3-79407D4FF823}"/>
          </ac:spMkLst>
        </pc:spChg>
        <pc:spChg chg="add">
          <ac:chgData name="Gottlieb, Jo Dee" userId="156111a2-6024-4883-9242-687bc54e40f6" providerId="ADAL" clId="{FB8FDC07-E2A2-4000-80A9-9D6567BAEA4A}" dt="2023-04-06T11:44:08.427" v="6590" actId="26606"/>
          <ac:spMkLst>
            <pc:docMk/>
            <pc:sldMk cId="534641877" sldId="282"/>
            <ac:spMk id="12" creationId="{B083E179-CF1F-4694-AEAB-6931C9B31F53}"/>
          </ac:spMkLst>
        </pc:spChg>
        <pc:spChg chg="add">
          <ac:chgData name="Gottlieb, Jo Dee" userId="156111a2-6024-4883-9242-687bc54e40f6" providerId="ADAL" clId="{FB8FDC07-E2A2-4000-80A9-9D6567BAEA4A}" dt="2023-04-06T11:44:08.427" v="6590" actId="26606"/>
          <ac:spMkLst>
            <pc:docMk/>
            <pc:sldMk cId="534641877" sldId="282"/>
            <ac:spMk id="24" creationId="{8AD7D35B-560E-435E-B0FD-0F84A2E6C4E0}"/>
          </ac:spMkLst>
        </pc:spChg>
        <pc:spChg chg="add">
          <ac:chgData name="Gottlieb, Jo Dee" userId="156111a2-6024-4883-9242-687bc54e40f6" providerId="ADAL" clId="{FB8FDC07-E2A2-4000-80A9-9D6567BAEA4A}" dt="2023-04-06T11:44:08.427" v="6590" actId="26606"/>
          <ac:spMkLst>
            <pc:docMk/>
            <pc:sldMk cId="534641877" sldId="282"/>
            <ac:spMk id="44" creationId="{A7F45189-997F-4E6B-800E-D17FF116E94F}"/>
          </ac:spMkLst>
        </pc:spChg>
        <pc:grpChg chg="add">
          <ac:chgData name="Gottlieb, Jo Dee" userId="156111a2-6024-4883-9242-687bc54e40f6" providerId="ADAL" clId="{FB8FDC07-E2A2-4000-80A9-9D6567BAEA4A}" dt="2023-04-06T11:44:08.427" v="6590" actId="26606"/>
          <ac:grpSpMkLst>
            <pc:docMk/>
            <pc:sldMk cId="534641877" sldId="282"/>
            <ac:grpSpMk id="14" creationId="{EE6257A7-D071-42C9-8560-75A6EAE2771E}"/>
          </ac:grpSpMkLst>
        </pc:grpChg>
        <pc:grpChg chg="add">
          <ac:chgData name="Gottlieb, Jo Dee" userId="156111a2-6024-4883-9242-687bc54e40f6" providerId="ADAL" clId="{FB8FDC07-E2A2-4000-80A9-9D6567BAEA4A}" dt="2023-04-06T11:44:08.427" v="6590" actId="26606"/>
          <ac:grpSpMkLst>
            <pc:docMk/>
            <pc:sldMk cId="534641877" sldId="282"/>
            <ac:grpSpMk id="26" creationId="{AC46C823-4AEE-4D15-A7B7-556599F86465}"/>
          </ac:grpSpMkLst>
        </pc:grpChg>
        <pc:grpChg chg="add">
          <ac:chgData name="Gottlieb, Jo Dee" userId="156111a2-6024-4883-9242-687bc54e40f6" providerId="ADAL" clId="{FB8FDC07-E2A2-4000-80A9-9D6567BAEA4A}" dt="2023-04-06T11:44:08.427" v="6590" actId="26606"/>
          <ac:grpSpMkLst>
            <pc:docMk/>
            <pc:sldMk cId="534641877" sldId="282"/>
            <ac:grpSpMk id="30" creationId="{766CF5CA-BCE0-446B-990C-62FB772ABEFA}"/>
          </ac:grpSpMkLst>
        </pc:grpChg>
        <pc:grpChg chg="add">
          <ac:chgData name="Gottlieb, Jo Dee" userId="156111a2-6024-4883-9242-687bc54e40f6" providerId="ADAL" clId="{FB8FDC07-E2A2-4000-80A9-9D6567BAEA4A}" dt="2023-04-06T11:44:08.427" v="6590" actId="26606"/>
          <ac:grpSpMkLst>
            <pc:docMk/>
            <pc:sldMk cId="534641877" sldId="282"/>
            <ac:grpSpMk id="37" creationId="{BC174C2C-9AC5-4D2F-B12B-8AD9BE8773C9}"/>
          </ac:grpSpMkLst>
        </pc:grpChg>
        <pc:grpChg chg="add">
          <ac:chgData name="Gottlieb, Jo Dee" userId="156111a2-6024-4883-9242-687bc54e40f6" providerId="ADAL" clId="{FB8FDC07-E2A2-4000-80A9-9D6567BAEA4A}" dt="2023-04-06T11:44:08.427" v="6590" actId="26606"/>
          <ac:grpSpMkLst>
            <pc:docMk/>
            <pc:sldMk cId="534641877" sldId="282"/>
            <ac:grpSpMk id="46" creationId="{BC214B40-3523-42BE-856A-2B90472652BE}"/>
          </ac:grpSpMkLst>
        </pc:grpChg>
        <pc:grpChg chg="add">
          <ac:chgData name="Gottlieb, Jo Dee" userId="156111a2-6024-4883-9242-687bc54e40f6" providerId="ADAL" clId="{FB8FDC07-E2A2-4000-80A9-9D6567BAEA4A}" dt="2023-04-06T11:44:08.427" v="6590" actId="26606"/>
          <ac:grpSpMkLst>
            <pc:docMk/>
            <pc:sldMk cId="534641877" sldId="282"/>
            <ac:grpSpMk id="58" creationId="{69D14CB3-B46C-4D52-91C7-9020767C01F1}"/>
          </ac:grpSpMkLst>
        </pc:grpChg>
        <pc:grpChg chg="add">
          <ac:chgData name="Gottlieb, Jo Dee" userId="156111a2-6024-4883-9242-687bc54e40f6" providerId="ADAL" clId="{FB8FDC07-E2A2-4000-80A9-9D6567BAEA4A}" dt="2023-04-06T11:44:08.427" v="6590" actId="26606"/>
          <ac:grpSpMkLst>
            <pc:docMk/>
            <pc:sldMk cId="534641877" sldId="282"/>
            <ac:grpSpMk id="62" creationId="{695E1464-F8FF-467B-BC7A-2DB63FD7340E}"/>
          </ac:grpSpMkLst>
        </pc:grpChg>
        <pc:grpChg chg="add">
          <ac:chgData name="Gottlieb, Jo Dee" userId="156111a2-6024-4883-9242-687bc54e40f6" providerId="ADAL" clId="{FB8FDC07-E2A2-4000-80A9-9D6567BAEA4A}" dt="2023-04-06T11:44:08.427" v="6590" actId="26606"/>
          <ac:grpSpMkLst>
            <pc:docMk/>
            <pc:sldMk cId="534641877" sldId="282"/>
            <ac:grpSpMk id="69" creationId="{D9F93B70-A436-473C-A7CE-540999A5963E}"/>
          </ac:grpSpMkLst>
        </pc:grpChg>
        <pc:cxnChg chg="add">
          <ac:chgData name="Gottlieb, Jo Dee" userId="156111a2-6024-4883-9242-687bc54e40f6" providerId="ADAL" clId="{FB8FDC07-E2A2-4000-80A9-9D6567BAEA4A}" dt="2023-04-06T11:44:08.427" v="6590" actId="26606"/>
          <ac:cxnSpMkLst>
            <pc:docMk/>
            <pc:sldMk cId="534641877" sldId="282"/>
            <ac:cxnSpMk id="56" creationId="{77C6DF49-CBE3-4038-AC78-35DE4FD7CE8E}"/>
          </ac:cxnSpMkLst>
        </pc:cxnChg>
      </pc:sldChg>
      <pc:sldChg chg="new del">
        <pc:chgData name="Gottlieb, Jo Dee" userId="156111a2-6024-4883-9242-687bc54e40f6" providerId="ADAL" clId="{FB8FDC07-E2A2-4000-80A9-9D6567BAEA4A}" dt="2023-04-06T11:47:34.887" v="6594" actId="2696"/>
        <pc:sldMkLst>
          <pc:docMk/>
          <pc:sldMk cId="1692872447" sldId="283"/>
        </pc:sldMkLst>
      </pc:sldChg>
      <pc:sldChg chg="addSp modSp add mod setBg">
        <pc:chgData name="Gottlieb, Jo Dee" userId="156111a2-6024-4883-9242-687bc54e40f6" providerId="ADAL" clId="{FB8FDC07-E2A2-4000-80A9-9D6567BAEA4A}" dt="2023-04-06T11:46:55.904" v="6593" actId="26606"/>
        <pc:sldMkLst>
          <pc:docMk/>
          <pc:sldMk cId="1455351490" sldId="284"/>
        </pc:sldMkLst>
        <pc:spChg chg="mod">
          <ac:chgData name="Gottlieb, Jo Dee" userId="156111a2-6024-4883-9242-687bc54e40f6" providerId="ADAL" clId="{FB8FDC07-E2A2-4000-80A9-9D6567BAEA4A}" dt="2023-04-06T11:46:55.904" v="6593" actId="26606"/>
          <ac:spMkLst>
            <pc:docMk/>
            <pc:sldMk cId="1455351490" sldId="284"/>
            <ac:spMk id="2" creationId="{883A4039-4E08-3D62-9BE4-F72BAB6A6180}"/>
          </ac:spMkLst>
        </pc:spChg>
        <pc:spChg chg="mod">
          <ac:chgData name="Gottlieb, Jo Dee" userId="156111a2-6024-4883-9242-687bc54e40f6" providerId="ADAL" clId="{FB8FDC07-E2A2-4000-80A9-9D6567BAEA4A}" dt="2023-04-06T11:46:55.904" v="6593" actId="26606"/>
          <ac:spMkLst>
            <pc:docMk/>
            <pc:sldMk cId="1455351490" sldId="284"/>
            <ac:spMk id="3" creationId="{12E837FC-F36E-EB81-FEC9-46E832DEAEF0}"/>
          </ac:spMkLst>
        </pc:spChg>
        <pc:spChg chg="add">
          <ac:chgData name="Gottlieb, Jo Dee" userId="156111a2-6024-4883-9242-687bc54e40f6" providerId="ADAL" clId="{FB8FDC07-E2A2-4000-80A9-9D6567BAEA4A}" dt="2023-04-06T11:46:55.904" v="6593" actId="26606"/>
          <ac:spMkLst>
            <pc:docMk/>
            <pc:sldMk cId="1455351490" sldId="284"/>
            <ac:spMk id="8" creationId="{DB66C9CD-6BF4-44CA-8078-0BB819080761}"/>
          </ac:spMkLst>
        </pc:spChg>
        <pc:spChg chg="add">
          <ac:chgData name="Gottlieb, Jo Dee" userId="156111a2-6024-4883-9242-687bc54e40f6" providerId="ADAL" clId="{FB8FDC07-E2A2-4000-80A9-9D6567BAEA4A}" dt="2023-04-06T11:46:55.904" v="6593" actId="26606"/>
          <ac:spMkLst>
            <pc:docMk/>
            <pc:sldMk cId="1455351490" sldId="284"/>
            <ac:spMk id="10" creationId="{EADD72DC-CC5F-44D6-97D3-79407D4FF823}"/>
          </ac:spMkLst>
        </pc:spChg>
        <pc:spChg chg="add">
          <ac:chgData name="Gottlieb, Jo Dee" userId="156111a2-6024-4883-9242-687bc54e40f6" providerId="ADAL" clId="{FB8FDC07-E2A2-4000-80A9-9D6567BAEA4A}" dt="2023-04-06T11:46:55.904" v="6593" actId="26606"/>
          <ac:spMkLst>
            <pc:docMk/>
            <pc:sldMk cId="1455351490" sldId="284"/>
            <ac:spMk id="12" creationId="{B083E179-CF1F-4694-AEAB-6931C9B31F53}"/>
          </ac:spMkLst>
        </pc:spChg>
        <pc:spChg chg="add">
          <ac:chgData name="Gottlieb, Jo Dee" userId="156111a2-6024-4883-9242-687bc54e40f6" providerId="ADAL" clId="{FB8FDC07-E2A2-4000-80A9-9D6567BAEA4A}" dt="2023-04-06T11:46:55.904" v="6593" actId="26606"/>
          <ac:spMkLst>
            <pc:docMk/>
            <pc:sldMk cId="1455351490" sldId="284"/>
            <ac:spMk id="24" creationId="{8AD7D35B-560E-435E-B0FD-0F84A2E6C4E0}"/>
          </ac:spMkLst>
        </pc:spChg>
        <pc:spChg chg="add">
          <ac:chgData name="Gottlieb, Jo Dee" userId="156111a2-6024-4883-9242-687bc54e40f6" providerId="ADAL" clId="{FB8FDC07-E2A2-4000-80A9-9D6567BAEA4A}" dt="2023-04-06T11:46:55.904" v="6593" actId="26606"/>
          <ac:spMkLst>
            <pc:docMk/>
            <pc:sldMk cId="1455351490" sldId="284"/>
            <ac:spMk id="44" creationId="{A7F45189-997F-4E6B-800E-D17FF116E94F}"/>
          </ac:spMkLst>
        </pc:spChg>
        <pc:grpChg chg="add">
          <ac:chgData name="Gottlieb, Jo Dee" userId="156111a2-6024-4883-9242-687bc54e40f6" providerId="ADAL" clId="{FB8FDC07-E2A2-4000-80A9-9D6567BAEA4A}" dt="2023-04-06T11:46:55.904" v="6593" actId="26606"/>
          <ac:grpSpMkLst>
            <pc:docMk/>
            <pc:sldMk cId="1455351490" sldId="284"/>
            <ac:grpSpMk id="14" creationId="{EE6257A7-D071-42C9-8560-75A6EAE2771E}"/>
          </ac:grpSpMkLst>
        </pc:grpChg>
        <pc:grpChg chg="add">
          <ac:chgData name="Gottlieb, Jo Dee" userId="156111a2-6024-4883-9242-687bc54e40f6" providerId="ADAL" clId="{FB8FDC07-E2A2-4000-80A9-9D6567BAEA4A}" dt="2023-04-06T11:46:55.904" v="6593" actId="26606"/>
          <ac:grpSpMkLst>
            <pc:docMk/>
            <pc:sldMk cId="1455351490" sldId="284"/>
            <ac:grpSpMk id="26" creationId="{AC46C823-4AEE-4D15-A7B7-556599F86465}"/>
          </ac:grpSpMkLst>
        </pc:grpChg>
        <pc:grpChg chg="add">
          <ac:chgData name="Gottlieb, Jo Dee" userId="156111a2-6024-4883-9242-687bc54e40f6" providerId="ADAL" clId="{FB8FDC07-E2A2-4000-80A9-9D6567BAEA4A}" dt="2023-04-06T11:46:55.904" v="6593" actId="26606"/>
          <ac:grpSpMkLst>
            <pc:docMk/>
            <pc:sldMk cId="1455351490" sldId="284"/>
            <ac:grpSpMk id="30" creationId="{766CF5CA-BCE0-446B-990C-62FB772ABEFA}"/>
          </ac:grpSpMkLst>
        </pc:grpChg>
        <pc:grpChg chg="add">
          <ac:chgData name="Gottlieb, Jo Dee" userId="156111a2-6024-4883-9242-687bc54e40f6" providerId="ADAL" clId="{FB8FDC07-E2A2-4000-80A9-9D6567BAEA4A}" dt="2023-04-06T11:46:55.904" v="6593" actId="26606"/>
          <ac:grpSpMkLst>
            <pc:docMk/>
            <pc:sldMk cId="1455351490" sldId="284"/>
            <ac:grpSpMk id="37" creationId="{BC174C2C-9AC5-4D2F-B12B-8AD9BE8773C9}"/>
          </ac:grpSpMkLst>
        </pc:grpChg>
        <pc:grpChg chg="add">
          <ac:chgData name="Gottlieb, Jo Dee" userId="156111a2-6024-4883-9242-687bc54e40f6" providerId="ADAL" clId="{FB8FDC07-E2A2-4000-80A9-9D6567BAEA4A}" dt="2023-04-06T11:46:55.904" v="6593" actId="26606"/>
          <ac:grpSpMkLst>
            <pc:docMk/>
            <pc:sldMk cId="1455351490" sldId="284"/>
            <ac:grpSpMk id="46" creationId="{BC214B40-3523-42BE-856A-2B90472652BE}"/>
          </ac:grpSpMkLst>
        </pc:grpChg>
        <pc:grpChg chg="add">
          <ac:chgData name="Gottlieb, Jo Dee" userId="156111a2-6024-4883-9242-687bc54e40f6" providerId="ADAL" clId="{FB8FDC07-E2A2-4000-80A9-9D6567BAEA4A}" dt="2023-04-06T11:46:55.904" v="6593" actId="26606"/>
          <ac:grpSpMkLst>
            <pc:docMk/>
            <pc:sldMk cId="1455351490" sldId="284"/>
            <ac:grpSpMk id="58" creationId="{69D14CB3-B46C-4D52-91C7-9020767C01F1}"/>
          </ac:grpSpMkLst>
        </pc:grpChg>
        <pc:grpChg chg="add">
          <ac:chgData name="Gottlieb, Jo Dee" userId="156111a2-6024-4883-9242-687bc54e40f6" providerId="ADAL" clId="{FB8FDC07-E2A2-4000-80A9-9D6567BAEA4A}" dt="2023-04-06T11:46:55.904" v="6593" actId="26606"/>
          <ac:grpSpMkLst>
            <pc:docMk/>
            <pc:sldMk cId="1455351490" sldId="284"/>
            <ac:grpSpMk id="62" creationId="{695E1464-F8FF-467B-BC7A-2DB63FD7340E}"/>
          </ac:grpSpMkLst>
        </pc:grpChg>
        <pc:grpChg chg="add">
          <ac:chgData name="Gottlieb, Jo Dee" userId="156111a2-6024-4883-9242-687bc54e40f6" providerId="ADAL" clId="{FB8FDC07-E2A2-4000-80A9-9D6567BAEA4A}" dt="2023-04-06T11:46:55.904" v="6593" actId="26606"/>
          <ac:grpSpMkLst>
            <pc:docMk/>
            <pc:sldMk cId="1455351490" sldId="284"/>
            <ac:grpSpMk id="69" creationId="{D9F93B70-A436-473C-A7CE-540999A5963E}"/>
          </ac:grpSpMkLst>
        </pc:grpChg>
        <pc:cxnChg chg="add">
          <ac:chgData name="Gottlieb, Jo Dee" userId="156111a2-6024-4883-9242-687bc54e40f6" providerId="ADAL" clId="{FB8FDC07-E2A2-4000-80A9-9D6567BAEA4A}" dt="2023-04-06T11:46:55.904" v="6593" actId="26606"/>
          <ac:cxnSpMkLst>
            <pc:docMk/>
            <pc:sldMk cId="1455351490" sldId="284"/>
            <ac:cxnSpMk id="56" creationId="{77C6DF49-CBE3-4038-AC78-35DE4FD7CE8E}"/>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DFCE8-E55D-4B06-86F2-C5DD664098D9}" type="doc">
      <dgm:prSet loTypeId="urn:microsoft.com/office/officeart/2016/7/layout/VerticalSolidActionList" loCatId="List" qsTypeId="urn:microsoft.com/office/officeart/2005/8/quickstyle/simple4" qsCatId="simple" csTypeId="urn:microsoft.com/office/officeart/2005/8/colors/colorful1" csCatId="colorful"/>
      <dgm:spPr/>
      <dgm:t>
        <a:bodyPr/>
        <a:lstStyle/>
        <a:p>
          <a:endParaRPr lang="en-US"/>
        </a:p>
      </dgm:t>
    </dgm:pt>
    <dgm:pt modelId="{B0B70C3E-862B-4334-913F-871D027E1F21}">
      <dgm:prSet/>
      <dgm:spPr/>
      <dgm:t>
        <a:bodyPr/>
        <a:lstStyle/>
        <a:p>
          <a:r>
            <a:rPr lang="en-US"/>
            <a:t>Encourage</a:t>
          </a:r>
        </a:p>
      </dgm:t>
    </dgm:pt>
    <dgm:pt modelId="{3980D6A8-41B6-4046-BA78-C82C8D7FDAB5}" type="parTrans" cxnId="{E0060980-75CB-44E5-8ECD-E966601F182A}">
      <dgm:prSet/>
      <dgm:spPr/>
      <dgm:t>
        <a:bodyPr/>
        <a:lstStyle/>
        <a:p>
          <a:endParaRPr lang="en-US"/>
        </a:p>
      </dgm:t>
    </dgm:pt>
    <dgm:pt modelId="{BEA2B009-8172-414E-B1C4-B9E4EAB288FD}" type="sibTrans" cxnId="{E0060980-75CB-44E5-8ECD-E966601F182A}">
      <dgm:prSet/>
      <dgm:spPr/>
      <dgm:t>
        <a:bodyPr/>
        <a:lstStyle/>
        <a:p>
          <a:endParaRPr lang="en-US"/>
        </a:p>
      </dgm:t>
    </dgm:pt>
    <dgm:pt modelId="{2E05F52E-552F-44FC-B474-396994ACE327}">
      <dgm:prSet/>
      <dgm:spPr/>
      <dgm:t>
        <a:bodyPr/>
        <a:lstStyle/>
        <a:p>
          <a:r>
            <a:rPr lang="en-US"/>
            <a:t>Encourage, be proud, celebrate diversity, identify and verbalize strengths. View as strength, not pathology</a:t>
          </a:r>
        </a:p>
      </dgm:t>
    </dgm:pt>
    <dgm:pt modelId="{BC80DE64-D584-489F-BFDE-B486CD29BCFD}" type="parTrans" cxnId="{210B7270-79FE-49A7-8E95-A778600A7045}">
      <dgm:prSet/>
      <dgm:spPr/>
      <dgm:t>
        <a:bodyPr/>
        <a:lstStyle/>
        <a:p>
          <a:endParaRPr lang="en-US"/>
        </a:p>
      </dgm:t>
    </dgm:pt>
    <dgm:pt modelId="{7B3703C6-F049-4986-AB39-A72CE034E6D5}" type="sibTrans" cxnId="{210B7270-79FE-49A7-8E95-A778600A7045}">
      <dgm:prSet/>
      <dgm:spPr/>
      <dgm:t>
        <a:bodyPr/>
        <a:lstStyle/>
        <a:p>
          <a:endParaRPr lang="en-US"/>
        </a:p>
      </dgm:t>
    </dgm:pt>
    <dgm:pt modelId="{830E0106-BDD0-4379-A61C-C056F818777E}">
      <dgm:prSet/>
      <dgm:spPr/>
      <dgm:t>
        <a:bodyPr/>
        <a:lstStyle/>
        <a:p>
          <a:r>
            <a:rPr lang="en-US"/>
            <a:t>Educate</a:t>
          </a:r>
        </a:p>
      </dgm:t>
    </dgm:pt>
    <dgm:pt modelId="{EDB28BD2-44DE-4F24-B807-F205BB33AB76}" type="parTrans" cxnId="{4815E1C2-16F4-4672-B268-734D21E3B2F1}">
      <dgm:prSet/>
      <dgm:spPr/>
      <dgm:t>
        <a:bodyPr/>
        <a:lstStyle/>
        <a:p>
          <a:endParaRPr lang="en-US"/>
        </a:p>
      </dgm:t>
    </dgm:pt>
    <dgm:pt modelId="{0F28E73A-97C8-4F84-889B-8C5D9B3512F3}" type="sibTrans" cxnId="{4815E1C2-16F4-4672-B268-734D21E3B2F1}">
      <dgm:prSet/>
      <dgm:spPr/>
      <dgm:t>
        <a:bodyPr/>
        <a:lstStyle/>
        <a:p>
          <a:endParaRPr lang="en-US"/>
        </a:p>
      </dgm:t>
    </dgm:pt>
    <dgm:pt modelId="{E91C41A1-F0FE-4A41-A622-F32BD38F0798}">
      <dgm:prSet/>
      <dgm:spPr/>
      <dgm:t>
        <a:bodyPr/>
        <a:lstStyle/>
        <a:p>
          <a:r>
            <a:rPr lang="en-US"/>
            <a:t>Educate yourself and others</a:t>
          </a:r>
        </a:p>
      </dgm:t>
    </dgm:pt>
    <dgm:pt modelId="{28868B38-01D8-4164-83F8-98B3AE9854A5}" type="parTrans" cxnId="{80A76BD9-AC51-4451-9899-B417C3A45135}">
      <dgm:prSet/>
      <dgm:spPr/>
      <dgm:t>
        <a:bodyPr/>
        <a:lstStyle/>
        <a:p>
          <a:endParaRPr lang="en-US"/>
        </a:p>
      </dgm:t>
    </dgm:pt>
    <dgm:pt modelId="{D4B9EF97-7F30-4380-99AA-0D4287DE82CA}" type="sibTrans" cxnId="{80A76BD9-AC51-4451-9899-B417C3A45135}">
      <dgm:prSet/>
      <dgm:spPr/>
      <dgm:t>
        <a:bodyPr/>
        <a:lstStyle/>
        <a:p>
          <a:endParaRPr lang="en-US"/>
        </a:p>
      </dgm:t>
    </dgm:pt>
    <dgm:pt modelId="{17F9DDC5-56A9-47DB-BAF4-373ADEC44E65}">
      <dgm:prSet/>
      <dgm:spPr/>
      <dgm:t>
        <a:bodyPr/>
        <a:lstStyle/>
        <a:p>
          <a:r>
            <a:rPr lang="en-US"/>
            <a:t>Practice</a:t>
          </a:r>
        </a:p>
      </dgm:t>
    </dgm:pt>
    <dgm:pt modelId="{4E2FF9BF-F421-4B17-8D7D-D99D2E311121}" type="parTrans" cxnId="{A0AA6E22-DC1D-4752-87F7-885C1E3F7375}">
      <dgm:prSet/>
      <dgm:spPr/>
      <dgm:t>
        <a:bodyPr/>
        <a:lstStyle/>
        <a:p>
          <a:endParaRPr lang="en-US"/>
        </a:p>
      </dgm:t>
    </dgm:pt>
    <dgm:pt modelId="{35F53357-566F-4005-91AC-A2CB1E3C21FC}" type="sibTrans" cxnId="{A0AA6E22-DC1D-4752-87F7-885C1E3F7375}">
      <dgm:prSet/>
      <dgm:spPr/>
      <dgm:t>
        <a:bodyPr/>
        <a:lstStyle/>
        <a:p>
          <a:endParaRPr lang="en-US"/>
        </a:p>
      </dgm:t>
    </dgm:pt>
    <dgm:pt modelId="{746217D8-7CBE-43C8-97EA-DC00F4A93348}">
      <dgm:prSet/>
      <dgm:spPr/>
      <dgm:t>
        <a:bodyPr/>
        <a:lstStyle/>
        <a:p>
          <a:r>
            <a:rPr lang="en-US"/>
            <a:t>Practice inclusion and advocacy</a:t>
          </a:r>
        </a:p>
      </dgm:t>
    </dgm:pt>
    <dgm:pt modelId="{10217C42-7F47-47C3-9C6F-B8DCFA198722}" type="parTrans" cxnId="{B6CED579-08AE-4884-BB98-AFA54FC0FFAA}">
      <dgm:prSet/>
      <dgm:spPr/>
      <dgm:t>
        <a:bodyPr/>
        <a:lstStyle/>
        <a:p>
          <a:endParaRPr lang="en-US"/>
        </a:p>
      </dgm:t>
    </dgm:pt>
    <dgm:pt modelId="{4B38207F-7AE8-4E59-89E4-B1447FEB8A84}" type="sibTrans" cxnId="{B6CED579-08AE-4884-BB98-AFA54FC0FFAA}">
      <dgm:prSet/>
      <dgm:spPr/>
      <dgm:t>
        <a:bodyPr/>
        <a:lstStyle/>
        <a:p>
          <a:endParaRPr lang="en-US"/>
        </a:p>
      </dgm:t>
    </dgm:pt>
    <dgm:pt modelId="{017109E4-D1EC-47F6-8FC4-B612FD8FD672}">
      <dgm:prSet/>
      <dgm:spPr/>
      <dgm:t>
        <a:bodyPr/>
        <a:lstStyle/>
        <a:p>
          <a:r>
            <a:rPr lang="en-US"/>
            <a:t>Understand</a:t>
          </a:r>
        </a:p>
      </dgm:t>
    </dgm:pt>
    <dgm:pt modelId="{5009173B-83B7-4F25-AD0F-D2B13871E7BE}" type="parTrans" cxnId="{8C2DC46A-31AB-4034-83D8-F757184434B5}">
      <dgm:prSet/>
      <dgm:spPr/>
      <dgm:t>
        <a:bodyPr/>
        <a:lstStyle/>
        <a:p>
          <a:endParaRPr lang="en-US"/>
        </a:p>
      </dgm:t>
    </dgm:pt>
    <dgm:pt modelId="{7E37932D-6D8D-48C1-BE62-627F02D56F18}" type="sibTrans" cxnId="{8C2DC46A-31AB-4034-83D8-F757184434B5}">
      <dgm:prSet/>
      <dgm:spPr/>
      <dgm:t>
        <a:bodyPr/>
        <a:lstStyle/>
        <a:p>
          <a:endParaRPr lang="en-US"/>
        </a:p>
      </dgm:t>
    </dgm:pt>
    <dgm:pt modelId="{8F3103CD-C8D5-485B-A4CD-B0B8F7A66FC1}">
      <dgm:prSet/>
      <dgm:spPr/>
      <dgm:t>
        <a:bodyPr/>
        <a:lstStyle/>
        <a:p>
          <a:r>
            <a:rPr lang="en-US"/>
            <a:t>Understand the ways your child does things or thinks differently</a:t>
          </a:r>
        </a:p>
      </dgm:t>
    </dgm:pt>
    <dgm:pt modelId="{76358D0E-6E17-4D59-A8B5-E8684531680B}" type="parTrans" cxnId="{35542CE8-95EC-40CF-BED6-07C1F6E5482E}">
      <dgm:prSet/>
      <dgm:spPr/>
      <dgm:t>
        <a:bodyPr/>
        <a:lstStyle/>
        <a:p>
          <a:endParaRPr lang="en-US"/>
        </a:p>
      </dgm:t>
    </dgm:pt>
    <dgm:pt modelId="{ECF56C07-C14A-4D1D-BECE-9F994B9AF00C}" type="sibTrans" cxnId="{35542CE8-95EC-40CF-BED6-07C1F6E5482E}">
      <dgm:prSet/>
      <dgm:spPr/>
      <dgm:t>
        <a:bodyPr/>
        <a:lstStyle/>
        <a:p>
          <a:endParaRPr lang="en-US"/>
        </a:p>
      </dgm:t>
    </dgm:pt>
    <dgm:pt modelId="{0ECB99FB-D188-403A-96CA-4862678803E8}">
      <dgm:prSet/>
      <dgm:spPr/>
      <dgm:t>
        <a:bodyPr/>
        <a:lstStyle/>
        <a:p>
          <a:r>
            <a:rPr lang="en-US"/>
            <a:t>Adjust</a:t>
          </a:r>
        </a:p>
      </dgm:t>
    </dgm:pt>
    <dgm:pt modelId="{6D256B17-B4E9-4D73-AA61-C53D71044AC8}" type="parTrans" cxnId="{3AB8A4C8-2FD3-4E5E-9FAA-009FDFB64E1B}">
      <dgm:prSet/>
      <dgm:spPr/>
      <dgm:t>
        <a:bodyPr/>
        <a:lstStyle/>
        <a:p>
          <a:endParaRPr lang="en-US"/>
        </a:p>
      </dgm:t>
    </dgm:pt>
    <dgm:pt modelId="{A51F4450-07CE-42F8-B1EC-6153D69D7526}" type="sibTrans" cxnId="{3AB8A4C8-2FD3-4E5E-9FAA-009FDFB64E1B}">
      <dgm:prSet/>
      <dgm:spPr/>
      <dgm:t>
        <a:bodyPr/>
        <a:lstStyle/>
        <a:p>
          <a:endParaRPr lang="en-US"/>
        </a:p>
      </dgm:t>
    </dgm:pt>
    <dgm:pt modelId="{0262C46B-5379-45E0-906C-D9875B975601}">
      <dgm:prSet/>
      <dgm:spPr/>
      <dgm:t>
        <a:bodyPr/>
        <a:lstStyle/>
        <a:p>
          <a:r>
            <a:rPr lang="en-US"/>
            <a:t>Adjust tasks so child can be successful and fully participate (examples provided on later slide) – when possible, adjust the environment rather than forcing the child to adapt</a:t>
          </a:r>
        </a:p>
      </dgm:t>
    </dgm:pt>
    <dgm:pt modelId="{9F7E6D02-AE8F-4F1C-A464-E488C2E9A7EB}" type="parTrans" cxnId="{023A08FA-2F25-47C5-8833-616756855AE3}">
      <dgm:prSet/>
      <dgm:spPr/>
      <dgm:t>
        <a:bodyPr/>
        <a:lstStyle/>
        <a:p>
          <a:endParaRPr lang="en-US"/>
        </a:p>
      </dgm:t>
    </dgm:pt>
    <dgm:pt modelId="{F7D59FC6-0148-4FB3-9763-53BCF7591570}" type="sibTrans" cxnId="{023A08FA-2F25-47C5-8833-616756855AE3}">
      <dgm:prSet/>
      <dgm:spPr/>
      <dgm:t>
        <a:bodyPr/>
        <a:lstStyle/>
        <a:p>
          <a:endParaRPr lang="en-US"/>
        </a:p>
      </dgm:t>
    </dgm:pt>
    <dgm:pt modelId="{A09533EE-9DF7-4373-963B-6772C95E3F60}" type="pres">
      <dgm:prSet presAssocID="{3F6DFCE8-E55D-4B06-86F2-C5DD664098D9}" presName="Name0" presStyleCnt="0">
        <dgm:presLayoutVars>
          <dgm:dir/>
          <dgm:animLvl val="lvl"/>
          <dgm:resizeHandles val="exact"/>
        </dgm:presLayoutVars>
      </dgm:prSet>
      <dgm:spPr/>
    </dgm:pt>
    <dgm:pt modelId="{5118098E-44EF-49FB-B846-B8FEA5E26CC5}" type="pres">
      <dgm:prSet presAssocID="{B0B70C3E-862B-4334-913F-871D027E1F21}" presName="linNode" presStyleCnt="0"/>
      <dgm:spPr/>
    </dgm:pt>
    <dgm:pt modelId="{BB2EA3DA-4A50-41EF-A5E6-909A6D30EC5F}" type="pres">
      <dgm:prSet presAssocID="{B0B70C3E-862B-4334-913F-871D027E1F21}" presName="parentText" presStyleLbl="alignNode1" presStyleIdx="0" presStyleCnt="5">
        <dgm:presLayoutVars>
          <dgm:chMax val="1"/>
          <dgm:bulletEnabled/>
        </dgm:presLayoutVars>
      </dgm:prSet>
      <dgm:spPr/>
    </dgm:pt>
    <dgm:pt modelId="{975847A3-D775-400A-93DD-3D82C462E706}" type="pres">
      <dgm:prSet presAssocID="{B0B70C3E-862B-4334-913F-871D027E1F21}" presName="descendantText" presStyleLbl="alignAccFollowNode1" presStyleIdx="0" presStyleCnt="5">
        <dgm:presLayoutVars>
          <dgm:bulletEnabled/>
        </dgm:presLayoutVars>
      </dgm:prSet>
      <dgm:spPr/>
    </dgm:pt>
    <dgm:pt modelId="{882C47DC-3024-4F13-9955-3AD590F234C8}" type="pres">
      <dgm:prSet presAssocID="{BEA2B009-8172-414E-B1C4-B9E4EAB288FD}" presName="sp" presStyleCnt="0"/>
      <dgm:spPr/>
    </dgm:pt>
    <dgm:pt modelId="{CD6C57FD-E054-42F8-BE28-8CD04F49B0DF}" type="pres">
      <dgm:prSet presAssocID="{830E0106-BDD0-4379-A61C-C056F818777E}" presName="linNode" presStyleCnt="0"/>
      <dgm:spPr/>
    </dgm:pt>
    <dgm:pt modelId="{B3476288-5BC8-4425-B2CF-AF9F3EA49DCD}" type="pres">
      <dgm:prSet presAssocID="{830E0106-BDD0-4379-A61C-C056F818777E}" presName="parentText" presStyleLbl="alignNode1" presStyleIdx="1" presStyleCnt="5">
        <dgm:presLayoutVars>
          <dgm:chMax val="1"/>
          <dgm:bulletEnabled/>
        </dgm:presLayoutVars>
      </dgm:prSet>
      <dgm:spPr/>
    </dgm:pt>
    <dgm:pt modelId="{5267C103-7091-466C-84E1-4B8ECEBDE3E5}" type="pres">
      <dgm:prSet presAssocID="{830E0106-BDD0-4379-A61C-C056F818777E}" presName="descendantText" presStyleLbl="alignAccFollowNode1" presStyleIdx="1" presStyleCnt="5">
        <dgm:presLayoutVars>
          <dgm:bulletEnabled/>
        </dgm:presLayoutVars>
      </dgm:prSet>
      <dgm:spPr/>
    </dgm:pt>
    <dgm:pt modelId="{7BB9DD49-9F77-41C2-9582-BA9F4992AB61}" type="pres">
      <dgm:prSet presAssocID="{0F28E73A-97C8-4F84-889B-8C5D9B3512F3}" presName="sp" presStyleCnt="0"/>
      <dgm:spPr/>
    </dgm:pt>
    <dgm:pt modelId="{89686F27-8C71-4C84-BD1F-85AA51E1C39D}" type="pres">
      <dgm:prSet presAssocID="{17F9DDC5-56A9-47DB-BAF4-373ADEC44E65}" presName="linNode" presStyleCnt="0"/>
      <dgm:spPr/>
    </dgm:pt>
    <dgm:pt modelId="{D30DA18E-D3F4-45F8-887D-9BB4D70191AF}" type="pres">
      <dgm:prSet presAssocID="{17F9DDC5-56A9-47DB-BAF4-373ADEC44E65}" presName="parentText" presStyleLbl="alignNode1" presStyleIdx="2" presStyleCnt="5">
        <dgm:presLayoutVars>
          <dgm:chMax val="1"/>
          <dgm:bulletEnabled/>
        </dgm:presLayoutVars>
      </dgm:prSet>
      <dgm:spPr/>
    </dgm:pt>
    <dgm:pt modelId="{F5400905-B604-4CE0-82CF-FF3429FFA5A3}" type="pres">
      <dgm:prSet presAssocID="{17F9DDC5-56A9-47DB-BAF4-373ADEC44E65}" presName="descendantText" presStyleLbl="alignAccFollowNode1" presStyleIdx="2" presStyleCnt="5">
        <dgm:presLayoutVars>
          <dgm:bulletEnabled/>
        </dgm:presLayoutVars>
      </dgm:prSet>
      <dgm:spPr/>
    </dgm:pt>
    <dgm:pt modelId="{D31F7545-8C6B-42EE-8DFA-F2EA9DFB45C9}" type="pres">
      <dgm:prSet presAssocID="{35F53357-566F-4005-91AC-A2CB1E3C21FC}" presName="sp" presStyleCnt="0"/>
      <dgm:spPr/>
    </dgm:pt>
    <dgm:pt modelId="{07ED2BDC-D6BF-4727-A606-FFA4A6CE9F0A}" type="pres">
      <dgm:prSet presAssocID="{017109E4-D1EC-47F6-8FC4-B612FD8FD672}" presName="linNode" presStyleCnt="0"/>
      <dgm:spPr/>
    </dgm:pt>
    <dgm:pt modelId="{F6232F03-019C-4407-8E59-64E2B9727906}" type="pres">
      <dgm:prSet presAssocID="{017109E4-D1EC-47F6-8FC4-B612FD8FD672}" presName="parentText" presStyleLbl="alignNode1" presStyleIdx="3" presStyleCnt="5">
        <dgm:presLayoutVars>
          <dgm:chMax val="1"/>
          <dgm:bulletEnabled/>
        </dgm:presLayoutVars>
      </dgm:prSet>
      <dgm:spPr/>
    </dgm:pt>
    <dgm:pt modelId="{2D73F004-3F19-4495-B4F1-2C3DEA87B273}" type="pres">
      <dgm:prSet presAssocID="{017109E4-D1EC-47F6-8FC4-B612FD8FD672}" presName="descendantText" presStyleLbl="alignAccFollowNode1" presStyleIdx="3" presStyleCnt="5">
        <dgm:presLayoutVars>
          <dgm:bulletEnabled/>
        </dgm:presLayoutVars>
      </dgm:prSet>
      <dgm:spPr/>
    </dgm:pt>
    <dgm:pt modelId="{0E052677-D463-42B1-97FF-B361BD6F3F80}" type="pres">
      <dgm:prSet presAssocID="{7E37932D-6D8D-48C1-BE62-627F02D56F18}" presName="sp" presStyleCnt="0"/>
      <dgm:spPr/>
    </dgm:pt>
    <dgm:pt modelId="{EABB103B-EDFA-4B08-8DA7-E38C96AA6FC9}" type="pres">
      <dgm:prSet presAssocID="{0ECB99FB-D188-403A-96CA-4862678803E8}" presName="linNode" presStyleCnt="0"/>
      <dgm:spPr/>
    </dgm:pt>
    <dgm:pt modelId="{9E94F2D8-6E33-4928-AF79-885FA9698C99}" type="pres">
      <dgm:prSet presAssocID="{0ECB99FB-D188-403A-96CA-4862678803E8}" presName="parentText" presStyleLbl="alignNode1" presStyleIdx="4" presStyleCnt="5">
        <dgm:presLayoutVars>
          <dgm:chMax val="1"/>
          <dgm:bulletEnabled/>
        </dgm:presLayoutVars>
      </dgm:prSet>
      <dgm:spPr/>
    </dgm:pt>
    <dgm:pt modelId="{6B136120-87FE-4487-86EC-EF22FF030762}" type="pres">
      <dgm:prSet presAssocID="{0ECB99FB-D188-403A-96CA-4862678803E8}" presName="descendantText" presStyleLbl="alignAccFollowNode1" presStyleIdx="4" presStyleCnt="5">
        <dgm:presLayoutVars>
          <dgm:bulletEnabled/>
        </dgm:presLayoutVars>
      </dgm:prSet>
      <dgm:spPr/>
    </dgm:pt>
  </dgm:ptLst>
  <dgm:cxnLst>
    <dgm:cxn modelId="{16DD1008-8142-41C7-802F-E0B90EBF15A3}" type="presOf" srcId="{017109E4-D1EC-47F6-8FC4-B612FD8FD672}" destId="{F6232F03-019C-4407-8E59-64E2B9727906}" srcOrd="0" destOrd="0" presId="urn:microsoft.com/office/officeart/2016/7/layout/VerticalSolidActionList"/>
    <dgm:cxn modelId="{A0AA6E22-DC1D-4752-87F7-885C1E3F7375}" srcId="{3F6DFCE8-E55D-4B06-86F2-C5DD664098D9}" destId="{17F9DDC5-56A9-47DB-BAF4-373ADEC44E65}" srcOrd="2" destOrd="0" parTransId="{4E2FF9BF-F421-4B17-8D7D-D99D2E311121}" sibTransId="{35F53357-566F-4005-91AC-A2CB1E3C21FC}"/>
    <dgm:cxn modelId="{927CF846-2FA8-44B8-9FF1-4BC82FA0A3DB}" type="presOf" srcId="{0262C46B-5379-45E0-906C-D9875B975601}" destId="{6B136120-87FE-4487-86EC-EF22FF030762}" srcOrd="0" destOrd="0" presId="urn:microsoft.com/office/officeart/2016/7/layout/VerticalSolidActionList"/>
    <dgm:cxn modelId="{8C2DC46A-31AB-4034-83D8-F757184434B5}" srcId="{3F6DFCE8-E55D-4B06-86F2-C5DD664098D9}" destId="{017109E4-D1EC-47F6-8FC4-B612FD8FD672}" srcOrd="3" destOrd="0" parTransId="{5009173B-83B7-4F25-AD0F-D2B13871E7BE}" sibTransId="{7E37932D-6D8D-48C1-BE62-627F02D56F18}"/>
    <dgm:cxn modelId="{1DC2114F-F79D-4A90-95FD-886DCB057661}" type="presOf" srcId="{8F3103CD-C8D5-485B-A4CD-B0B8F7A66FC1}" destId="{2D73F004-3F19-4495-B4F1-2C3DEA87B273}" srcOrd="0" destOrd="0" presId="urn:microsoft.com/office/officeart/2016/7/layout/VerticalSolidActionList"/>
    <dgm:cxn modelId="{210B7270-79FE-49A7-8E95-A778600A7045}" srcId="{B0B70C3E-862B-4334-913F-871D027E1F21}" destId="{2E05F52E-552F-44FC-B474-396994ACE327}" srcOrd="0" destOrd="0" parTransId="{BC80DE64-D584-489F-BFDE-B486CD29BCFD}" sibTransId="{7B3703C6-F049-4986-AB39-A72CE034E6D5}"/>
    <dgm:cxn modelId="{7A2F9677-13C8-4466-B2C6-817640A34758}" type="presOf" srcId="{3F6DFCE8-E55D-4B06-86F2-C5DD664098D9}" destId="{A09533EE-9DF7-4373-963B-6772C95E3F60}" srcOrd="0" destOrd="0" presId="urn:microsoft.com/office/officeart/2016/7/layout/VerticalSolidActionList"/>
    <dgm:cxn modelId="{3FA92278-69D8-4BB6-8C89-AA96C7F367DE}" type="presOf" srcId="{B0B70C3E-862B-4334-913F-871D027E1F21}" destId="{BB2EA3DA-4A50-41EF-A5E6-909A6D30EC5F}" srcOrd="0" destOrd="0" presId="urn:microsoft.com/office/officeart/2016/7/layout/VerticalSolidActionList"/>
    <dgm:cxn modelId="{B6CED579-08AE-4884-BB98-AFA54FC0FFAA}" srcId="{17F9DDC5-56A9-47DB-BAF4-373ADEC44E65}" destId="{746217D8-7CBE-43C8-97EA-DC00F4A93348}" srcOrd="0" destOrd="0" parTransId="{10217C42-7F47-47C3-9C6F-B8DCFA198722}" sibTransId="{4B38207F-7AE8-4E59-89E4-B1447FEB8A84}"/>
    <dgm:cxn modelId="{E0060980-75CB-44E5-8ECD-E966601F182A}" srcId="{3F6DFCE8-E55D-4B06-86F2-C5DD664098D9}" destId="{B0B70C3E-862B-4334-913F-871D027E1F21}" srcOrd="0" destOrd="0" parTransId="{3980D6A8-41B6-4046-BA78-C82C8D7FDAB5}" sibTransId="{BEA2B009-8172-414E-B1C4-B9E4EAB288FD}"/>
    <dgm:cxn modelId="{71E36180-0C30-4BC5-BCE0-2DAB2FAC9646}" type="presOf" srcId="{17F9DDC5-56A9-47DB-BAF4-373ADEC44E65}" destId="{D30DA18E-D3F4-45F8-887D-9BB4D70191AF}" srcOrd="0" destOrd="0" presId="urn:microsoft.com/office/officeart/2016/7/layout/VerticalSolidActionList"/>
    <dgm:cxn modelId="{C9951781-5F32-449E-8029-3C35ED60A25B}" type="presOf" srcId="{E91C41A1-F0FE-4A41-A622-F32BD38F0798}" destId="{5267C103-7091-466C-84E1-4B8ECEBDE3E5}" srcOrd="0" destOrd="0" presId="urn:microsoft.com/office/officeart/2016/7/layout/VerticalSolidActionList"/>
    <dgm:cxn modelId="{533AE283-B45B-4034-B209-52AEE51C9A80}" type="presOf" srcId="{746217D8-7CBE-43C8-97EA-DC00F4A93348}" destId="{F5400905-B604-4CE0-82CF-FF3429FFA5A3}" srcOrd="0" destOrd="0" presId="urn:microsoft.com/office/officeart/2016/7/layout/VerticalSolidActionList"/>
    <dgm:cxn modelId="{4094A0A8-95BC-4432-8042-D9E5EA78C043}" type="presOf" srcId="{830E0106-BDD0-4379-A61C-C056F818777E}" destId="{B3476288-5BC8-4425-B2CF-AF9F3EA49DCD}" srcOrd="0" destOrd="0" presId="urn:microsoft.com/office/officeart/2016/7/layout/VerticalSolidActionList"/>
    <dgm:cxn modelId="{BDF3A6BD-1621-4683-83C9-49F6F5DBCD2B}" type="presOf" srcId="{2E05F52E-552F-44FC-B474-396994ACE327}" destId="{975847A3-D775-400A-93DD-3D82C462E706}" srcOrd="0" destOrd="0" presId="urn:microsoft.com/office/officeart/2016/7/layout/VerticalSolidActionList"/>
    <dgm:cxn modelId="{4815E1C2-16F4-4672-B268-734D21E3B2F1}" srcId="{3F6DFCE8-E55D-4B06-86F2-C5DD664098D9}" destId="{830E0106-BDD0-4379-A61C-C056F818777E}" srcOrd="1" destOrd="0" parTransId="{EDB28BD2-44DE-4F24-B807-F205BB33AB76}" sibTransId="{0F28E73A-97C8-4F84-889B-8C5D9B3512F3}"/>
    <dgm:cxn modelId="{3AB8A4C8-2FD3-4E5E-9FAA-009FDFB64E1B}" srcId="{3F6DFCE8-E55D-4B06-86F2-C5DD664098D9}" destId="{0ECB99FB-D188-403A-96CA-4862678803E8}" srcOrd="4" destOrd="0" parTransId="{6D256B17-B4E9-4D73-AA61-C53D71044AC8}" sibTransId="{A51F4450-07CE-42F8-B1EC-6153D69D7526}"/>
    <dgm:cxn modelId="{80A76BD9-AC51-4451-9899-B417C3A45135}" srcId="{830E0106-BDD0-4379-A61C-C056F818777E}" destId="{E91C41A1-F0FE-4A41-A622-F32BD38F0798}" srcOrd="0" destOrd="0" parTransId="{28868B38-01D8-4164-83F8-98B3AE9854A5}" sibTransId="{D4B9EF97-7F30-4380-99AA-0D4287DE82CA}"/>
    <dgm:cxn modelId="{FFF604E2-4890-41D4-8925-ACE54D95E248}" type="presOf" srcId="{0ECB99FB-D188-403A-96CA-4862678803E8}" destId="{9E94F2D8-6E33-4928-AF79-885FA9698C99}" srcOrd="0" destOrd="0" presId="urn:microsoft.com/office/officeart/2016/7/layout/VerticalSolidActionList"/>
    <dgm:cxn modelId="{35542CE8-95EC-40CF-BED6-07C1F6E5482E}" srcId="{017109E4-D1EC-47F6-8FC4-B612FD8FD672}" destId="{8F3103CD-C8D5-485B-A4CD-B0B8F7A66FC1}" srcOrd="0" destOrd="0" parTransId="{76358D0E-6E17-4D59-A8B5-E8684531680B}" sibTransId="{ECF56C07-C14A-4D1D-BECE-9F994B9AF00C}"/>
    <dgm:cxn modelId="{023A08FA-2F25-47C5-8833-616756855AE3}" srcId="{0ECB99FB-D188-403A-96CA-4862678803E8}" destId="{0262C46B-5379-45E0-906C-D9875B975601}" srcOrd="0" destOrd="0" parTransId="{9F7E6D02-AE8F-4F1C-A464-E488C2E9A7EB}" sibTransId="{F7D59FC6-0148-4FB3-9763-53BCF7591570}"/>
    <dgm:cxn modelId="{37DDC021-AF51-4E5B-AD79-8A14776C5A3F}" type="presParOf" srcId="{A09533EE-9DF7-4373-963B-6772C95E3F60}" destId="{5118098E-44EF-49FB-B846-B8FEA5E26CC5}" srcOrd="0" destOrd="0" presId="urn:microsoft.com/office/officeart/2016/7/layout/VerticalSolidActionList"/>
    <dgm:cxn modelId="{A764DD33-156B-42BE-AD9D-7E569B179638}" type="presParOf" srcId="{5118098E-44EF-49FB-B846-B8FEA5E26CC5}" destId="{BB2EA3DA-4A50-41EF-A5E6-909A6D30EC5F}" srcOrd="0" destOrd="0" presId="urn:microsoft.com/office/officeart/2016/7/layout/VerticalSolidActionList"/>
    <dgm:cxn modelId="{8F96E85A-6BEE-46B0-B100-96F013EB30EA}" type="presParOf" srcId="{5118098E-44EF-49FB-B846-B8FEA5E26CC5}" destId="{975847A3-D775-400A-93DD-3D82C462E706}" srcOrd="1" destOrd="0" presId="urn:microsoft.com/office/officeart/2016/7/layout/VerticalSolidActionList"/>
    <dgm:cxn modelId="{EE457E82-F202-4BCF-9C72-E019B070A2B9}" type="presParOf" srcId="{A09533EE-9DF7-4373-963B-6772C95E3F60}" destId="{882C47DC-3024-4F13-9955-3AD590F234C8}" srcOrd="1" destOrd="0" presId="urn:microsoft.com/office/officeart/2016/7/layout/VerticalSolidActionList"/>
    <dgm:cxn modelId="{2F61615E-E4BC-4663-863D-DDC90077BB98}" type="presParOf" srcId="{A09533EE-9DF7-4373-963B-6772C95E3F60}" destId="{CD6C57FD-E054-42F8-BE28-8CD04F49B0DF}" srcOrd="2" destOrd="0" presId="urn:microsoft.com/office/officeart/2016/7/layout/VerticalSolidActionList"/>
    <dgm:cxn modelId="{7315CFAD-658F-4623-B056-B7159F8A76C7}" type="presParOf" srcId="{CD6C57FD-E054-42F8-BE28-8CD04F49B0DF}" destId="{B3476288-5BC8-4425-B2CF-AF9F3EA49DCD}" srcOrd="0" destOrd="0" presId="urn:microsoft.com/office/officeart/2016/7/layout/VerticalSolidActionList"/>
    <dgm:cxn modelId="{911DAC77-8106-4B3E-A028-26C1DF5188D4}" type="presParOf" srcId="{CD6C57FD-E054-42F8-BE28-8CD04F49B0DF}" destId="{5267C103-7091-466C-84E1-4B8ECEBDE3E5}" srcOrd="1" destOrd="0" presId="urn:microsoft.com/office/officeart/2016/7/layout/VerticalSolidActionList"/>
    <dgm:cxn modelId="{733EA27E-86A0-4F71-8F80-B44FDCFF4BF2}" type="presParOf" srcId="{A09533EE-9DF7-4373-963B-6772C95E3F60}" destId="{7BB9DD49-9F77-41C2-9582-BA9F4992AB61}" srcOrd="3" destOrd="0" presId="urn:microsoft.com/office/officeart/2016/7/layout/VerticalSolidActionList"/>
    <dgm:cxn modelId="{5F3B2ED3-F8CC-4B2B-A9B5-11655D505444}" type="presParOf" srcId="{A09533EE-9DF7-4373-963B-6772C95E3F60}" destId="{89686F27-8C71-4C84-BD1F-85AA51E1C39D}" srcOrd="4" destOrd="0" presId="urn:microsoft.com/office/officeart/2016/7/layout/VerticalSolidActionList"/>
    <dgm:cxn modelId="{129BAF16-1280-4745-A498-0498358B7461}" type="presParOf" srcId="{89686F27-8C71-4C84-BD1F-85AA51E1C39D}" destId="{D30DA18E-D3F4-45F8-887D-9BB4D70191AF}" srcOrd="0" destOrd="0" presId="urn:microsoft.com/office/officeart/2016/7/layout/VerticalSolidActionList"/>
    <dgm:cxn modelId="{21E505CA-3C53-4B53-B3BD-AFAD6C04AE0D}" type="presParOf" srcId="{89686F27-8C71-4C84-BD1F-85AA51E1C39D}" destId="{F5400905-B604-4CE0-82CF-FF3429FFA5A3}" srcOrd="1" destOrd="0" presId="urn:microsoft.com/office/officeart/2016/7/layout/VerticalSolidActionList"/>
    <dgm:cxn modelId="{02F50CF8-21AE-40D1-B9AA-E01DA7B3E5E9}" type="presParOf" srcId="{A09533EE-9DF7-4373-963B-6772C95E3F60}" destId="{D31F7545-8C6B-42EE-8DFA-F2EA9DFB45C9}" srcOrd="5" destOrd="0" presId="urn:microsoft.com/office/officeart/2016/7/layout/VerticalSolidActionList"/>
    <dgm:cxn modelId="{C84DC1A3-AFD7-480C-8932-5FD22647E957}" type="presParOf" srcId="{A09533EE-9DF7-4373-963B-6772C95E3F60}" destId="{07ED2BDC-D6BF-4727-A606-FFA4A6CE9F0A}" srcOrd="6" destOrd="0" presId="urn:microsoft.com/office/officeart/2016/7/layout/VerticalSolidActionList"/>
    <dgm:cxn modelId="{713B2305-A283-4CAD-B494-09F0FF1E852C}" type="presParOf" srcId="{07ED2BDC-D6BF-4727-A606-FFA4A6CE9F0A}" destId="{F6232F03-019C-4407-8E59-64E2B9727906}" srcOrd="0" destOrd="0" presId="urn:microsoft.com/office/officeart/2016/7/layout/VerticalSolidActionList"/>
    <dgm:cxn modelId="{EBF9B53E-112C-4AB0-A866-27459279C88E}" type="presParOf" srcId="{07ED2BDC-D6BF-4727-A606-FFA4A6CE9F0A}" destId="{2D73F004-3F19-4495-B4F1-2C3DEA87B273}" srcOrd="1" destOrd="0" presId="urn:microsoft.com/office/officeart/2016/7/layout/VerticalSolidActionList"/>
    <dgm:cxn modelId="{9CC971CF-43F9-4682-8434-1CFAAB9CC0BD}" type="presParOf" srcId="{A09533EE-9DF7-4373-963B-6772C95E3F60}" destId="{0E052677-D463-42B1-97FF-B361BD6F3F80}" srcOrd="7" destOrd="0" presId="urn:microsoft.com/office/officeart/2016/7/layout/VerticalSolidActionList"/>
    <dgm:cxn modelId="{01B411AB-FD3A-408F-A330-4E9347750AE4}" type="presParOf" srcId="{A09533EE-9DF7-4373-963B-6772C95E3F60}" destId="{EABB103B-EDFA-4B08-8DA7-E38C96AA6FC9}" srcOrd="8" destOrd="0" presId="urn:microsoft.com/office/officeart/2016/7/layout/VerticalSolidActionList"/>
    <dgm:cxn modelId="{85580D7F-2E1F-4615-B9FB-32FD100852F4}" type="presParOf" srcId="{EABB103B-EDFA-4B08-8DA7-E38C96AA6FC9}" destId="{9E94F2D8-6E33-4928-AF79-885FA9698C99}" srcOrd="0" destOrd="0" presId="urn:microsoft.com/office/officeart/2016/7/layout/VerticalSolidActionList"/>
    <dgm:cxn modelId="{F205ABA7-E851-42A3-98F3-9E5A43C0D5CB}" type="presParOf" srcId="{EABB103B-EDFA-4B08-8DA7-E38C96AA6FC9}" destId="{6B136120-87FE-4487-86EC-EF22FF030762}" srcOrd="1" destOrd="0" presId="urn:microsoft.com/office/officeart/2016/7/layout/VerticalSolid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DBA5AE-BED1-42E8-9AB6-A19C28826D1A}" type="doc">
      <dgm:prSet loTypeId="urn:microsoft.com/office/officeart/2016/7/layout/VerticalHollowActionList" loCatId="List" qsTypeId="urn:microsoft.com/office/officeart/2005/8/quickstyle/simple4" qsCatId="simple" csTypeId="urn:microsoft.com/office/officeart/2005/8/colors/colorful5" csCatId="colorful"/>
      <dgm:spPr/>
      <dgm:t>
        <a:bodyPr/>
        <a:lstStyle/>
        <a:p>
          <a:endParaRPr lang="en-US"/>
        </a:p>
      </dgm:t>
    </dgm:pt>
    <dgm:pt modelId="{3B32DEA2-E8D0-4CC0-9146-A872A8CCB9EC}">
      <dgm:prSet/>
      <dgm:spPr/>
      <dgm:t>
        <a:bodyPr/>
        <a:lstStyle/>
        <a:p>
          <a:r>
            <a:rPr lang="en-US"/>
            <a:t>Teach</a:t>
          </a:r>
        </a:p>
      </dgm:t>
    </dgm:pt>
    <dgm:pt modelId="{FBA5A444-1780-426A-B778-252CB2BE79E0}" type="parTrans" cxnId="{47CB05D3-DBF3-4147-8BF5-591EAE544104}">
      <dgm:prSet/>
      <dgm:spPr/>
      <dgm:t>
        <a:bodyPr/>
        <a:lstStyle/>
        <a:p>
          <a:endParaRPr lang="en-US"/>
        </a:p>
      </dgm:t>
    </dgm:pt>
    <dgm:pt modelId="{3B8D9F44-A62A-4B2B-8610-D7BCF01C104B}" type="sibTrans" cxnId="{47CB05D3-DBF3-4147-8BF5-591EAE544104}">
      <dgm:prSet/>
      <dgm:spPr/>
      <dgm:t>
        <a:bodyPr/>
        <a:lstStyle/>
        <a:p>
          <a:endParaRPr lang="en-US"/>
        </a:p>
      </dgm:t>
    </dgm:pt>
    <dgm:pt modelId="{E161F2F6-38BE-479F-A8AA-8E83E13722D8}">
      <dgm:prSet/>
      <dgm:spPr/>
      <dgm:t>
        <a:bodyPr/>
        <a:lstStyle/>
        <a:p>
          <a:r>
            <a:rPr lang="en-US"/>
            <a:t>Teach child skills to manage tasks and activities in ways that work best for them</a:t>
          </a:r>
        </a:p>
      </dgm:t>
    </dgm:pt>
    <dgm:pt modelId="{383FC54F-3041-44E0-B9A9-1DAD715D8583}" type="parTrans" cxnId="{08859327-7B52-4978-8D17-46CB5A0C8F5B}">
      <dgm:prSet/>
      <dgm:spPr/>
      <dgm:t>
        <a:bodyPr/>
        <a:lstStyle/>
        <a:p>
          <a:endParaRPr lang="en-US"/>
        </a:p>
      </dgm:t>
    </dgm:pt>
    <dgm:pt modelId="{77ACA601-10FD-4C58-A939-9CE56D9ACE07}" type="sibTrans" cxnId="{08859327-7B52-4978-8D17-46CB5A0C8F5B}">
      <dgm:prSet/>
      <dgm:spPr/>
      <dgm:t>
        <a:bodyPr/>
        <a:lstStyle/>
        <a:p>
          <a:endParaRPr lang="en-US"/>
        </a:p>
      </dgm:t>
    </dgm:pt>
    <dgm:pt modelId="{6F15C815-A203-422E-BEF3-288835A019D7}">
      <dgm:prSet/>
      <dgm:spPr/>
      <dgm:t>
        <a:bodyPr/>
        <a:lstStyle/>
        <a:p>
          <a:r>
            <a:rPr lang="en-US"/>
            <a:t>Make</a:t>
          </a:r>
        </a:p>
      </dgm:t>
    </dgm:pt>
    <dgm:pt modelId="{1353BC21-D2DC-4C9B-9EB7-27792F70E07E}" type="parTrans" cxnId="{27735763-BBD3-4126-AD39-61BFA4685208}">
      <dgm:prSet/>
      <dgm:spPr/>
      <dgm:t>
        <a:bodyPr/>
        <a:lstStyle/>
        <a:p>
          <a:endParaRPr lang="en-US"/>
        </a:p>
      </dgm:t>
    </dgm:pt>
    <dgm:pt modelId="{A8CAD58B-E06B-4288-A26B-9533835E0724}" type="sibTrans" cxnId="{27735763-BBD3-4126-AD39-61BFA4685208}">
      <dgm:prSet/>
      <dgm:spPr/>
      <dgm:t>
        <a:bodyPr/>
        <a:lstStyle/>
        <a:p>
          <a:endParaRPr lang="en-US"/>
        </a:p>
      </dgm:t>
    </dgm:pt>
    <dgm:pt modelId="{2EB70A26-7B20-4DDA-85F4-DC21822345B0}">
      <dgm:prSet/>
      <dgm:spPr/>
      <dgm:t>
        <a:bodyPr/>
        <a:lstStyle/>
        <a:p>
          <a:r>
            <a:rPr lang="en-US"/>
            <a:t>Make sure schools, clubs, communities include and support your child</a:t>
          </a:r>
        </a:p>
      </dgm:t>
    </dgm:pt>
    <dgm:pt modelId="{AB0585AE-DA8C-44FA-A7FC-97D388B8EBD3}" type="parTrans" cxnId="{D21E1D88-D35C-40DE-B621-932AE7100F38}">
      <dgm:prSet/>
      <dgm:spPr/>
      <dgm:t>
        <a:bodyPr/>
        <a:lstStyle/>
        <a:p>
          <a:endParaRPr lang="en-US"/>
        </a:p>
      </dgm:t>
    </dgm:pt>
    <dgm:pt modelId="{FED663DE-D617-4723-84AF-3649B77D406E}" type="sibTrans" cxnId="{D21E1D88-D35C-40DE-B621-932AE7100F38}">
      <dgm:prSet/>
      <dgm:spPr/>
      <dgm:t>
        <a:bodyPr/>
        <a:lstStyle/>
        <a:p>
          <a:endParaRPr lang="en-US"/>
        </a:p>
      </dgm:t>
    </dgm:pt>
    <dgm:pt modelId="{4F6C27A1-AC4D-487D-AE19-023BF24B6BAB}">
      <dgm:prSet/>
      <dgm:spPr/>
      <dgm:t>
        <a:bodyPr/>
        <a:lstStyle/>
        <a:p>
          <a:r>
            <a:rPr lang="en-US"/>
            <a:t>Explain</a:t>
          </a:r>
        </a:p>
      </dgm:t>
    </dgm:pt>
    <dgm:pt modelId="{0D513DCF-9625-410F-9CC3-0853F75E2A08}" type="parTrans" cxnId="{628DF476-2EBA-4AAB-81DD-7A7512AB08E3}">
      <dgm:prSet/>
      <dgm:spPr/>
      <dgm:t>
        <a:bodyPr/>
        <a:lstStyle/>
        <a:p>
          <a:endParaRPr lang="en-US"/>
        </a:p>
      </dgm:t>
    </dgm:pt>
    <dgm:pt modelId="{43042F4D-E651-4CFA-8D26-28199393E048}" type="sibTrans" cxnId="{628DF476-2EBA-4AAB-81DD-7A7512AB08E3}">
      <dgm:prSet/>
      <dgm:spPr/>
      <dgm:t>
        <a:bodyPr/>
        <a:lstStyle/>
        <a:p>
          <a:endParaRPr lang="en-US"/>
        </a:p>
      </dgm:t>
    </dgm:pt>
    <dgm:pt modelId="{4504AF0D-D481-437E-AA87-095DFAB0264C}">
      <dgm:prSet/>
      <dgm:spPr/>
      <dgm:t>
        <a:bodyPr/>
        <a:lstStyle/>
        <a:p>
          <a:r>
            <a:rPr lang="en-US"/>
            <a:t>Explain to child that their brain works differently in a positive way</a:t>
          </a:r>
        </a:p>
      </dgm:t>
    </dgm:pt>
    <dgm:pt modelId="{CCDFD422-00B4-4BD1-8D02-B71A43D83866}" type="parTrans" cxnId="{3C2D9FAA-00FD-4FB5-A965-092990DA026A}">
      <dgm:prSet/>
      <dgm:spPr/>
      <dgm:t>
        <a:bodyPr/>
        <a:lstStyle/>
        <a:p>
          <a:endParaRPr lang="en-US"/>
        </a:p>
      </dgm:t>
    </dgm:pt>
    <dgm:pt modelId="{6E5D70E1-EE22-43AC-ADD6-0FC2DE7E28EB}" type="sibTrans" cxnId="{3C2D9FAA-00FD-4FB5-A965-092990DA026A}">
      <dgm:prSet/>
      <dgm:spPr/>
      <dgm:t>
        <a:bodyPr/>
        <a:lstStyle/>
        <a:p>
          <a:endParaRPr lang="en-US"/>
        </a:p>
      </dgm:t>
    </dgm:pt>
    <dgm:pt modelId="{8ED4EBCA-F098-4335-BE54-2F36DC7BC739}">
      <dgm:prSet/>
      <dgm:spPr/>
      <dgm:t>
        <a:bodyPr/>
        <a:lstStyle/>
        <a:p>
          <a:r>
            <a:rPr lang="en-US"/>
            <a:t>Find</a:t>
          </a:r>
        </a:p>
      </dgm:t>
    </dgm:pt>
    <dgm:pt modelId="{7B7BE304-923C-4012-B425-38351A725B7B}" type="parTrans" cxnId="{EF6A0115-D547-455F-91C1-514F245BBF38}">
      <dgm:prSet/>
      <dgm:spPr/>
      <dgm:t>
        <a:bodyPr/>
        <a:lstStyle/>
        <a:p>
          <a:endParaRPr lang="en-US"/>
        </a:p>
      </dgm:t>
    </dgm:pt>
    <dgm:pt modelId="{0A292254-FE12-40AE-95C9-F1B99621E4DD}" type="sibTrans" cxnId="{EF6A0115-D547-455F-91C1-514F245BBF38}">
      <dgm:prSet/>
      <dgm:spPr/>
      <dgm:t>
        <a:bodyPr/>
        <a:lstStyle/>
        <a:p>
          <a:endParaRPr lang="en-US"/>
        </a:p>
      </dgm:t>
    </dgm:pt>
    <dgm:pt modelId="{E7FA9F52-87A1-443D-A999-DF5E07AEFDF6}">
      <dgm:prSet/>
      <dgm:spPr/>
      <dgm:t>
        <a:bodyPr/>
        <a:lstStyle/>
        <a:p>
          <a:r>
            <a:rPr lang="en-US"/>
            <a:t>Find ways to include children in social activities in positive way (may involve educating other parents and providing them with guidance on how to include your child and help them feel comfortable)</a:t>
          </a:r>
        </a:p>
      </dgm:t>
    </dgm:pt>
    <dgm:pt modelId="{9B99055B-50A4-4FBB-961E-5213566C4B45}" type="parTrans" cxnId="{BB1E0216-23E4-466D-B72A-67B20D4D7E70}">
      <dgm:prSet/>
      <dgm:spPr/>
      <dgm:t>
        <a:bodyPr/>
        <a:lstStyle/>
        <a:p>
          <a:endParaRPr lang="en-US"/>
        </a:p>
      </dgm:t>
    </dgm:pt>
    <dgm:pt modelId="{B5B6DA08-20E6-4BA2-A75F-EFBABBBB3B56}" type="sibTrans" cxnId="{BB1E0216-23E4-466D-B72A-67B20D4D7E70}">
      <dgm:prSet/>
      <dgm:spPr/>
      <dgm:t>
        <a:bodyPr/>
        <a:lstStyle/>
        <a:p>
          <a:endParaRPr lang="en-US"/>
        </a:p>
      </dgm:t>
    </dgm:pt>
    <dgm:pt modelId="{C500C71F-1727-4057-9D8E-2F838E961E47}">
      <dgm:prSet/>
      <dgm:spPr/>
      <dgm:t>
        <a:bodyPr/>
        <a:lstStyle/>
        <a:p>
          <a:r>
            <a:rPr lang="en-US"/>
            <a:t>Help</a:t>
          </a:r>
        </a:p>
      </dgm:t>
    </dgm:pt>
    <dgm:pt modelId="{FAE250EA-0349-44B6-A2E5-7E89B8421B9F}" type="parTrans" cxnId="{9BAAB0EC-1750-4FD0-9F44-67ACB8981D18}">
      <dgm:prSet/>
      <dgm:spPr/>
      <dgm:t>
        <a:bodyPr/>
        <a:lstStyle/>
        <a:p>
          <a:endParaRPr lang="en-US"/>
        </a:p>
      </dgm:t>
    </dgm:pt>
    <dgm:pt modelId="{3C6A2384-DEB9-4DE3-BCA8-4AE17D895C60}" type="sibTrans" cxnId="{9BAAB0EC-1750-4FD0-9F44-67ACB8981D18}">
      <dgm:prSet/>
      <dgm:spPr/>
      <dgm:t>
        <a:bodyPr/>
        <a:lstStyle/>
        <a:p>
          <a:endParaRPr lang="en-US"/>
        </a:p>
      </dgm:t>
    </dgm:pt>
    <dgm:pt modelId="{10A1C412-8018-42D0-8355-0FB18D5C0370}">
      <dgm:prSet/>
      <dgm:spPr/>
      <dgm:t>
        <a:bodyPr/>
        <a:lstStyle/>
        <a:p>
          <a:r>
            <a:rPr lang="en-US"/>
            <a:t>Help you child communicate with other children</a:t>
          </a:r>
        </a:p>
      </dgm:t>
    </dgm:pt>
    <dgm:pt modelId="{E5AD492B-6FC3-4A71-98FF-BC2CB50445AE}" type="parTrans" cxnId="{60CC701D-E843-4B7A-9C48-F9822961F811}">
      <dgm:prSet/>
      <dgm:spPr/>
      <dgm:t>
        <a:bodyPr/>
        <a:lstStyle/>
        <a:p>
          <a:endParaRPr lang="en-US"/>
        </a:p>
      </dgm:t>
    </dgm:pt>
    <dgm:pt modelId="{B29293F8-4B5D-4521-848D-7103F01B5301}" type="sibTrans" cxnId="{60CC701D-E843-4B7A-9C48-F9822961F811}">
      <dgm:prSet/>
      <dgm:spPr/>
      <dgm:t>
        <a:bodyPr/>
        <a:lstStyle/>
        <a:p>
          <a:endParaRPr lang="en-US"/>
        </a:p>
      </dgm:t>
    </dgm:pt>
    <dgm:pt modelId="{71D255D1-EB95-4C29-B665-24D9972190B4}" type="pres">
      <dgm:prSet presAssocID="{FFDBA5AE-BED1-42E8-9AB6-A19C28826D1A}" presName="Name0" presStyleCnt="0">
        <dgm:presLayoutVars>
          <dgm:dir/>
          <dgm:animLvl val="lvl"/>
          <dgm:resizeHandles val="exact"/>
        </dgm:presLayoutVars>
      </dgm:prSet>
      <dgm:spPr/>
    </dgm:pt>
    <dgm:pt modelId="{98C26F47-8761-42D0-8DB4-089CAE262F42}" type="pres">
      <dgm:prSet presAssocID="{3B32DEA2-E8D0-4CC0-9146-A872A8CCB9EC}" presName="linNode" presStyleCnt="0"/>
      <dgm:spPr/>
    </dgm:pt>
    <dgm:pt modelId="{54497384-5B0F-4F6B-98FF-FBD3982E15C9}" type="pres">
      <dgm:prSet presAssocID="{3B32DEA2-E8D0-4CC0-9146-A872A8CCB9EC}" presName="parentText" presStyleLbl="solidFgAcc1" presStyleIdx="0" presStyleCnt="5">
        <dgm:presLayoutVars>
          <dgm:chMax val="1"/>
          <dgm:bulletEnabled/>
        </dgm:presLayoutVars>
      </dgm:prSet>
      <dgm:spPr/>
    </dgm:pt>
    <dgm:pt modelId="{41716E4C-51E3-47D4-8AF2-805291C1B768}" type="pres">
      <dgm:prSet presAssocID="{3B32DEA2-E8D0-4CC0-9146-A872A8CCB9EC}" presName="descendantText" presStyleLbl="alignNode1" presStyleIdx="0" presStyleCnt="5">
        <dgm:presLayoutVars>
          <dgm:bulletEnabled/>
        </dgm:presLayoutVars>
      </dgm:prSet>
      <dgm:spPr/>
    </dgm:pt>
    <dgm:pt modelId="{79490F40-CAFA-4AC7-A5D3-5695843943FD}" type="pres">
      <dgm:prSet presAssocID="{3B8D9F44-A62A-4B2B-8610-D7BCF01C104B}" presName="sp" presStyleCnt="0"/>
      <dgm:spPr/>
    </dgm:pt>
    <dgm:pt modelId="{DCB66D36-2C4A-4A72-BB35-DDAC6FBE2C2B}" type="pres">
      <dgm:prSet presAssocID="{6F15C815-A203-422E-BEF3-288835A019D7}" presName="linNode" presStyleCnt="0"/>
      <dgm:spPr/>
    </dgm:pt>
    <dgm:pt modelId="{97C65B2F-2C8B-48CB-88F8-3B6E3631FC9C}" type="pres">
      <dgm:prSet presAssocID="{6F15C815-A203-422E-BEF3-288835A019D7}" presName="parentText" presStyleLbl="solidFgAcc1" presStyleIdx="1" presStyleCnt="5">
        <dgm:presLayoutVars>
          <dgm:chMax val="1"/>
          <dgm:bulletEnabled/>
        </dgm:presLayoutVars>
      </dgm:prSet>
      <dgm:spPr/>
    </dgm:pt>
    <dgm:pt modelId="{B6582448-4BCB-4523-89E7-C9DA5611F1D1}" type="pres">
      <dgm:prSet presAssocID="{6F15C815-A203-422E-BEF3-288835A019D7}" presName="descendantText" presStyleLbl="alignNode1" presStyleIdx="1" presStyleCnt="5">
        <dgm:presLayoutVars>
          <dgm:bulletEnabled/>
        </dgm:presLayoutVars>
      </dgm:prSet>
      <dgm:spPr/>
    </dgm:pt>
    <dgm:pt modelId="{E9B4F23D-6CE1-4952-8CF2-903DB056F047}" type="pres">
      <dgm:prSet presAssocID="{A8CAD58B-E06B-4288-A26B-9533835E0724}" presName="sp" presStyleCnt="0"/>
      <dgm:spPr/>
    </dgm:pt>
    <dgm:pt modelId="{F613A501-3EF2-4ABD-ADB4-2DB88AD6DFA1}" type="pres">
      <dgm:prSet presAssocID="{4F6C27A1-AC4D-487D-AE19-023BF24B6BAB}" presName="linNode" presStyleCnt="0"/>
      <dgm:spPr/>
    </dgm:pt>
    <dgm:pt modelId="{6245B4EF-3B77-4A22-A7E3-336144356490}" type="pres">
      <dgm:prSet presAssocID="{4F6C27A1-AC4D-487D-AE19-023BF24B6BAB}" presName="parentText" presStyleLbl="solidFgAcc1" presStyleIdx="2" presStyleCnt="5">
        <dgm:presLayoutVars>
          <dgm:chMax val="1"/>
          <dgm:bulletEnabled/>
        </dgm:presLayoutVars>
      </dgm:prSet>
      <dgm:spPr/>
    </dgm:pt>
    <dgm:pt modelId="{475CBC1D-6A25-419B-9621-E8FB424A0220}" type="pres">
      <dgm:prSet presAssocID="{4F6C27A1-AC4D-487D-AE19-023BF24B6BAB}" presName="descendantText" presStyleLbl="alignNode1" presStyleIdx="2" presStyleCnt="5">
        <dgm:presLayoutVars>
          <dgm:bulletEnabled/>
        </dgm:presLayoutVars>
      </dgm:prSet>
      <dgm:spPr/>
    </dgm:pt>
    <dgm:pt modelId="{2652FCAF-78CC-4BA7-A359-FFA757C50372}" type="pres">
      <dgm:prSet presAssocID="{43042F4D-E651-4CFA-8D26-28199393E048}" presName="sp" presStyleCnt="0"/>
      <dgm:spPr/>
    </dgm:pt>
    <dgm:pt modelId="{88AC219C-4912-4A20-B647-75525ABBFFA7}" type="pres">
      <dgm:prSet presAssocID="{8ED4EBCA-F098-4335-BE54-2F36DC7BC739}" presName="linNode" presStyleCnt="0"/>
      <dgm:spPr/>
    </dgm:pt>
    <dgm:pt modelId="{5756DD4E-B89E-4F8E-9809-D1F2623B060E}" type="pres">
      <dgm:prSet presAssocID="{8ED4EBCA-F098-4335-BE54-2F36DC7BC739}" presName="parentText" presStyleLbl="solidFgAcc1" presStyleIdx="3" presStyleCnt="5">
        <dgm:presLayoutVars>
          <dgm:chMax val="1"/>
          <dgm:bulletEnabled/>
        </dgm:presLayoutVars>
      </dgm:prSet>
      <dgm:spPr/>
    </dgm:pt>
    <dgm:pt modelId="{5759D03F-C7AB-43AC-9B2C-88E9C44DBDE8}" type="pres">
      <dgm:prSet presAssocID="{8ED4EBCA-F098-4335-BE54-2F36DC7BC739}" presName="descendantText" presStyleLbl="alignNode1" presStyleIdx="3" presStyleCnt="5">
        <dgm:presLayoutVars>
          <dgm:bulletEnabled/>
        </dgm:presLayoutVars>
      </dgm:prSet>
      <dgm:spPr/>
    </dgm:pt>
    <dgm:pt modelId="{7C844018-2050-4884-A742-D55DB68866FA}" type="pres">
      <dgm:prSet presAssocID="{0A292254-FE12-40AE-95C9-F1B99621E4DD}" presName="sp" presStyleCnt="0"/>
      <dgm:spPr/>
    </dgm:pt>
    <dgm:pt modelId="{FF9A2058-53AB-4B87-9262-E8B8460D122A}" type="pres">
      <dgm:prSet presAssocID="{C500C71F-1727-4057-9D8E-2F838E961E47}" presName="linNode" presStyleCnt="0"/>
      <dgm:spPr/>
    </dgm:pt>
    <dgm:pt modelId="{0983E65A-B568-4610-A03D-2A4DDF13B9CA}" type="pres">
      <dgm:prSet presAssocID="{C500C71F-1727-4057-9D8E-2F838E961E47}" presName="parentText" presStyleLbl="solidFgAcc1" presStyleIdx="4" presStyleCnt="5">
        <dgm:presLayoutVars>
          <dgm:chMax val="1"/>
          <dgm:bulletEnabled/>
        </dgm:presLayoutVars>
      </dgm:prSet>
      <dgm:spPr/>
    </dgm:pt>
    <dgm:pt modelId="{EF5BE0CF-EAC3-4F39-9748-F7CD8C136D31}" type="pres">
      <dgm:prSet presAssocID="{C500C71F-1727-4057-9D8E-2F838E961E47}" presName="descendantText" presStyleLbl="alignNode1" presStyleIdx="4" presStyleCnt="5">
        <dgm:presLayoutVars>
          <dgm:bulletEnabled/>
        </dgm:presLayoutVars>
      </dgm:prSet>
      <dgm:spPr/>
    </dgm:pt>
  </dgm:ptLst>
  <dgm:cxnLst>
    <dgm:cxn modelId="{2743A30A-9770-407A-A3AD-7F68026A8CB8}" type="presOf" srcId="{6F15C815-A203-422E-BEF3-288835A019D7}" destId="{97C65B2F-2C8B-48CB-88F8-3B6E3631FC9C}" srcOrd="0" destOrd="0" presId="urn:microsoft.com/office/officeart/2016/7/layout/VerticalHollowActionList"/>
    <dgm:cxn modelId="{EF6A0115-D547-455F-91C1-514F245BBF38}" srcId="{FFDBA5AE-BED1-42E8-9AB6-A19C28826D1A}" destId="{8ED4EBCA-F098-4335-BE54-2F36DC7BC739}" srcOrd="3" destOrd="0" parTransId="{7B7BE304-923C-4012-B425-38351A725B7B}" sibTransId="{0A292254-FE12-40AE-95C9-F1B99621E4DD}"/>
    <dgm:cxn modelId="{BB1E0216-23E4-466D-B72A-67B20D4D7E70}" srcId="{8ED4EBCA-F098-4335-BE54-2F36DC7BC739}" destId="{E7FA9F52-87A1-443D-A999-DF5E07AEFDF6}" srcOrd="0" destOrd="0" parTransId="{9B99055B-50A4-4FBB-961E-5213566C4B45}" sibTransId="{B5B6DA08-20E6-4BA2-A75F-EFBABBBB3B56}"/>
    <dgm:cxn modelId="{FC6CBB1A-81A3-4D3E-9CE2-6DD400969323}" type="presOf" srcId="{E7FA9F52-87A1-443D-A999-DF5E07AEFDF6}" destId="{5759D03F-C7AB-43AC-9B2C-88E9C44DBDE8}" srcOrd="0" destOrd="0" presId="urn:microsoft.com/office/officeart/2016/7/layout/VerticalHollowActionList"/>
    <dgm:cxn modelId="{60CC701D-E843-4B7A-9C48-F9822961F811}" srcId="{C500C71F-1727-4057-9D8E-2F838E961E47}" destId="{10A1C412-8018-42D0-8355-0FB18D5C0370}" srcOrd="0" destOrd="0" parTransId="{E5AD492B-6FC3-4A71-98FF-BC2CB50445AE}" sibTransId="{B29293F8-4B5D-4521-848D-7103F01B5301}"/>
    <dgm:cxn modelId="{08859327-7B52-4978-8D17-46CB5A0C8F5B}" srcId="{3B32DEA2-E8D0-4CC0-9146-A872A8CCB9EC}" destId="{E161F2F6-38BE-479F-A8AA-8E83E13722D8}" srcOrd="0" destOrd="0" parTransId="{383FC54F-3041-44E0-B9A9-1DAD715D8583}" sibTransId="{77ACA601-10FD-4C58-A939-9CE56D9ACE07}"/>
    <dgm:cxn modelId="{27735763-BBD3-4126-AD39-61BFA4685208}" srcId="{FFDBA5AE-BED1-42E8-9AB6-A19C28826D1A}" destId="{6F15C815-A203-422E-BEF3-288835A019D7}" srcOrd="1" destOrd="0" parTransId="{1353BC21-D2DC-4C9B-9EB7-27792F70E07E}" sibTransId="{A8CAD58B-E06B-4288-A26B-9533835E0724}"/>
    <dgm:cxn modelId="{05A2FB44-5229-411E-9810-DC55B57AE366}" type="presOf" srcId="{4504AF0D-D481-437E-AA87-095DFAB0264C}" destId="{475CBC1D-6A25-419B-9621-E8FB424A0220}" srcOrd="0" destOrd="0" presId="urn:microsoft.com/office/officeart/2016/7/layout/VerticalHollowActionList"/>
    <dgm:cxn modelId="{3209284C-9028-4D83-9A5B-A5C9C990DBC6}" type="presOf" srcId="{2EB70A26-7B20-4DDA-85F4-DC21822345B0}" destId="{B6582448-4BCB-4523-89E7-C9DA5611F1D1}" srcOrd="0" destOrd="0" presId="urn:microsoft.com/office/officeart/2016/7/layout/VerticalHollowActionList"/>
    <dgm:cxn modelId="{62E62C4E-6DF8-4AD7-B303-5D87A4C57ADD}" type="presOf" srcId="{FFDBA5AE-BED1-42E8-9AB6-A19C28826D1A}" destId="{71D255D1-EB95-4C29-B665-24D9972190B4}" srcOrd="0" destOrd="0" presId="urn:microsoft.com/office/officeart/2016/7/layout/VerticalHollowActionList"/>
    <dgm:cxn modelId="{628DF476-2EBA-4AAB-81DD-7A7512AB08E3}" srcId="{FFDBA5AE-BED1-42E8-9AB6-A19C28826D1A}" destId="{4F6C27A1-AC4D-487D-AE19-023BF24B6BAB}" srcOrd="2" destOrd="0" parTransId="{0D513DCF-9625-410F-9CC3-0853F75E2A08}" sibTransId="{43042F4D-E651-4CFA-8D26-28199393E048}"/>
    <dgm:cxn modelId="{392ADA7E-CF85-40A2-BE6D-6FEB7F57910F}" type="presOf" srcId="{E161F2F6-38BE-479F-A8AA-8E83E13722D8}" destId="{41716E4C-51E3-47D4-8AF2-805291C1B768}" srcOrd="0" destOrd="0" presId="urn:microsoft.com/office/officeart/2016/7/layout/VerticalHollowActionList"/>
    <dgm:cxn modelId="{C84CD083-6F05-4A11-B801-6D160509C06E}" type="presOf" srcId="{10A1C412-8018-42D0-8355-0FB18D5C0370}" destId="{EF5BE0CF-EAC3-4F39-9748-F7CD8C136D31}" srcOrd="0" destOrd="0" presId="urn:microsoft.com/office/officeart/2016/7/layout/VerticalHollowActionList"/>
    <dgm:cxn modelId="{D21E1D88-D35C-40DE-B621-932AE7100F38}" srcId="{6F15C815-A203-422E-BEF3-288835A019D7}" destId="{2EB70A26-7B20-4DDA-85F4-DC21822345B0}" srcOrd="0" destOrd="0" parTransId="{AB0585AE-DA8C-44FA-A7FC-97D388B8EBD3}" sibTransId="{FED663DE-D617-4723-84AF-3649B77D406E}"/>
    <dgm:cxn modelId="{9C91D295-3F5D-4141-A884-B5B7AA28940A}" type="presOf" srcId="{4F6C27A1-AC4D-487D-AE19-023BF24B6BAB}" destId="{6245B4EF-3B77-4A22-A7E3-336144356490}" srcOrd="0" destOrd="0" presId="urn:microsoft.com/office/officeart/2016/7/layout/VerticalHollowActionList"/>
    <dgm:cxn modelId="{3C2D9FAA-00FD-4FB5-A965-092990DA026A}" srcId="{4F6C27A1-AC4D-487D-AE19-023BF24B6BAB}" destId="{4504AF0D-D481-437E-AA87-095DFAB0264C}" srcOrd="0" destOrd="0" parTransId="{CCDFD422-00B4-4BD1-8D02-B71A43D83866}" sibTransId="{6E5D70E1-EE22-43AC-ADD6-0FC2DE7E28EB}"/>
    <dgm:cxn modelId="{86D3A1CC-00F0-444F-9AD2-3B05C33D8D02}" type="presOf" srcId="{8ED4EBCA-F098-4335-BE54-2F36DC7BC739}" destId="{5756DD4E-B89E-4F8E-9809-D1F2623B060E}" srcOrd="0" destOrd="0" presId="urn:microsoft.com/office/officeart/2016/7/layout/VerticalHollowActionList"/>
    <dgm:cxn modelId="{47CB05D3-DBF3-4147-8BF5-591EAE544104}" srcId="{FFDBA5AE-BED1-42E8-9AB6-A19C28826D1A}" destId="{3B32DEA2-E8D0-4CC0-9146-A872A8CCB9EC}" srcOrd="0" destOrd="0" parTransId="{FBA5A444-1780-426A-B778-252CB2BE79E0}" sibTransId="{3B8D9F44-A62A-4B2B-8610-D7BCF01C104B}"/>
    <dgm:cxn modelId="{A1427CDD-3716-4E0B-94E4-01035C237B3E}" type="presOf" srcId="{3B32DEA2-E8D0-4CC0-9146-A872A8CCB9EC}" destId="{54497384-5B0F-4F6B-98FF-FBD3982E15C9}" srcOrd="0" destOrd="0" presId="urn:microsoft.com/office/officeart/2016/7/layout/VerticalHollowActionList"/>
    <dgm:cxn modelId="{FAD94EE4-F037-47C0-B3CB-C26D0D4C3037}" type="presOf" srcId="{C500C71F-1727-4057-9D8E-2F838E961E47}" destId="{0983E65A-B568-4610-A03D-2A4DDF13B9CA}" srcOrd="0" destOrd="0" presId="urn:microsoft.com/office/officeart/2016/7/layout/VerticalHollowActionList"/>
    <dgm:cxn modelId="{9BAAB0EC-1750-4FD0-9F44-67ACB8981D18}" srcId="{FFDBA5AE-BED1-42E8-9AB6-A19C28826D1A}" destId="{C500C71F-1727-4057-9D8E-2F838E961E47}" srcOrd="4" destOrd="0" parTransId="{FAE250EA-0349-44B6-A2E5-7E89B8421B9F}" sibTransId="{3C6A2384-DEB9-4DE3-BCA8-4AE17D895C60}"/>
    <dgm:cxn modelId="{996873B2-E41A-458E-91EC-C779E7FB836C}" type="presParOf" srcId="{71D255D1-EB95-4C29-B665-24D9972190B4}" destId="{98C26F47-8761-42D0-8DB4-089CAE262F42}" srcOrd="0" destOrd="0" presId="urn:microsoft.com/office/officeart/2016/7/layout/VerticalHollowActionList"/>
    <dgm:cxn modelId="{E293FF75-50A4-434B-BAB8-7209998C2488}" type="presParOf" srcId="{98C26F47-8761-42D0-8DB4-089CAE262F42}" destId="{54497384-5B0F-4F6B-98FF-FBD3982E15C9}" srcOrd="0" destOrd="0" presId="urn:microsoft.com/office/officeart/2016/7/layout/VerticalHollowActionList"/>
    <dgm:cxn modelId="{9A869C49-3AFD-418E-BB76-986004823656}" type="presParOf" srcId="{98C26F47-8761-42D0-8DB4-089CAE262F42}" destId="{41716E4C-51E3-47D4-8AF2-805291C1B768}" srcOrd="1" destOrd="0" presId="urn:microsoft.com/office/officeart/2016/7/layout/VerticalHollowActionList"/>
    <dgm:cxn modelId="{19B87127-8E7B-40AC-8CE9-0E990F01CF1E}" type="presParOf" srcId="{71D255D1-EB95-4C29-B665-24D9972190B4}" destId="{79490F40-CAFA-4AC7-A5D3-5695843943FD}" srcOrd="1" destOrd="0" presId="urn:microsoft.com/office/officeart/2016/7/layout/VerticalHollowActionList"/>
    <dgm:cxn modelId="{685E6B20-355A-43DE-83E5-A0278E888107}" type="presParOf" srcId="{71D255D1-EB95-4C29-B665-24D9972190B4}" destId="{DCB66D36-2C4A-4A72-BB35-DDAC6FBE2C2B}" srcOrd="2" destOrd="0" presId="urn:microsoft.com/office/officeart/2016/7/layout/VerticalHollowActionList"/>
    <dgm:cxn modelId="{4C30A086-F414-47B9-87EE-EE2806ADE665}" type="presParOf" srcId="{DCB66D36-2C4A-4A72-BB35-DDAC6FBE2C2B}" destId="{97C65B2F-2C8B-48CB-88F8-3B6E3631FC9C}" srcOrd="0" destOrd="0" presId="urn:microsoft.com/office/officeart/2016/7/layout/VerticalHollowActionList"/>
    <dgm:cxn modelId="{94AD6BBB-F3ED-4C1B-B94B-C914CC33C456}" type="presParOf" srcId="{DCB66D36-2C4A-4A72-BB35-DDAC6FBE2C2B}" destId="{B6582448-4BCB-4523-89E7-C9DA5611F1D1}" srcOrd="1" destOrd="0" presId="urn:microsoft.com/office/officeart/2016/7/layout/VerticalHollowActionList"/>
    <dgm:cxn modelId="{ECA63F73-2053-4BDD-A086-26F02A6A8E22}" type="presParOf" srcId="{71D255D1-EB95-4C29-B665-24D9972190B4}" destId="{E9B4F23D-6CE1-4952-8CF2-903DB056F047}" srcOrd="3" destOrd="0" presId="urn:microsoft.com/office/officeart/2016/7/layout/VerticalHollowActionList"/>
    <dgm:cxn modelId="{459BEA14-6F23-47CE-A286-C6AFC5CECAB6}" type="presParOf" srcId="{71D255D1-EB95-4C29-B665-24D9972190B4}" destId="{F613A501-3EF2-4ABD-ADB4-2DB88AD6DFA1}" srcOrd="4" destOrd="0" presId="urn:microsoft.com/office/officeart/2016/7/layout/VerticalHollowActionList"/>
    <dgm:cxn modelId="{933030AB-D024-4A97-888E-A9464C2122DD}" type="presParOf" srcId="{F613A501-3EF2-4ABD-ADB4-2DB88AD6DFA1}" destId="{6245B4EF-3B77-4A22-A7E3-336144356490}" srcOrd="0" destOrd="0" presId="urn:microsoft.com/office/officeart/2016/7/layout/VerticalHollowActionList"/>
    <dgm:cxn modelId="{D0B09721-2F1B-41E4-9D66-9F2769504C20}" type="presParOf" srcId="{F613A501-3EF2-4ABD-ADB4-2DB88AD6DFA1}" destId="{475CBC1D-6A25-419B-9621-E8FB424A0220}" srcOrd="1" destOrd="0" presId="urn:microsoft.com/office/officeart/2016/7/layout/VerticalHollowActionList"/>
    <dgm:cxn modelId="{3A1D0D01-1F40-471F-AC69-F443B50415D6}" type="presParOf" srcId="{71D255D1-EB95-4C29-B665-24D9972190B4}" destId="{2652FCAF-78CC-4BA7-A359-FFA757C50372}" srcOrd="5" destOrd="0" presId="urn:microsoft.com/office/officeart/2016/7/layout/VerticalHollowActionList"/>
    <dgm:cxn modelId="{9D9F878C-E636-4A72-A027-EDBF36E0AB92}" type="presParOf" srcId="{71D255D1-EB95-4C29-B665-24D9972190B4}" destId="{88AC219C-4912-4A20-B647-75525ABBFFA7}" srcOrd="6" destOrd="0" presId="urn:microsoft.com/office/officeart/2016/7/layout/VerticalHollowActionList"/>
    <dgm:cxn modelId="{A242073C-46BB-4FD2-A4D2-1819C52D7DDC}" type="presParOf" srcId="{88AC219C-4912-4A20-B647-75525ABBFFA7}" destId="{5756DD4E-B89E-4F8E-9809-D1F2623B060E}" srcOrd="0" destOrd="0" presId="urn:microsoft.com/office/officeart/2016/7/layout/VerticalHollowActionList"/>
    <dgm:cxn modelId="{31C177A3-B0AE-493E-82B1-11FA38AA8307}" type="presParOf" srcId="{88AC219C-4912-4A20-B647-75525ABBFFA7}" destId="{5759D03F-C7AB-43AC-9B2C-88E9C44DBDE8}" srcOrd="1" destOrd="0" presId="urn:microsoft.com/office/officeart/2016/7/layout/VerticalHollowActionList"/>
    <dgm:cxn modelId="{BDB5BE79-8D7C-4A80-9776-F3EBD0F4B719}" type="presParOf" srcId="{71D255D1-EB95-4C29-B665-24D9972190B4}" destId="{7C844018-2050-4884-A742-D55DB68866FA}" srcOrd="7" destOrd="0" presId="urn:microsoft.com/office/officeart/2016/7/layout/VerticalHollowActionList"/>
    <dgm:cxn modelId="{EB4F87FC-ABF9-4872-AFCA-37003B095780}" type="presParOf" srcId="{71D255D1-EB95-4C29-B665-24D9972190B4}" destId="{FF9A2058-53AB-4B87-9262-E8B8460D122A}" srcOrd="8" destOrd="0" presId="urn:microsoft.com/office/officeart/2016/7/layout/VerticalHollowActionList"/>
    <dgm:cxn modelId="{DA3E411C-79B7-4CFB-A6E0-2759D210DD9C}" type="presParOf" srcId="{FF9A2058-53AB-4B87-9262-E8B8460D122A}" destId="{0983E65A-B568-4610-A03D-2A4DDF13B9CA}" srcOrd="0" destOrd="0" presId="urn:microsoft.com/office/officeart/2016/7/layout/VerticalHollowActionList"/>
    <dgm:cxn modelId="{B20F328B-D7CE-4DB4-BDA9-42EC993F4647}" type="presParOf" srcId="{FF9A2058-53AB-4B87-9262-E8B8460D122A}" destId="{EF5BE0CF-EAC3-4F39-9748-F7CD8C136D31}" srcOrd="1" destOrd="0" presId="urn:microsoft.com/office/officeart/2016/7/layout/VerticalHollow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847A3-D775-400A-93DD-3D82C462E706}">
      <dsp:nvSpPr>
        <dsp:cNvPr id="0" name=""/>
        <dsp:cNvSpPr/>
      </dsp:nvSpPr>
      <dsp:spPr>
        <a:xfrm>
          <a:off x="1333886" y="2510"/>
          <a:ext cx="5335544" cy="1101713"/>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Encourage, be proud, celebrate diversity, identify and verbalize strengths. View as strength, not pathology</a:t>
          </a:r>
        </a:p>
      </dsp:txBody>
      <dsp:txXfrm>
        <a:off x="1333886" y="2510"/>
        <a:ext cx="5335544" cy="1101713"/>
      </dsp:txXfrm>
    </dsp:sp>
    <dsp:sp modelId="{BB2EA3DA-4A50-41EF-A5E6-909A6D30EC5F}">
      <dsp:nvSpPr>
        <dsp:cNvPr id="0" name=""/>
        <dsp:cNvSpPr/>
      </dsp:nvSpPr>
      <dsp:spPr>
        <a:xfrm>
          <a:off x="0" y="2510"/>
          <a:ext cx="1333886" cy="1101713"/>
        </a:xfrm>
        <a:prstGeom prst="rect">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0585" tIns="108825" rIns="70585" bIns="108825" numCol="1" spcCol="1270" anchor="ctr" anchorCtr="0">
          <a:noAutofit/>
        </a:bodyPr>
        <a:lstStyle/>
        <a:p>
          <a:pPr marL="0" lvl="0" indent="0" algn="ctr" defTabSz="755650">
            <a:lnSpc>
              <a:spcPct val="90000"/>
            </a:lnSpc>
            <a:spcBef>
              <a:spcPct val="0"/>
            </a:spcBef>
            <a:spcAft>
              <a:spcPct val="35000"/>
            </a:spcAft>
            <a:buNone/>
          </a:pPr>
          <a:r>
            <a:rPr lang="en-US" sz="1700" kern="1200"/>
            <a:t>Encourage</a:t>
          </a:r>
        </a:p>
      </dsp:txBody>
      <dsp:txXfrm>
        <a:off x="0" y="2510"/>
        <a:ext cx="1333886" cy="1101713"/>
      </dsp:txXfrm>
    </dsp:sp>
    <dsp:sp modelId="{5267C103-7091-466C-84E1-4B8ECEBDE3E5}">
      <dsp:nvSpPr>
        <dsp:cNvPr id="0" name=""/>
        <dsp:cNvSpPr/>
      </dsp:nvSpPr>
      <dsp:spPr>
        <a:xfrm>
          <a:off x="1333886" y="1170327"/>
          <a:ext cx="5335544" cy="1101713"/>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Educate yourself and others</a:t>
          </a:r>
        </a:p>
      </dsp:txBody>
      <dsp:txXfrm>
        <a:off x="1333886" y="1170327"/>
        <a:ext cx="5335544" cy="1101713"/>
      </dsp:txXfrm>
    </dsp:sp>
    <dsp:sp modelId="{B3476288-5BC8-4425-B2CF-AF9F3EA49DCD}">
      <dsp:nvSpPr>
        <dsp:cNvPr id="0" name=""/>
        <dsp:cNvSpPr/>
      </dsp:nvSpPr>
      <dsp:spPr>
        <a:xfrm>
          <a:off x="0" y="1170327"/>
          <a:ext cx="1333886" cy="1101713"/>
        </a:xfrm>
        <a:prstGeom prst="rect">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0585" tIns="108825" rIns="70585" bIns="108825" numCol="1" spcCol="1270" anchor="ctr" anchorCtr="0">
          <a:noAutofit/>
        </a:bodyPr>
        <a:lstStyle/>
        <a:p>
          <a:pPr marL="0" lvl="0" indent="0" algn="ctr" defTabSz="755650">
            <a:lnSpc>
              <a:spcPct val="90000"/>
            </a:lnSpc>
            <a:spcBef>
              <a:spcPct val="0"/>
            </a:spcBef>
            <a:spcAft>
              <a:spcPct val="35000"/>
            </a:spcAft>
            <a:buNone/>
          </a:pPr>
          <a:r>
            <a:rPr lang="en-US" sz="1700" kern="1200"/>
            <a:t>Educate</a:t>
          </a:r>
        </a:p>
      </dsp:txBody>
      <dsp:txXfrm>
        <a:off x="0" y="1170327"/>
        <a:ext cx="1333886" cy="1101713"/>
      </dsp:txXfrm>
    </dsp:sp>
    <dsp:sp modelId="{F5400905-B604-4CE0-82CF-FF3429FFA5A3}">
      <dsp:nvSpPr>
        <dsp:cNvPr id="0" name=""/>
        <dsp:cNvSpPr/>
      </dsp:nvSpPr>
      <dsp:spPr>
        <a:xfrm>
          <a:off x="1333886" y="2338143"/>
          <a:ext cx="5335544" cy="1101713"/>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Practice inclusion and advocacy</a:t>
          </a:r>
        </a:p>
      </dsp:txBody>
      <dsp:txXfrm>
        <a:off x="1333886" y="2338143"/>
        <a:ext cx="5335544" cy="1101713"/>
      </dsp:txXfrm>
    </dsp:sp>
    <dsp:sp modelId="{D30DA18E-D3F4-45F8-887D-9BB4D70191AF}">
      <dsp:nvSpPr>
        <dsp:cNvPr id="0" name=""/>
        <dsp:cNvSpPr/>
      </dsp:nvSpPr>
      <dsp:spPr>
        <a:xfrm>
          <a:off x="0" y="2338143"/>
          <a:ext cx="1333886" cy="1101713"/>
        </a:xfrm>
        <a:prstGeom prst="rect">
          <a:avLst/>
        </a:prstGeom>
        <a:solidFill>
          <a:schemeClr val="accent4">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0585" tIns="108825" rIns="70585" bIns="108825" numCol="1" spcCol="1270" anchor="ctr" anchorCtr="0">
          <a:noAutofit/>
        </a:bodyPr>
        <a:lstStyle/>
        <a:p>
          <a:pPr marL="0" lvl="0" indent="0" algn="ctr" defTabSz="755650">
            <a:lnSpc>
              <a:spcPct val="90000"/>
            </a:lnSpc>
            <a:spcBef>
              <a:spcPct val="0"/>
            </a:spcBef>
            <a:spcAft>
              <a:spcPct val="35000"/>
            </a:spcAft>
            <a:buNone/>
          </a:pPr>
          <a:r>
            <a:rPr lang="en-US" sz="1700" kern="1200"/>
            <a:t>Practice</a:t>
          </a:r>
        </a:p>
      </dsp:txBody>
      <dsp:txXfrm>
        <a:off x="0" y="2338143"/>
        <a:ext cx="1333886" cy="1101713"/>
      </dsp:txXfrm>
    </dsp:sp>
    <dsp:sp modelId="{2D73F004-3F19-4495-B4F1-2C3DEA87B273}">
      <dsp:nvSpPr>
        <dsp:cNvPr id="0" name=""/>
        <dsp:cNvSpPr/>
      </dsp:nvSpPr>
      <dsp:spPr>
        <a:xfrm>
          <a:off x="1333886" y="3505959"/>
          <a:ext cx="5335544" cy="1101713"/>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Understand the ways your child does things or thinks differently</a:t>
          </a:r>
        </a:p>
      </dsp:txBody>
      <dsp:txXfrm>
        <a:off x="1333886" y="3505959"/>
        <a:ext cx="5335544" cy="1101713"/>
      </dsp:txXfrm>
    </dsp:sp>
    <dsp:sp modelId="{F6232F03-019C-4407-8E59-64E2B9727906}">
      <dsp:nvSpPr>
        <dsp:cNvPr id="0" name=""/>
        <dsp:cNvSpPr/>
      </dsp:nvSpPr>
      <dsp:spPr>
        <a:xfrm>
          <a:off x="0" y="3505959"/>
          <a:ext cx="1333886" cy="1101713"/>
        </a:xfrm>
        <a:prstGeom prst="rect">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0585" tIns="108825" rIns="70585" bIns="108825" numCol="1" spcCol="1270" anchor="ctr" anchorCtr="0">
          <a:noAutofit/>
        </a:bodyPr>
        <a:lstStyle/>
        <a:p>
          <a:pPr marL="0" lvl="0" indent="0" algn="ctr" defTabSz="755650">
            <a:lnSpc>
              <a:spcPct val="90000"/>
            </a:lnSpc>
            <a:spcBef>
              <a:spcPct val="0"/>
            </a:spcBef>
            <a:spcAft>
              <a:spcPct val="35000"/>
            </a:spcAft>
            <a:buNone/>
          </a:pPr>
          <a:r>
            <a:rPr lang="en-US" sz="1700" kern="1200"/>
            <a:t>Understand</a:t>
          </a:r>
        </a:p>
      </dsp:txBody>
      <dsp:txXfrm>
        <a:off x="0" y="3505959"/>
        <a:ext cx="1333886" cy="1101713"/>
      </dsp:txXfrm>
    </dsp:sp>
    <dsp:sp modelId="{6B136120-87FE-4487-86EC-EF22FF030762}">
      <dsp:nvSpPr>
        <dsp:cNvPr id="0" name=""/>
        <dsp:cNvSpPr/>
      </dsp:nvSpPr>
      <dsp:spPr>
        <a:xfrm>
          <a:off x="1333886" y="4673775"/>
          <a:ext cx="5335544" cy="1101713"/>
        </a:xfrm>
        <a:prstGeom prst="rect">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Adjust tasks so child can be successful and fully participate (examples provided on later slide) – when possible, adjust the environment rather than forcing the child to adapt</a:t>
          </a:r>
        </a:p>
      </dsp:txBody>
      <dsp:txXfrm>
        <a:off x="1333886" y="4673775"/>
        <a:ext cx="5335544" cy="1101713"/>
      </dsp:txXfrm>
    </dsp:sp>
    <dsp:sp modelId="{9E94F2D8-6E33-4928-AF79-885FA9698C99}">
      <dsp:nvSpPr>
        <dsp:cNvPr id="0" name=""/>
        <dsp:cNvSpPr/>
      </dsp:nvSpPr>
      <dsp:spPr>
        <a:xfrm>
          <a:off x="0" y="4673775"/>
          <a:ext cx="1333886" cy="1101713"/>
        </a:xfrm>
        <a:prstGeom prst="rect">
          <a:avLst/>
        </a:prstGeom>
        <a:solidFill>
          <a:schemeClr val="accent6">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0585" tIns="108825" rIns="70585" bIns="108825" numCol="1" spcCol="1270" anchor="ctr" anchorCtr="0">
          <a:noAutofit/>
        </a:bodyPr>
        <a:lstStyle/>
        <a:p>
          <a:pPr marL="0" lvl="0" indent="0" algn="ctr" defTabSz="755650">
            <a:lnSpc>
              <a:spcPct val="90000"/>
            </a:lnSpc>
            <a:spcBef>
              <a:spcPct val="0"/>
            </a:spcBef>
            <a:spcAft>
              <a:spcPct val="35000"/>
            </a:spcAft>
            <a:buNone/>
          </a:pPr>
          <a:r>
            <a:rPr lang="en-US" sz="1700" kern="1200"/>
            <a:t>Adjust</a:t>
          </a:r>
        </a:p>
      </dsp:txBody>
      <dsp:txXfrm>
        <a:off x="0" y="4673775"/>
        <a:ext cx="1333886" cy="11017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716E4C-51E3-47D4-8AF2-805291C1B768}">
      <dsp:nvSpPr>
        <dsp:cNvPr id="0" name=""/>
        <dsp:cNvSpPr/>
      </dsp:nvSpPr>
      <dsp:spPr>
        <a:xfrm>
          <a:off x="1333886" y="2510"/>
          <a:ext cx="5335544" cy="1101713"/>
        </a:xfrm>
        <a:prstGeom prst="rect">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Teach child skills to manage tasks and activities in ways that work best for them</a:t>
          </a:r>
        </a:p>
      </dsp:txBody>
      <dsp:txXfrm>
        <a:off x="1333886" y="2510"/>
        <a:ext cx="5335544" cy="1101713"/>
      </dsp:txXfrm>
    </dsp:sp>
    <dsp:sp modelId="{54497384-5B0F-4F6B-98FF-FBD3982E15C9}">
      <dsp:nvSpPr>
        <dsp:cNvPr id="0" name=""/>
        <dsp:cNvSpPr/>
      </dsp:nvSpPr>
      <dsp:spPr>
        <a:xfrm>
          <a:off x="0" y="2510"/>
          <a:ext cx="1333886" cy="1101713"/>
        </a:xfrm>
        <a:prstGeom prst="rect">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85" tIns="108825" rIns="70585" bIns="108825" numCol="1" spcCol="1270" anchor="ctr" anchorCtr="0">
          <a:noAutofit/>
        </a:bodyPr>
        <a:lstStyle/>
        <a:p>
          <a:pPr marL="0" lvl="0" indent="0" algn="ctr" defTabSz="711200">
            <a:lnSpc>
              <a:spcPct val="90000"/>
            </a:lnSpc>
            <a:spcBef>
              <a:spcPct val="0"/>
            </a:spcBef>
            <a:spcAft>
              <a:spcPct val="35000"/>
            </a:spcAft>
            <a:buNone/>
          </a:pPr>
          <a:r>
            <a:rPr lang="en-US" sz="1600" kern="1200"/>
            <a:t>Teach</a:t>
          </a:r>
        </a:p>
      </dsp:txBody>
      <dsp:txXfrm>
        <a:off x="0" y="2510"/>
        <a:ext cx="1333886" cy="1101713"/>
      </dsp:txXfrm>
    </dsp:sp>
    <dsp:sp modelId="{B6582448-4BCB-4523-89E7-C9DA5611F1D1}">
      <dsp:nvSpPr>
        <dsp:cNvPr id="0" name=""/>
        <dsp:cNvSpPr/>
      </dsp:nvSpPr>
      <dsp:spPr>
        <a:xfrm>
          <a:off x="1333886" y="1170327"/>
          <a:ext cx="5335544" cy="1101713"/>
        </a:xfrm>
        <a:prstGeom prst="rect">
          <a:avLst/>
        </a:prstGeom>
        <a:solidFill>
          <a:schemeClr val="accent5">
            <a:hueOff val="-377219"/>
            <a:satOff val="80"/>
            <a:lumOff val="-1716"/>
            <a:alphaOff val="0"/>
          </a:schemeClr>
        </a:solidFill>
        <a:ln w="9525" cap="flat" cmpd="sng" algn="ctr">
          <a:solidFill>
            <a:schemeClr val="accent5">
              <a:hueOff val="-377219"/>
              <a:satOff val="80"/>
              <a:lumOff val="-1716"/>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Make sure schools, clubs, communities include and support your child</a:t>
          </a:r>
        </a:p>
      </dsp:txBody>
      <dsp:txXfrm>
        <a:off x="1333886" y="1170327"/>
        <a:ext cx="5335544" cy="1101713"/>
      </dsp:txXfrm>
    </dsp:sp>
    <dsp:sp modelId="{97C65B2F-2C8B-48CB-88F8-3B6E3631FC9C}">
      <dsp:nvSpPr>
        <dsp:cNvPr id="0" name=""/>
        <dsp:cNvSpPr/>
      </dsp:nvSpPr>
      <dsp:spPr>
        <a:xfrm>
          <a:off x="0" y="1170327"/>
          <a:ext cx="1333886" cy="1101713"/>
        </a:xfrm>
        <a:prstGeom prst="rect">
          <a:avLst/>
        </a:prstGeom>
        <a:solidFill>
          <a:schemeClr val="lt1">
            <a:hueOff val="0"/>
            <a:satOff val="0"/>
            <a:lumOff val="0"/>
            <a:alphaOff val="0"/>
          </a:schemeClr>
        </a:solidFill>
        <a:ln w="9525" cap="flat" cmpd="sng" algn="ctr">
          <a:solidFill>
            <a:schemeClr val="accent5">
              <a:hueOff val="-377219"/>
              <a:satOff val="80"/>
              <a:lumOff val="-171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85" tIns="108825" rIns="70585" bIns="108825" numCol="1" spcCol="1270" anchor="ctr" anchorCtr="0">
          <a:noAutofit/>
        </a:bodyPr>
        <a:lstStyle/>
        <a:p>
          <a:pPr marL="0" lvl="0" indent="0" algn="ctr" defTabSz="711200">
            <a:lnSpc>
              <a:spcPct val="90000"/>
            </a:lnSpc>
            <a:spcBef>
              <a:spcPct val="0"/>
            </a:spcBef>
            <a:spcAft>
              <a:spcPct val="35000"/>
            </a:spcAft>
            <a:buNone/>
          </a:pPr>
          <a:r>
            <a:rPr lang="en-US" sz="1600" kern="1200"/>
            <a:t>Make</a:t>
          </a:r>
        </a:p>
      </dsp:txBody>
      <dsp:txXfrm>
        <a:off x="0" y="1170327"/>
        <a:ext cx="1333886" cy="1101713"/>
      </dsp:txXfrm>
    </dsp:sp>
    <dsp:sp modelId="{475CBC1D-6A25-419B-9621-E8FB424A0220}">
      <dsp:nvSpPr>
        <dsp:cNvPr id="0" name=""/>
        <dsp:cNvSpPr/>
      </dsp:nvSpPr>
      <dsp:spPr>
        <a:xfrm>
          <a:off x="1333886" y="2338143"/>
          <a:ext cx="5335544" cy="1101713"/>
        </a:xfrm>
        <a:prstGeom prst="rect">
          <a:avLst/>
        </a:prstGeom>
        <a:solidFill>
          <a:schemeClr val="accent5">
            <a:hueOff val="-754438"/>
            <a:satOff val="160"/>
            <a:lumOff val="-3431"/>
            <a:alphaOff val="0"/>
          </a:schemeClr>
        </a:solidFill>
        <a:ln w="9525" cap="flat" cmpd="sng" algn="ctr">
          <a:solidFill>
            <a:schemeClr val="accent5">
              <a:hueOff val="-754438"/>
              <a:satOff val="160"/>
              <a:lumOff val="-3431"/>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Explain to child that their brain works differently in a positive way</a:t>
          </a:r>
        </a:p>
      </dsp:txBody>
      <dsp:txXfrm>
        <a:off x="1333886" y="2338143"/>
        <a:ext cx="5335544" cy="1101713"/>
      </dsp:txXfrm>
    </dsp:sp>
    <dsp:sp modelId="{6245B4EF-3B77-4A22-A7E3-336144356490}">
      <dsp:nvSpPr>
        <dsp:cNvPr id="0" name=""/>
        <dsp:cNvSpPr/>
      </dsp:nvSpPr>
      <dsp:spPr>
        <a:xfrm>
          <a:off x="0" y="2338143"/>
          <a:ext cx="1333886" cy="1101713"/>
        </a:xfrm>
        <a:prstGeom prst="rect">
          <a:avLst/>
        </a:prstGeom>
        <a:solidFill>
          <a:schemeClr val="lt1">
            <a:hueOff val="0"/>
            <a:satOff val="0"/>
            <a:lumOff val="0"/>
            <a:alphaOff val="0"/>
          </a:schemeClr>
        </a:solidFill>
        <a:ln w="9525" cap="flat" cmpd="sng" algn="ctr">
          <a:solidFill>
            <a:schemeClr val="accent5">
              <a:hueOff val="-754438"/>
              <a:satOff val="160"/>
              <a:lumOff val="-343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85" tIns="108825" rIns="70585" bIns="108825" numCol="1" spcCol="1270" anchor="ctr" anchorCtr="0">
          <a:noAutofit/>
        </a:bodyPr>
        <a:lstStyle/>
        <a:p>
          <a:pPr marL="0" lvl="0" indent="0" algn="ctr" defTabSz="711200">
            <a:lnSpc>
              <a:spcPct val="90000"/>
            </a:lnSpc>
            <a:spcBef>
              <a:spcPct val="0"/>
            </a:spcBef>
            <a:spcAft>
              <a:spcPct val="35000"/>
            </a:spcAft>
            <a:buNone/>
          </a:pPr>
          <a:r>
            <a:rPr lang="en-US" sz="1600" kern="1200"/>
            <a:t>Explain</a:t>
          </a:r>
        </a:p>
      </dsp:txBody>
      <dsp:txXfrm>
        <a:off x="0" y="2338143"/>
        <a:ext cx="1333886" cy="1101713"/>
      </dsp:txXfrm>
    </dsp:sp>
    <dsp:sp modelId="{5759D03F-C7AB-43AC-9B2C-88E9C44DBDE8}">
      <dsp:nvSpPr>
        <dsp:cNvPr id="0" name=""/>
        <dsp:cNvSpPr/>
      </dsp:nvSpPr>
      <dsp:spPr>
        <a:xfrm>
          <a:off x="1333886" y="3505959"/>
          <a:ext cx="5335544" cy="1101713"/>
        </a:xfrm>
        <a:prstGeom prst="rect">
          <a:avLst/>
        </a:prstGeom>
        <a:solidFill>
          <a:schemeClr val="accent5">
            <a:hueOff val="-1131656"/>
            <a:satOff val="240"/>
            <a:lumOff val="-5147"/>
            <a:alphaOff val="0"/>
          </a:schemeClr>
        </a:solidFill>
        <a:ln w="9525" cap="flat" cmpd="sng" algn="ctr">
          <a:solidFill>
            <a:schemeClr val="accent5">
              <a:hueOff val="-1131656"/>
              <a:satOff val="240"/>
              <a:lumOff val="-5147"/>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Find ways to include children in social activities in positive way (may involve educating other parents and providing them with guidance on how to include your child and help them feel comfortable)</a:t>
          </a:r>
        </a:p>
      </dsp:txBody>
      <dsp:txXfrm>
        <a:off x="1333886" y="3505959"/>
        <a:ext cx="5335544" cy="1101713"/>
      </dsp:txXfrm>
    </dsp:sp>
    <dsp:sp modelId="{5756DD4E-B89E-4F8E-9809-D1F2623B060E}">
      <dsp:nvSpPr>
        <dsp:cNvPr id="0" name=""/>
        <dsp:cNvSpPr/>
      </dsp:nvSpPr>
      <dsp:spPr>
        <a:xfrm>
          <a:off x="0" y="3505959"/>
          <a:ext cx="1333886" cy="1101713"/>
        </a:xfrm>
        <a:prstGeom prst="rect">
          <a:avLst/>
        </a:prstGeom>
        <a:solidFill>
          <a:schemeClr val="lt1">
            <a:hueOff val="0"/>
            <a:satOff val="0"/>
            <a:lumOff val="0"/>
            <a:alphaOff val="0"/>
          </a:schemeClr>
        </a:solidFill>
        <a:ln w="9525" cap="flat" cmpd="sng" algn="ctr">
          <a:solidFill>
            <a:schemeClr val="accent5">
              <a:hueOff val="-1131656"/>
              <a:satOff val="240"/>
              <a:lumOff val="-514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85" tIns="108825" rIns="70585" bIns="108825" numCol="1" spcCol="1270" anchor="ctr" anchorCtr="0">
          <a:noAutofit/>
        </a:bodyPr>
        <a:lstStyle/>
        <a:p>
          <a:pPr marL="0" lvl="0" indent="0" algn="ctr" defTabSz="711200">
            <a:lnSpc>
              <a:spcPct val="90000"/>
            </a:lnSpc>
            <a:spcBef>
              <a:spcPct val="0"/>
            </a:spcBef>
            <a:spcAft>
              <a:spcPct val="35000"/>
            </a:spcAft>
            <a:buNone/>
          </a:pPr>
          <a:r>
            <a:rPr lang="en-US" sz="1600" kern="1200"/>
            <a:t>Find</a:t>
          </a:r>
        </a:p>
      </dsp:txBody>
      <dsp:txXfrm>
        <a:off x="0" y="3505959"/>
        <a:ext cx="1333886" cy="1101713"/>
      </dsp:txXfrm>
    </dsp:sp>
    <dsp:sp modelId="{EF5BE0CF-EAC3-4F39-9748-F7CD8C136D31}">
      <dsp:nvSpPr>
        <dsp:cNvPr id="0" name=""/>
        <dsp:cNvSpPr/>
      </dsp:nvSpPr>
      <dsp:spPr>
        <a:xfrm>
          <a:off x="1333886" y="4673775"/>
          <a:ext cx="5335544" cy="1101713"/>
        </a:xfrm>
        <a:prstGeom prst="rect">
          <a:avLst/>
        </a:prstGeom>
        <a:solidFill>
          <a:schemeClr val="accent5">
            <a:hueOff val="-1508875"/>
            <a:satOff val="320"/>
            <a:lumOff val="-6863"/>
            <a:alphaOff val="0"/>
          </a:schemeClr>
        </a:solidFill>
        <a:ln w="9525" cap="flat" cmpd="sng" algn="ctr">
          <a:solidFill>
            <a:schemeClr val="accent5">
              <a:hueOff val="-1508875"/>
              <a:satOff val="320"/>
              <a:lumOff val="-6863"/>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3524" tIns="279835" rIns="103524" bIns="279835" numCol="1" spcCol="1270" anchor="ctr" anchorCtr="0">
          <a:noAutofit/>
        </a:bodyPr>
        <a:lstStyle/>
        <a:p>
          <a:pPr marL="0" lvl="0" indent="0" algn="l" defTabSz="577850">
            <a:lnSpc>
              <a:spcPct val="90000"/>
            </a:lnSpc>
            <a:spcBef>
              <a:spcPct val="0"/>
            </a:spcBef>
            <a:spcAft>
              <a:spcPct val="35000"/>
            </a:spcAft>
            <a:buNone/>
          </a:pPr>
          <a:r>
            <a:rPr lang="en-US" sz="1300" kern="1200"/>
            <a:t>Help you child communicate with other children</a:t>
          </a:r>
        </a:p>
      </dsp:txBody>
      <dsp:txXfrm>
        <a:off x="1333886" y="4673775"/>
        <a:ext cx="5335544" cy="1101713"/>
      </dsp:txXfrm>
    </dsp:sp>
    <dsp:sp modelId="{0983E65A-B568-4610-A03D-2A4DDF13B9CA}">
      <dsp:nvSpPr>
        <dsp:cNvPr id="0" name=""/>
        <dsp:cNvSpPr/>
      </dsp:nvSpPr>
      <dsp:spPr>
        <a:xfrm>
          <a:off x="0" y="4673775"/>
          <a:ext cx="1333886" cy="1101713"/>
        </a:xfrm>
        <a:prstGeom prst="rect">
          <a:avLst/>
        </a:prstGeom>
        <a:solidFill>
          <a:schemeClr val="lt1">
            <a:hueOff val="0"/>
            <a:satOff val="0"/>
            <a:lumOff val="0"/>
            <a:alphaOff val="0"/>
          </a:schemeClr>
        </a:solidFill>
        <a:ln w="9525" cap="flat" cmpd="sng" algn="ctr">
          <a:solidFill>
            <a:schemeClr val="accent5">
              <a:hueOff val="-1508875"/>
              <a:satOff val="320"/>
              <a:lumOff val="-686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85" tIns="108825" rIns="70585" bIns="108825" numCol="1" spcCol="1270" anchor="ctr" anchorCtr="0">
          <a:noAutofit/>
        </a:bodyPr>
        <a:lstStyle/>
        <a:p>
          <a:pPr marL="0" lvl="0" indent="0" algn="ctr" defTabSz="711200">
            <a:lnSpc>
              <a:spcPct val="90000"/>
            </a:lnSpc>
            <a:spcBef>
              <a:spcPct val="0"/>
            </a:spcBef>
            <a:spcAft>
              <a:spcPct val="35000"/>
            </a:spcAft>
            <a:buNone/>
          </a:pPr>
          <a:r>
            <a:rPr lang="en-US" sz="1600" kern="1200"/>
            <a:t>Help</a:t>
          </a:r>
        </a:p>
      </dsp:txBody>
      <dsp:txXfrm>
        <a:off x="0" y="4673775"/>
        <a:ext cx="1333886" cy="1101713"/>
      </dsp:txXfrm>
    </dsp:sp>
  </dsp:spTree>
</dsp:drawing>
</file>

<file path=ppt/diagrams/layout1.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HollowActionList">
  <dgm:title val="Vertical Hollow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solidFgAcc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82130E-E491-4014-AE04-5286B73C3CAF}" type="datetimeFigureOut">
              <a:rPr lang="en-US" smtClean="0"/>
              <a:t>4/6/2023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D95DD6-7917-463A-8571-4BE5C2BAB4F7}" type="slidenum">
              <a:rPr lang="en-US" smtClean="0"/>
              <a:t>‹#›</a:t>
            </a:fld>
            <a:endParaRPr lang="en-US"/>
          </a:p>
        </p:txBody>
      </p:sp>
    </p:spTree>
    <p:extLst>
      <p:ext uri="{BB962C8B-B14F-4D97-AF65-F5344CB8AC3E}">
        <p14:creationId xmlns:p14="http://schemas.microsoft.com/office/powerpoint/2010/main" val="2110279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what is meant by “social construct”. How do people react to neurodiversity?</a:t>
            </a:r>
          </a:p>
        </p:txBody>
      </p:sp>
      <p:sp>
        <p:nvSpPr>
          <p:cNvPr id="4" name="Slide Number Placeholder 3"/>
          <p:cNvSpPr>
            <a:spLocks noGrp="1"/>
          </p:cNvSpPr>
          <p:nvPr>
            <p:ph type="sldNum" sz="quarter" idx="5"/>
          </p:nvPr>
        </p:nvSpPr>
        <p:spPr/>
        <p:txBody>
          <a:bodyPr/>
          <a:lstStyle/>
          <a:p>
            <a:fld id="{5FD95DD6-7917-463A-8571-4BE5C2BAB4F7}" type="slidenum">
              <a:rPr lang="en-US" smtClean="0"/>
              <a:t>3</a:t>
            </a:fld>
            <a:endParaRPr lang="en-US"/>
          </a:p>
        </p:txBody>
      </p:sp>
    </p:spTree>
    <p:extLst>
      <p:ext uri="{BB962C8B-B14F-4D97-AF65-F5344CB8AC3E}">
        <p14:creationId xmlns:p14="http://schemas.microsoft.com/office/powerpoint/2010/main" val="1207783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Autism and neurodiversity does not mean broken. View the Ted Talks and discuss.</a:t>
            </a:r>
          </a:p>
        </p:txBody>
      </p:sp>
      <p:sp>
        <p:nvSpPr>
          <p:cNvPr id="4" name="Slide Number Placeholder 3"/>
          <p:cNvSpPr>
            <a:spLocks noGrp="1"/>
          </p:cNvSpPr>
          <p:nvPr>
            <p:ph type="sldNum" sz="quarter" idx="5"/>
          </p:nvPr>
        </p:nvSpPr>
        <p:spPr/>
        <p:txBody>
          <a:bodyPr/>
          <a:lstStyle/>
          <a:p>
            <a:fld id="{5FD95DD6-7917-463A-8571-4BE5C2BAB4F7}" type="slidenum">
              <a:rPr lang="en-US" smtClean="0"/>
              <a:t>4</a:t>
            </a:fld>
            <a:endParaRPr lang="en-US"/>
          </a:p>
        </p:txBody>
      </p:sp>
    </p:spTree>
    <p:extLst>
      <p:ext uri="{BB962C8B-B14F-4D97-AF65-F5344CB8AC3E}">
        <p14:creationId xmlns:p14="http://schemas.microsoft.com/office/powerpoint/2010/main" val="2318660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for examples and/or provide some specific examples. What messages can you give to provide encouragement, what would it look like to view it as a strength, how can you educate self and others</a:t>
            </a:r>
          </a:p>
        </p:txBody>
      </p:sp>
      <p:sp>
        <p:nvSpPr>
          <p:cNvPr id="4" name="Slide Number Placeholder 3"/>
          <p:cNvSpPr>
            <a:spLocks noGrp="1"/>
          </p:cNvSpPr>
          <p:nvPr>
            <p:ph type="sldNum" sz="quarter" idx="5"/>
          </p:nvPr>
        </p:nvSpPr>
        <p:spPr/>
        <p:txBody>
          <a:bodyPr/>
          <a:lstStyle/>
          <a:p>
            <a:fld id="{5FD95DD6-7917-463A-8571-4BE5C2BAB4F7}" type="slidenum">
              <a:rPr lang="en-US" smtClean="0"/>
              <a:t>5</a:t>
            </a:fld>
            <a:endParaRPr lang="en-US"/>
          </a:p>
        </p:txBody>
      </p:sp>
    </p:spTree>
    <p:extLst>
      <p:ext uri="{BB962C8B-B14F-4D97-AF65-F5344CB8AC3E}">
        <p14:creationId xmlns:p14="http://schemas.microsoft.com/office/powerpoint/2010/main" val="382915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participants these sites and ask for other books that participants have found helpful</a:t>
            </a:r>
          </a:p>
        </p:txBody>
      </p:sp>
      <p:sp>
        <p:nvSpPr>
          <p:cNvPr id="4" name="Slide Number Placeholder 3"/>
          <p:cNvSpPr>
            <a:spLocks noGrp="1"/>
          </p:cNvSpPr>
          <p:nvPr>
            <p:ph type="sldNum" sz="quarter" idx="5"/>
          </p:nvPr>
        </p:nvSpPr>
        <p:spPr/>
        <p:txBody>
          <a:bodyPr/>
          <a:lstStyle/>
          <a:p>
            <a:fld id="{5FD95DD6-7917-463A-8571-4BE5C2BAB4F7}" type="slidenum">
              <a:rPr lang="en-US" smtClean="0"/>
              <a:t>7</a:t>
            </a:fld>
            <a:endParaRPr lang="en-US"/>
          </a:p>
        </p:txBody>
      </p:sp>
    </p:spTree>
    <p:extLst>
      <p:ext uri="{BB962C8B-B14F-4D97-AF65-F5344CB8AC3E}">
        <p14:creationId xmlns:p14="http://schemas.microsoft.com/office/powerpoint/2010/main" val="2983606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difference between people-first language and identity-first language and the evolution of language. People first language recognizes that a person is more than a particular identity, but may serve to give a message that the particular identity is something that is “bad” or should be hidden as opposed to something to be proud of. Identity first language focuses more on pride and strength in that identity. (person with disability versus disabled person). What language does the person prefer? What are the issues with “labels” ? Is it only an issue if we think the “label” is bad or undesirable? (we generally would not have a problem with – She is a smart person versus she is a person who is smart….)</a:t>
            </a:r>
          </a:p>
        </p:txBody>
      </p:sp>
      <p:sp>
        <p:nvSpPr>
          <p:cNvPr id="4" name="Slide Number Placeholder 3"/>
          <p:cNvSpPr>
            <a:spLocks noGrp="1"/>
          </p:cNvSpPr>
          <p:nvPr>
            <p:ph type="sldNum" sz="quarter" idx="5"/>
          </p:nvPr>
        </p:nvSpPr>
        <p:spPr/>
        <p:txBody>
          <a:bodyPr/>
          <a:lstStyle/>
          <a:p>
            <a:fld id="{5FD95DD6-7917-463A-8571-4BE5C2BAB4F7}" type="slidenum">
              <a:rPr lang="en-US" smtClean="0"/>
              <a:t>8</a:t>
            </a:fld>
            <a:endParaRPr lang="en-US"/>
          </a:p>
        </p:txBody>
      </p:sp>
    </p:spTree>
    <p:extLst>
      <p:ext uri="{BB962C8B-B14F-4D97-AF65-F5344CB8AC3E}">
        <p14:creationId xmlns:p14="http://schemas.microsoft.com/office/powerpoint/2010/main" val="3450217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site provides examples of adjustments that can be helpful</a:t>
            </a:r>
          </a:p>
        </p:txBody>
      </p:sp>
      <p:sp>
        <p:nvSpPr>
          <p:cNvPr id="4" name="Slide Number Placeholder 3"/>
          <p:cNvSpPr>
            <a:spLocks noGrp="1"/>
          </p:cNvSpPr>
          <p:nvPr>
            <p:ph type="sldNum" sz="quarter" idx="5"/>
          </p:nvPr>
        </p:nvSpPr>
        <p:spPr/>
        <p:txBody>
          <a:bodyPr/>
          <a:lstStyle/>
          <a:p>
            <a:fld id="{5FD95DD6-7917-463A-8571-4BE5C2BAB4F7}" type="slidenum">
              <a:rPr lang="en-US" smtClean="0"/>
              <a:t>9</a:t>
            </a:fld>
            <a:endParaRPr lang="en-US"/>
          </a:p>
        </p:txBody>
      </p:sp>
    </p:spTree>
    <p:extLst>
      <p:ext uri="{BB962C8B-B14F-4D97-AF65-F5344CB8AC3E}">
        <p14:creationId xmlns:p14="http://schemas.microsoft.com/office/powerpoint/2010/main" val="3144809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website listed - provides more details for each of these challenges  - the next set of slides provide examples of adjustments for each of the challenges listed – some applicable for school and some for workplace (some for both)</a:t>
            </a:r>
          </a:p>
        </p:txBody>
      </p:sp>
      <p:sp>
        <p:nvSpPr>
          <p:cNvPr id="4" name="Slide Number Placeholder 3"/>
          <p:cNvSpPr>
            <a:spLocks noGrp="1"/>
          </p:cNvSpPr>
          <p:nvPr>
            <p:ph type="sldNum" sz="quarter" idx="5"/>
          </p:nvPr>
        </p:nvSpPr>
        <p:spPr/>
        <p:txBody>
          <a:bodyPr/>
          <a:lstStyle/>
          <a:p>
            <a:fld id="{5FD95DD6-7917-463A-8571-4BE5C2BAB4F7}" type="slidenum">
              <a:rPr lang="en-US" smtClean="0"/>
              <a:t>11</a:t>
            </a:fld>
            <a:endParaRPr lang="en-US"/>
          </a:p>
        </p:txBody>
      </p:sp>
    </p:spTree>
    <p:extLst>
      <p:ext uri="{BB962C8B-B14F-4D97-AF65-F5344CB8AC3E}">
        <p14:creationId xmlns:p14="http://schemas.microsoft.com/office/powerpoint/2010/main" val="3250374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solidFill>
                  <a:srgbClr val="212121"/>
                </a:solidFill>
                <a:effectLst/>
                <a:latin typeface="Roboto" panose="02000000000000000000" pitchFamily="2" charset="0"/>
                <a:ea typeface="Calibri" panose="020F0502020204030204" pitchFamily="34" charset="0"/>
                <a:cs typeface="Times New Roman" panose="02020603050405020304" pitchFamily="18" charset="0"/>
              </a:rPr>
              <a:t>Doyle N. Neurodiversity at work: a biopsychosocial model and the impact on working adults. Br Med Bull. 2020 Oct 14;135(1):108-125. </a:t>
            </a:r>
            <a:r>
              <a:rPr lang="en-US" sz="1800" kern="100" dirty="0" err="1">
                <a:solidFill>
                  <a:srgbClr val="212121"/>
                </a:solidFill>
                <a:effectLst/>
                <a:latin typeface="Roboto" panose="02000000000000000000" pitchFamily="2" charset="0"/>
                <a:ea typeface="Calibri" panose="020F0502020204030204" pitchFamily="34" charset="0"/>
                <a:cs typeface="Times New Roman" panose="02020603050405020304" pitchFamily="18" charset="0"/>
              </a:rPr>
              <a:t>doi</a:t>
            </a:r>
            <a:r>
              <a:rPr lang="en-US" sz="1800" kern="100" dirty="0">
                <a:solidFill>
                  <a:srgbClr val="212121"/>
                </a:solidFill>
                <a:effectLst/>
                <a:latin typeface="Roboto" panose="02000000000000000000" pitchFamily="2" charset="0"/>
                <a:ea typeface="Calibri" panose="020F0502020204030204" pitchFamily="34" charset="0"/>
                <a:cs typeface="Times New Roman" panose="02020603050405020304" pitchFamily="18" charset="0"/>
              </a:rPr>
              <a:t>: 10.1093/</a:t>
            </a:r>
            <a:r>
              <a:rPr lang="en-US" sz="1800" kern="100" dirty="0" err="1">
                <a:solidFill>
                  <a:srgbClr val="212121"/>
                </a:solidFill>
                <a:effectLst/>
                <a:latin typeface="Roboto" panose="02000000000000000000" pitchFamily="2" charset="0"/>
                <a:ea typeface="Calibri" panose="020F0502020204030204" pitchFamily="34" charset="0"/>
                <a:cs typeface="Times New Roman" panose="02020603050405020304" pitchFamily="18" charset="0"/>
              </a:rPr>
              <a:t>bmb</a:t>
            </a:r>
            <a:r>
              <a:rPr lang="en-US" sz="1800" kern="100" dirty="0">
                <a:solidFill>
                  <a:srgbClr val="212121"/>
                </a:solidFill>
                <a:effectLst/>
                <a:latin typeface="Roboto" panose="02000000000000000000" pitchFamily="2" charset="0"/>
                <a:ea typeface="Calibri" panose="020F0502020204030204" pitchFamily="34" charset="0"/>
                <a:cs typeface="Times New Roman" panose="02020603050405020304" pitchFamily="18" charset="0"/>
              </a:rPr>
              <a:t>/ldaa021. PMID: 32996572; PMCID: PMC7732033.</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FD95DD6-7917-463A-8571-4BE5C2BAB4F7}" type="slidenum">
              <a:rPr lang="en-US" smtClean="0"/>
              <a:t>25</a:t>
            </a:fld>
            <a:endParaRPr lang="en-US"/>
          </a:p>
        </p:txBody>
      </p:sp>
    </p:spTree>
    <p:extLst>
      <p:ext uri="{BB962C8B-B14F-4D97-AF65-F5344CB8AC3E}">
        <p14:creationId xmlns:p14="http://schemas.microsoft.com/office/powerpoint/2010/main" val="3431169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9798E-90C4-48E6-B39B-37FF65347ABD}"/>
              </a:ext>
            </a:extLst>
          </p:cNvPr>
          <p:cNvSpPr>
            <a:spLocks noGrp="1"/>
          </p:cNvSpPr>
          <p:nvPr>
            <p:ph type="ctrTitle"/>
          </p:nvPr>
        </p:nvSpPr>
        <p:spPr>
          <a:xfrm>
            <a:off x="2197100" y="1079500"/>
            <a:ext cx="7797799" cy="2138400"/>
          </a:xfrm>
        </p:spPr>
        <p:txBody>
          <a:bodyPr anchor="b">
            <a:normAutofit/>
          </a:bodyPr>
          <a:lstStyle>
            <a:lvl1pPr algn="ctr">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3D95C8C-0A7F-40D9-A690-3D5898EFFE81}"/>
              </a:ext>
            </a:extLst>
          </p:cNvPr>
          <p:cNvSpPr>
            <a:spLocks noGrp="1"/>
          </p:cNvSpPr>
          <p:nvPr>
            <p:ph type="subTitle" idx="1"/>
          </p:nvPr>
        </p:nvSpPr>
        <p:spPr>
          <a:xfrm>
            <a:off x="3308350" y="4113213"/>
            <a:ext cx="5575300" cy="1655762"/>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D1322F3-E47A-4D6E-96A8-AB5C73BA9906}"/>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dirty="0"/>
          </a:p>
        </p:txBody>
      </p:sp>
      <p:sp>
        <p:nvSpPr>
          <p:cNvPr id="5" name="Footer Placeholder 4">
            <a:extLst>
              <a:ext uri="{FF2B5EF4-FFF2-40B4-BE49-F238E27FC236}">
                <a16:creationId xmlns:a16="http://schemas.microsoft.com/office/drawing/2014/main" id="{737BF5CE-9E66-4FD5-949F-34E11607C6DF}"/>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EEDAB7A-4032-416A-B04E-1F4878912E0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dirty="0"/>
          </a:p>
        </p:txBody>
      </p:sp>
      <p:cxnSp>
        <p:nvCxnSpPr>
          <p:cNvPr id="7" name="Straight Connector 6">
            <a:extLst>
              <a:ext uri="{FF2B5EF4-FFF2-40B4-BE49-F238E27FC236}">
                <a16:creationId xmlns:a16="http://schemas.microsoft.com/office/drawing/2014/main" id="{701C0CAB-6A03-4C6A-9FAA-219847753628}"/>
              </a:ext>
            </a:extLst>
          </p:cNvPr>
          <p:cNvCxnSpPr>
            <a:cxnSpLocks/>
          </p:cNvCxnSpPr>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982E0B2-AA9C-441C-A08E-A9DF9CF12116}"/>
              </a:ext>
            </a:extLst>
          </p:cNvPr>
          <p:cNvGrpSpPr/>
          <p:nvPr/>
        </p:nvGrpSpPr>
        <p:grpSpPr>
          <a:xfrm>
            <a:off x="9728046" y="4869342"/>
            <a:ext cx="1623711" cy="630920"/>
            <a:chOff x="9588346" y="4824892"/>
            <a:chExt cx="1623711" cy="630920"/>
          </a:xfrm>
        </p:grpSpPr>
        <p:sp>
          <p:nvSpPr>
            <p:cNvPr id="16" name="Freeform: Shape 15">
              <a:extLst>
                <a:ext uri="{FF2B5EF4-FFF2-40B4-BE49-F238E27FC236}">
                  <a16:creationId xmlns:a16="http://schemas.microsoft.com/office/drawing/2014/main" id="{A4A2E074-C10D-4C57-AB72-B631E4D77102}"/>
                </a:ext>
              </a:extLst>
            </p:cNvPr>
            <p:cNvSpPr/>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0B037EB3-1772-4BA8-A95A-E5DBDFEA32B0}"/>
                </a:ext>
              </a:extLst>
            </p:cNvPr>
            <p:cNvGrpSpPr/>
            <p:nvPr/>
          </p:nvGrpSpPr>
          <p:grpSpPr>
            <a:xfrm rot="2700000" flipH="1">
              <a:off x="10112436" y="4359902"/>
              <a:ext cx="571820" cy="1620000"/>
              <a:chOff x="8482785" y="4330454"/>
              <a:chExt cx="571820" cy="1620000"/>
            </a:xfrm>
          </p:grpSpPr>
          <p:sp>
            <p:nvSpPr>
              <p:cNvPr id="18" name="Freeform: Shape 17">
                <a:extLst>
                  <a:ext uri="{FF2B5EF4-FFF2-40B4-BE49-F238E27FC236}">
                    <a16:creationId xmlns:a16="http://schemas.microsoft.com/office/drawing/2014/main" id="{A1F47AC1-63D0-47F3-9728-1A0A0543494B}"/>
                  </a:ext>
                </a:extLst>
              </p:cNvPr>
              <p:cNvSpPr/>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Connector 18">
                <a:extLst>
                  <a:ext uri="{FF2B5EF4-FFF2-40B4-BE49-F238E27FC236}">
                    <a16:creationId xmlns:a16="http://schemas.microsoft.com/office/drawing/2014/main" id="{803A57D6-0C36-4560-A08A-16768551EF6F}"/>
                  </a:ext>
                </a:extLst>
              </p:cNvPr>
              <p:cNvCxnSpPr>
                <a:cxnSpLocks/>
              </p:cNvCxnSpPr>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67089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B794F-0C7D-47A6-A355-9B54F3A082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18BEFC-5F95-43C3-A662-CF24426CB374}"/>
              </a:ext>
            </a:extLst>
          </p:cNvPr>
          <p:cNvSpPr>
            <a:spLocks noGrp="1"/>
          </p:cNvSpPr>
          <p:nvPr>
            <p:ph type="body" orient="vert" idx="1"/>
          </p:nvPr>
        </p:nvSpPr>
        <p:spPr>
          <a:xfrm>
            <a:off x="1079500" y="1790700"/>
            <a:ext cx="10026650" cy="3978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E020A41-C226-41AB-8766-C9BF3E9BF9D0}"/>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5" name="Footer Placeholder 4">
            <a:extLst>
              <a:ext uri="{FF2B5EF4-FFF2-40B4-BE49-F238E27FC236}">
                <a16:creationId xmlns:a16="http://schemas.microsoft.com/office/drawing/2014/main" id="{877795E9-017B-4505-810D-A5F553A56BC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626A1BD-3429-4C11-B230-8AD083EC3EC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2055317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11CA2-18BF-408B-A40C-B43A0A7B80FA}"/>
              </a:ext>
            </a:extLst>
          </p:cNvPr>
          <p:cNvSpPr>
            <a:spLocks noGrp="1"/>
          </p:cNvSpPr>
          <p:nvPr>
            <p:ph type="title" orient="vert"/>
          </p:nvPr>
        </p:nvSpPr>
        <p:spPr>
          <a:xfrm>
            <a:off x="9899079" y="1079500"/>
            <a:ext cx="1292662" cy="4689476"/>
          </a:xfrm>
        </p:spPr>
        <p:txBody>
          <a:bodyPr vert="eaVert">
            <a:normAutofit/>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AE424B6-12FC-41A1-AF7C-7E3931D97204}"/>
              </a:ext>
            </a:extLst>
          </p:cNvPr>
          <p:cNvSpPr>
            <a:spLocks noGrp="1"/>
          </p:cNvSpPr>
          <p:nvPr>
            <p:ph type="body" orient="vert" idx="1"/>
          </p:nvPr>
        </p:nvSpPr>
        <p:spPr>
          <a:xfrm>
            <a:off x="1079499" y="1079500"/>
            <a:ext cx="8495943" cy="46894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35CF957-F921-48CF-97FE-91190C1AE9B3}"/>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5" name="Footer Placeholder 4">
            <a:extLst>
              <a:ext uri="{FF2B5EF4-FFF2-40B4-BE49-F238E27FC236}">
                <a16:creationId xmlns:a16="http://schemas.microsoft.com/office/drawing/2014/main" id="{6653F49D-6E0C-47F7-BAAD-A427913DC4D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038A122-F390-46CF-BECF-3AE05CA585C4}"/>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287560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A217A-A229-4751-8D09-0CAD914F628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A9DEA33-60C3-4B28-B3EF-E93D6D46A3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7D3B28-C66B-4279-AB67-2BC1D01239A4}"/>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5" name="Footer Placeholder 4">
            <a:extLst>
              <a:ext uri="{FF2B5EF4-FFF2-40B4-BE49-F238E27FC236}">
                <a16:creationId xmlns:a16="http://schemas.microsoft.com/office/drawing/2014/main" id="{8928FF39-A0DA-4F77-9297-B83C86B575D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7D65A-9D4E-42F6-A8BF-1EEAFB180710}"/>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572789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017BB-B242-4CC6-887C-83E08CE2D54A}"/>
              </a:ext>
            </a:extLst>
          </p:cNvPr>
          <p:cNvSpPr>
            <a:spLocks noGrp="1"/>
          </p:cNvSpPr>
          <p:nvPr>
            <p:ph type="title"/>
          </p:nvPr>
        </p:nvSpPr>
        <p:spPr>
          <a:xfrm>
            <a:off x="1079500" y="2252663"/>
            <a:ext cx="4457700" cy="2349500"/>
          </a:xfrm>
        </p:spPr>
        <p:txBody>
          <a:bodyPr anchor="ctr" anchorCtr="0">
            <a:normAutofit/>
          </a:bodyPr>
          <a:lstStyle>
            <a:lvl1pPr algn="ctr">
              <a:defRPr sz="2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695823-EA83-493F-8FEC-C72B5B9CF2FD}"/>
              </a:ext>
            </a:extLst>
          </p:cNvPr>
          <p:cNvSpPr>
            <a:spLocks noGrp="1"/>
          </p:cNvSpPr>
          <p:nvPr>
            <p:ph type="body" idx="1"/>
          </p:nvPr>
        </p:nvSpPr>
        <p:spPr>
          <a:xfrm>
            <a:off x="6654800" y="2252664"/>
            <a:ext cx="4451348" cy="2349500"/>
          </a:xfrm>
        </p:spPr>
        <p:txBody>
          <a:bodyPr anchor="ctr" anchorCtr="0"/>
          <a:lstStyle>
            <a:lvl1pPr marL="0" indent="0">
              <a:buNone/>
              <a:defRPr sz="2400" i="1">
                <a:solidFill>
                  <a:schemeClr val="tx1">
                    <a:alpha val="7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E08E54-36BB-4AB4-BE1F-5FA8207BEAF8}"/>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5" name="Footer Placeholder 4">
            <a:extLst>
              <a:ext uri="{FF2B5EF4-FFF2-40B4-BE49-F238E27FC236}">
                <a16:creationId xmlns:a16="http://schemas.microsoft.com/office/drawing/2014/main" id="{C0453A6A-C55A-40A1-A3BB-DB417047F54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D6E656-7AC0-4BD3-AFE5-4B5122E2F2D8}"/>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grpSp>
        <p:nvGrpSpPr>
          <p:cNvPr id="20" name="Group 19">
            <a:extLst>
              <a:ext uri="{FF2B5EF4-FFF2-40B4-BE49-F238E27FC236}">
                <a16:creationId xmlns:a16="http://schemas.microsoft.com/office/drawing/2014/main" id="{E9ABE19D-0B51-4388-93D1-0CD6B767115D}"/>
              </a:ext>
            </a:extLst>
          </p:cNvPr>
          <p:cNvGrpSpPr/>
          <p:nvPr/>
        </p:nvGrpSpPr>
        <p:grpSpPr>
          <a:xfrm>
            <a:off x="999771" y="932104"/>
            <a:ext cx="913428" cy="1032464"/>
            <a:chOff x="999771" y="932104"/>
            <a:chExt cx="913428" cy="1032464"/>
          </a:xfrm>
        </p:grpSpPr>
        <p:grpSp>
          <p:nvGrpSpPr>
            <p:cNvPr id="21" name="Group 20">
              <a:extLst>
                <a:ext uri="{FF2B5EF4-FFF2-40B4-BE49-F238E27FC236}">
                  <a16:creationId xmlns:a16="http://schemas.microsoft.com/office/drawing/2014/main" id="{46226ED6-7133-4222-9552-0EA4B1B3C9FB}"/>
                </a:ext>
              </a:extLst>
            </p:cNvPr>
            <p:cNvGrpSpPr/>
            <p:nvPr/>
          </p:nvGrpSpPr>
          <p:grpSpPr>
            <a:xfrm rot="8100000" flipV="1">
              <a:off x="1047457" y="1290386"/>
              <a:ext cx="865742" cy="628383"/>
              <a:chOff x="558167" y="958515"/>
              <a:chExt cx="865742" cy="628383"/>
            </a:xfrm>
            <a:solidFill>
              <a:schemeClr val="accent3"/>
            </a:solidFill>
          </p:grpSpPr>
          <p:sp>
            <p:nvSpPr>
              <p:cNvPr id="28" name="Freeform: Shape 27">
                <a:extLst>
                  <a:ext uri="{FF2B5EF4-FFF2-40B4-BE49-F238E27FC236}">
                    <a16:creationId xmlns:a16="http://schemas.microsoft.com/office/drawing/2014/main" id="{BE810E40-D42F-4034-93BA-54446465D20B}"/>
                  </a:ext>
                </a:extLst>
              </p:cNvPr>
              <p:cNvSpPr/>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Shape 28">
                <a:extLst>
                  <a:ext uri="{FF2B5EF4-FFF2-40B4-BE49-F238E27FC236}">
                    <a16:creationId xmlns:a16="http://schemas.microsoft.com/office/drawing/2014/main" id="{60F6BFC2-CA89-42B8-8A5A-E9F26BA87FBB}"/>
                  </a:ext>
                </a:extLst>
              </p:cNvPr>
              <p:cNvSpPr/>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1CA36485-DC1D-48C9-91B2-425DBC66D471}"/>
                </a:ext>
              </a:extLst>
            </p:cNvPr>
            <p:cNvGrpSpPr/>
            <p:nvPr/>
          </p:nvGrpSpPr>
          <p:grpSpPr>
            <a:xfrm rot="10800000" flipH="1" flipV="1">
              <a:off x="999771" y="932104"/>
              <a:ext cx="864005" cy="1032464"/>
              <a:chOff x="2207971" y="2384401"/>
              <a:chExt cx="864005" cy="1032464"/>
            </a:xfrm>
          </p:grpSpPr>
          <p:sp>
            <p:nvSpPr>
              <p:cNvPr id="23" name="Freeform: Shape 22">
                <a:extLst>
                  <a:ext uri="{FF2B5EF4-FFF2-40B4-BE49-F238E27FC236}">
                    <a16:creationId xmlns:a16="http://schemas.microsoft.com/office/drawing/2014/main" id="{0ACF276E-196C-4923-B7D1-48A8E6A1669C}"/>
                  </a:ext>
                </a:extLst>
              </p:cNvPr>
              <p:cNvSpPr/>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Freeform: Shape 23">
                <a:extLst>
                  <a:ext uri="{FF2B5EF4-FFF2-40B4-BE49-F238E27FC236}">
                    <a16:creationId xmlns:a16="http://schemas.microsoft.com/office/drawing/2014/main" id="{FFE3686C-DFF6-4995-81B8-FA38F5BB0401}"/>
                  </a:ext>
                </a:extLst>
              </p:cNvPr>
              <p:cNvSpPr/>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5" name="Group 24">
                <a:extLst>
                  <a:ext uri="{FF2B5EF4-FFF2-40B4-BE49-F238E27FC236}">
                    <a16:creationId xmlns:a16="http://schemas.microsoft.com/office/drawing/2014/main" id="{9DCBF653-CCB9-47B2-9DD9-68847A45D82D}"/>
                  </a:ext>
                </a:extLst>
              </p:cNvPr>
              <p:cNvGrpSpPr/>
              <p:nvPr/>
            </p:nvGrpSpPr>
            <p:grpSpPr>
              <a:xfrm>
                <a:off x="2440769" y="2384401"/>
                <a:ext cx="313009" cy="1032464"/>
                <a:chOff x="2440769" y="2384401"/>
                <a:chExt cx="313009" cy="1032464"/>
              </a:xfrm>
            </p:grpSpPr>
            <p:cxnSp>
              <p:nvCxnSpPr>
                <p:cNvPr id="26" name="Straight Connector 25">
                  <a:extLst>
                    <a:ext uri="{FF2B5EF4-FFF2-40B4-BE49-F238E27FC236}">
                      <a16:creationId xmlns:a16="http://schemas.microsoft.com/office/drawing/2014/main" id="{7F081A1F-C7C9-4907-AAED-B4E9B64973FB}"/>
                    </a:ext>
                  </a:extLst>
                </p:cNvPr>
                <p:cNvCxnSpPr>
                  <a:cxnSpLocks/>
                </p:cNvCxnSpPr>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4F8F89A-0719-4D9A-8379-9EEBD7201052}"/>
                    </a:ext>
                  </a:extLst>
                </p:cNvPr>
                <p:cNvCxnSpPr>
                  <a:cxnSpLocks/>
                </p:cNvCxnSpPr>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0" name="Group 29">
            <a:extLst>
              <a:ext uri="{FF2B5EF4-FFF2-40B4-BE49-F238E27FC236}">
                <a16:creationId xmlns:a16="http://schemas.microsoft.com/office/drawing/2014/main" id="{E7AA5779-FF0F-4ACF-A56C-710A4CDEC8A3}"/>
              </a:ext>
            </a:extLst>
          </p:cNvPr>
          <p:cNvGrpSpPr/>
          <p:nvPr/>
        </p:nvGrpSpPr>
        <p:grpSpPr>
          <a:xfrm>
            <a:off x="1437136" y="649304"/>
            <a:ext cx="388541" cy="388541"/>
            <a:chOff x="5752675" y="5440856"/>
            <a:chExt cx="388541" cy="388541"/>
          </a:xfrm>
        </p:grpSpPr>
        <p:sp>
          <p:nvSpPr>
            <p:cNvPr id="31" name="Oval 30">
              <a:extLst>
                <a:ext uri="{FF2B5EF4-FFF2-40B4-BE49-F238E27FC236}">
                  <a16:creationId xmlns:a16="http://schemas.microsoft.com/office/drawing/2014/main" id="{5F0ADB13-4626-4F84-B513-0B58E65C248E}"/>
                </a:ext>
              </a:extLst>
            </p:cNvPr>
            <p:cNvSpPr/>
            <p:nvPr/>
          </p:nvSpPr>
          <p:spPr>
            <a:xfrm rot="10800000">
              <a:off x="5800801" y="5488982"/>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2" name="Oval 31">
              <a:extLst>
                <a:ext uri="{FF2B5EF4-FFF2-40B4-BE49-F238E27FC236}">
                  <a16:creationId xmlns:a16="http://schemas.microsoft.com/office/drawing/2014/main" id="{AF46BC46-AD78-4932-95BA-D3009154CA7A}"/>
                </a:ext>
              </a:extLst>
            </p:cNvPr>
            <p:cNvSpPr/>
            <p:nvPr/>
          </p:nvSpPr>
          <p:spPr>
            <a:xfrm>
              <a:off x="5752675" y="5440856"/>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3" name="Straight Connector 32">
            <a:extLst>
              <a:ext uri="{FF2B5EF4-FFF2-40B4-BE49-F238E27FC236}">
                <a16:creationId xmlns:a16="http://schemas.microsoft.com/office/drawing/2014/main" id="{D38118F0-6EA8-4901-9161-9101C6DDD97E}"/>
              </a:ext>
            </a:extLst>
          </p:cNvPr>
          <p:cNvCxnSpPr>
            <a:cxnSpLocks/>
          </p:cNvCxnSpPr>
          <p:nvPr/>
        </p:nvCxnSpPr>
        <p:spPr>
          <a:xfrm rot="16200000" flipH="1">
            <a:off x="5826000" y="342900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427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D013D-A80D-4455-B886-0C3448294C02}"/>
              </a:ext>
            </a:extLst>
          </p:cNvPr>
          <p:cNvSpPr>
            <a:spLocks noGrp="1"/>
          </p:cNvSpPr>
          <p:nvPr>
            <p:ph type="title"/>
          </p:nvPr>
        </p:nvSpPr>
        <p:spPr/>
        <p:txBody>
          <a:bodyPr/>
          <a:lstStyle>
            <a:lvl1pPr algn="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A99D3AB-20B9-4D90-8106-506F443682C8}"/>
              </a:ext>
            </a:extLst>
          </p:cNvPr>
          <p:cNvSpPr>
            <a:spLocks noGrp="1"/>
          </p:cNvSpPr>
          <p:nvPr>
            <p:ph sz="half" idx="1"/>
          </p:nvPr>
        </p:nvSpPr>
        <p:spPr>
          <a:xfrm>
            <a:off x="108585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5F9DF39-257F-4C10-A7B4-1AA1C66F28E9}"/>
              </a:ext>
            </a:extLst>
          </p:cNvPr>
          <p:cNvSpPr>
            <a:spLocks noGrp="1"/>
          </p:cNvSpPr>
          <p:nvPr>
            <p:ph sz="half" idx="2"/>
          </p:nvPr>
        </p:nvSpPr>
        <p:spPr>
          <a:xfrm>
            <a:off x="636600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0E57E5E-B324-4633-AB65-4A53498B9FA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6" name="Footer Placeholder 5">
            <a:extLst>
              <a:ext uri="{FF2B5EF4-FFF2-40B4-BE49-F238E27FC236}">
                <a16:creationId xmlns:a16="http://schemas.microsoft.com/office/drawing/2014/main" id="{5B42A16D-8423-4C91-B839-F95380250FA3}"/>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63AD46B-C875-4F91-8991-4A4E5D768D9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706375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170C3-74D3-4445-A879-4F7CF42ED29A}"/>
              </a:ext>
            </a:extLst>
          </p:cNvPr>
          <p:cNvSpPr>
            <a:spLocks noGrp="1"/>
          </p:cNvSpPr>
          <p:nvPr>
            <p:ph type="title"/>
          </p:nvPr>
        </p:nvSpPr>
        <p:spPr>
          <a:xfrm>
            <a:off x="1079500" y="1011238"/>
            <a:ext cx="10026650" cy="655637"/>
          </a:xfrm>
        </p:spPr>
        <p:txBody>
          <a:bodyPr>
            <a:normAutofit/>
          </a:bodyPr>
          <a:lstStyle>
            <a:lvl1pPr algn="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64494-3C1C-49FE-ADB2-6F41CEEA82EF}"/>
              </a:ext>
            </a:extLst>
          </p:cNvPr>
          <p:cNvSpPr>
            <a:spLocks noGrp="1"/>
          </p:cNvSpPr>
          <p:nvPr>
            <p:ph type="body" idx="1"/>
          </p:nvPr>
        </p:nvSpPr>
        <p:spPr>
          <a:xfrm>
            <a:off x="107950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EE19A6-8340-43A4-9B30-A27DEB9E2BF1}"/>
              </a:ext>
            </a:extLst>
          </p:cNvPr>
          <p:cNvSpPr>
            <a:spLocks noGrp="1"/>
          </p:cNvSpPr>
          <p:nvPr>
            <p:ph sz="half" idx="2"/>
          </p:nvPr>
        </p:nvSpPr>
        <p:spPr>
          <a:xfrm>
            <a:off x="1079500" y="2525561"/>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7B9D4B31-0090-483A-BF84-CEA2B22D51D5}"/>
              </a:ext>
            </a:extLst>
          </p:cNvPr>
          <p:cNvSpPr>
            <a:spLocks noGrp="1"/>
          </p:cNvSpPr>
          <p:nvPr>
            <p:ph type="body" sz="quarter" idx="3"/>
          </p:nvPr>
        </p:nvSpPr>
        <p:spPr>
          <a:xfrm>
            <a:off x="636495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8DB9E9-0BD8-4F85-9342-5C5BA0D35CEA}"/>
              </a:ext>
            </a:extLst>
          </p:cNvPr>
          <p:cNvSpPr>
            <a:spLocks noGrp="1"/>
          </p:cNvSpPr>
          <p:nvPr>
            <p:ph sz="quarter" idx="4"/>
          </p:nvPr>
        </p:nvSpPr>
        <p:spPr>
          <a:xfrm>
            <a:off x="6364950" y="2525560"/>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52AE3D3E-6168-45C3-BAB4-04FFFB9835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8" name="Footer Placeholder 7">
            <a:extLst>
              <a:ext uri="{FF2B5EF4-FFF2-40B4-BE49-F238E27FC236}">
                <a16:creationId xmlns:a16="http://schemas.microsoft.com/office/drawing/2014/main" id="{DA8F8D02-7CCF-4321-847A-CD553E52A342}"/>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F966368-2A9A-4617-A2A9-E4E9ACD06381}"/>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037324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0855A-C7D7-455F-BD47-AB4221DD0240}"/>
              </a:ext>
            </a:extLst>
          </p:cNvPr>
          <p:cNvSpPr>
            <a:spLocks noGrp="1"/>
          </p:cNvSpPr>
          <p:nvPr>
            <p:ph type="title"/>
          </p:nvPr>
        </p:nvSpPr>
        <p:spPr>
          <a:xfrm>
            <a:off x="1079500" y="1079500"/>
            <a:ext cx="10026650" cy="4689475"/>
          </a:xfrm>
        </p:spPr>
        <p:txBody>
          <a:bodyPr anchor="ctr"/>
          <a:lstStyle>
            <a:lvl1pPr algn="ct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1629F6FD-C2F8-4688-B52A-ED76F48B8B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4" name="Footer Placeholder 3">
            <a:extLst>
              <a:ext uri="{FF2B5EF4-FFF2-40B4-BE49-F238E27FC236}">
                <a16:creationId xmlns:a16="http://schemas.microsoft.com/office/drawing/2014/main" id="{AB358F0F-237C-4F8E-A5A7-48269F700B1D}"/>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68C3629E-70C3-44A4-A268-2194CD424AF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921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232D4-EC56-49D3-B967-D972B5E5E2C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3" name="Footer Placeholder 2">
            <a:extLst>
              <a:ext uri="{FF2B5EF4-FFF2-40B4-BE49-F238E27FC236}">
                <a16:creationId xmlns:a16="http://schemas.microsoft.com/office/drawing/2014/main" id="{0B2C3171-136A-405F-B1CF-C0DAFAA21E4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6523E7E-BA29-40D2-BE24-10E7F705040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249444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607EF-706F-47DD-B487-7C3E4EDE1945}"/>
              </a:ext>
            </a:extLst>
          </p:cNvPr>
          <p:cNvSpPr>
            <a:spLocks noGrp="1"/>
          </p:cNvSpPr>
          <p:nvPr>
            <p:ph type="title"/>
          </p:nvPr>
        </p:nvSpPr>
        <p:spPr>
          <a:xfrm>
            <a:off x="1071607" y="1011238"/>
            <a:ext cx="3906000" cy="1292400"/>
          </a:xfrm>
        </p:spPr>
        <p:txBody>
          <a:bodyPr anchor="t" anchorCtr="0">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8298442-7D9F-4D62-866B-FBA382F06C4C}"/>
              </a:ext>
            </a:extLst>
          </p:cNvPr>
          <p:cNvSpPr>
            <a:spLocks noGrp="1"/>
          </p:cNvSpPr>
          <p:nvPr>
            <p:ph idx="1"/>
          </p:nvPr>
        </p:nvSpPr>
        <p:spPr>
          <a:xfrm>
            <a:off x="5537200" y="955230"/>
            <a:ext cx="5583193" cy="4813745"/>
          </a:xfrm>
        </p:spPr>
        <p:txBody>
          <a:bodyPr/>
          <a:lstStyle>
            <a:lvl1pPr marL="0" indent="0">
              <a:lnSpc>
                <a:spcPct val="100000"/>
              </a:lnSpc>
              <a:buFontTx/>
              <a:buNone/>
              <a:defRPr sz="4800"/>
            </a:lvl1pPr>
            <a:lvl2pPr marL="0">
              <a:lnSpc>
                <a:spcPct val="100000"/>
              </a:lnSpc>
              <a:defRPr sz="4800"/>
            </a:lvl2pPr>
            <a:lvl3pPr marL="0" indent="0">
              <a:buNone/>
              <a:defRPr sz="2000"/>
            </a:lvl3pPr>
            <a:lvl4pPr marL="0">
              <a:defRPr sz="2000"/>
            </a:lvl4pPr>
            <a:lvl5pPr marL="360000">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67D1DB7-AC43-460E-B3C5-9F8B37D1B50A}"/>
              </a:ext>
            </a:extLst>
          </p:cNvPr>
          <p:cNvSpPr>
            <a:spLocks noGrp="1"/>
          </p:cNvSpPr>
          <p:nvPr>
            <p:ph type="body" sz="half" idx="2"/>
          </p:nvPr>
        </p:nvSpPr>
        <p:spPr>
          <a:xfrm>
            <a:off x="1079499" y="2664000"/>
            <a:ext cx="3905999" cy="3106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0C5DE9-6995-4F6E-AF64-6CE9A677971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6" name="Footer Placeholder 5">
            <a:extLst>
              <a:ext uri="{FF2B5EF4-FFF2-40B4-BE49-F238E27FC236}">
                <a16:creationId xmlns:a16="http://schemas.microsoft.com/office/drawing/2014/main" id="{388BC655-2B4D-48CA-90B9-740400332295}"/>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314A7E0-1D83-4CE0-9FFE-3EEE2B3C27E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209713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F7F85-950A-4BED-AE31-5C85DE4FA488}"/>
              </a:ext>
            </a:extLst>
          </p:cNvPr>
          <p:cNvSpPr>
            <a:spLocks noGrp="1"/>
          </p:cNvSpPr>
          <p:nvPr>
            <p:ph type="title"/>
          </p:nvPr>
        </p:nvSpPr>
        <p:spPr>
          <a:xfrm>
            <a:off x="1079501" y="1011238"/>
            <a:ext cx="3905250" cy="1292662"/>
          </a:xfrm>
        </p:spPr>
        <p:txBody>
          <a:bodyPr anchor="t" anchorCtr="0">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813A008-3741-4305-8A06-C0D8404A32BB}"/>
              </a:ext>
            </a:extLst>
          </p:cNvPr>
          <p:cNvSpPr>
            <a:spLocks noGrp="1"/>
          </p:cNvSpPr>
          <p:nvPr>
            <p:ph type="pic" idx="1"/>
          </p:nvPr>
        </p:nvSpPr>
        <p:spPr>
          <a:xfrm>
            <a:off x="5537200" y="531813"/>
            <a:ext cx="6113812" cy="578484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BF2ADC63-3365-4920-AF26-600F4D2EA579}"/>
              </a:ext>
            </a:extLst>
          </p:cNvPr>
          <p:cNvSpPr>
            <a:spLocks noGrp="1"/>
          </p:cNvSpPr>
          <p:nvPr>
            <p:ph type="body" sz="half" idx="2"/>
          </p:nvPr>
        </p:nvSpPr>
        <p:spPr>
          <a:xfrm>
            <a:off x="1079500" y="2663825"/>
            <a:ext cx="3905250" cy="310515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C161BE-EF8B-4F4D-8197-61442EBC46B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4/6/2023</a:t>
            </a:fld>
            <a:endParaRPr lang="en-US"/>
          </a:p>
        </p:txBody>
      </p:sp>
      <p:sp>
        <p:nvSpPr>
          <p:cNvPr id="6" name="Footer Placeholder 5">
            <a:extLst>
              <a:ext uri="{FF2B5EF4-FFF2-40B4-BE49-F238E27FC236}">
                <a16:creationId xmlns:a16="http://schemas.microsoft.com/office/drawing/2014/main" id="{9FD37897-BFE5-414E-9334-53116988DC3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F5BF024-9A20-4B80-976D-420DCCD1616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77419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00152-D18D-4405-8FB2-5985831B57A0}"/>
              </a:ext>
            </a:extLst>
          </p:cNvPr>
          <p:cNvSpPr>
            <a:spLocks noGrp="1"/>
          </p:cNvSpPr>
          <p:nvPr>
            <p:ph type="title"/>
          </p:nvPr>
        </p:nvSpPr>
        <p:spPr>
          <a:xfrm>
            <a:off x="1079500" y="1011238"/>
            <a:ext cx="10026650" cy="655637"/>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22E92E1-0C4A-474E-8E29-8DB404101BA7}"/>
              </a:ext>
            </a:extLst>
          </p:cNvPr>
          <p:cNvSpPr>
            <a:spLocks noGrp="1"/>
          </p:cNvSpPr>
          <p:nvPr>
            <p:ph type="body" idx="1"/>
          </p:nvPr>
        </p:nvSpPr>
        <p:spPr>
          <a:xfrm>
            <a:off x="1079500" y="1790700"/>
            <a:ext cx="10026650" cy="3978275"/>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122E245-B48B-4526-8D2D-9475E64B0624}"/>
              </a:ext>
            </a:extLst>
          </p:cNvPr>
          <p:cNvSpPr>
            <a:spLocks noGrp="1"/>
          </p:cNvSpPr>
          <p:nvPr>
            <p:ph type="dt" sz="half" idx="2"/>
          </p:nvPr>
        </p:nvSpPr>
        <p:spPr>
          <a:xfrm>
            <a:off x="541338" y="6401999"/>
            <a:ext cx="2206625" cy="369332"/>
          </a:xfrm>
          <a:prstGeom prst="rect">
            <a:avLst/>
          </a:prstGeom>
        </p:spPr>
        <p:txBody>
          <a:bodyPr vert="horz" lIns="0" tIns="0" rIns="0" bIns="0" rtlCol="0" anchor="ctr">
            <a:normAutofit/>
          </a:bodyPr>
          <a:lstStyle>
            <a:lvl1pPr algn="l">
              <a:defRPr sz="1000" cap="all" spc="300" baseline="0">
                <a:solidFill>
                  <a:schemeClr val="tx1">
                    <a:alpha val="70000"/>
                  </a:schemeClr>
                </a:solidFill>
              </a:defRPr>
            </a:lvl1pPr>
          </a:lstStyle>
          <a:p>
            <a:fld id="{64F0E216-BA48-4F04-AC4F-645AA0DD6AC6}" type="datetimeFigureOut">
              <a:rPr lang="en-US" smtClean="0"/>
              <a:pPr/>
              <a:t>4/6/2023</a:t>
            </a:fld>
            <a:endParaRPr lang="en-US" dirty="0"/>
          </a:p>
        </p:txBody>
      </p:sp>
      <p:sp>
        <p:nvSpPr>
          <p:cNvPr id="5" name="Footer Placeholder 4">
            <a:extLst>
              <a:ext uri="{FF2B5EF4-FFF2-40B4-BE49-F238E27FC236}">
                <a16:creationId xmlns:a16="http://schemas.microsoft.com/office/drawing/2014/main" id="{C2A0FE5C-A494-40F2-A357-786AFFA6318E}"/>
              </a:ext>
            </a:extLst>
          </p:cNvPr>
          <p:cNvSpPr>
            <a:spLocks noGrp="1"/>
          </p:cNvSpPr>
          <p:nvPr>
            <p:ph type="ftr" sz="quarter" idx="3"/>
          </p:nvPr>
        </p:nvSpPr>
        <p:spPr>
          <a:xfrm>
            <a:off x="3308350" y="6401999"/>
            <a:ext cx="5575300" cy="369332"/>
          </a:xfrm>
          <a:prstGeom prst="rect">
            <a:avLst/>
          </a:prstGeom>
        </p:spPr>
        <p:txBody>
          <a:bodyPr vert="horz" lIns="0" tIns="0" rIns="0" bIns="0" rtlCol="0" anchor="ctr">
            <a:normAutofit/>
          </a:bodyPr>
          <a:lstStyle>
            <a:lvl1pPr algn="ctr">
              <a:defRPr sz="1000" cap="all" spc="300" baseline="0">
                <a:solidFill>
                  <a:schemeClr val="tx1">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504686A1-EDE2-44D9-A671-F708A6F883D7}"/>
              </a:ext>
            </a:extLst>
          </p:cNvPr>
          <p:cNvSpPr>
            <a:spLocks noGrp="1"/>
          </p:cNvSpPr>
          <p:nvPr>
            <p:ph type="sldNum" sz="quarter" idx="4"/>
          </p:nvPr>
        </p:nvSpPr>
        <p:spPr>
          <a:xfrm>
            <a:off x="9442800" y="6401999"/>
            <a:ext cx="2208212" cy="369332"/>
          </a:xfrm>
          <a:prstGeom prst="rect">
            <a:avLst/>
          </a:prstGeom>
        </p:spPr>
        <p:txBody>
          <a:bodyPr vert="horz" lIns="0" tIns="0" rIns="0" bIns="0" rtlCol="0" anchor="ctr">
            <a:normAutofit/>
          </a:bodyPr>
          <a:lstStyle>
            <a:lvl1pPr algn="r">
              <a:defRPr sz="1000" cap="all" spc="300" baseline="0">
                <a:solidFill>
                  <a:schemeClr val="tx1">
                    <a:alpha val="70000"/>
                  </a:schemeClr>
                </a:solidFill>
              </a:defRPr>
            </a:lvl1pPr>
          </a:lstStyle>
          <a:p>
            <a:fld id="{D39607A7-8386-47DB-8578-DDEDD194E5D4}" type="slidenum">
              <a:rPr lang="en-US" smtClean="0"/>
              <a:pPr/>
              <a:t>‹#›</a:t>
            </a:fld>
            <a:endParaRPr lang="en-US" dirty="0"/>
          </a:p>
        </p:txBody>
      </p:sp>
    </p:spTree>
    <p:extLst>
      <p:ext uri="{BB962C8B-B14F-4D97-AF65-F5344CB8AC3E}">
        <p14:creationId xmlns:p14="http://schemas.microsoft.com/office/powerpoint/2010/main" val="1675418995"/>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p:titleStyle>
    <p:body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agcas.org.uk/write/MediaUploads/Resources/Disability%20TG/Reasonable_Adjustments_-_Neurodiversity.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raisingchildren.net.au/guides/a-z-health-reference/neurodiversity-neurodivergence-guide-for-famili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ted.com/talks/adriana_white_autism_and_neurodiversity_different_does_not_mean_broken?language=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readingmiddlegrade.com/picture-books-about-autism-and-neurodiversit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bookriot.com/childrens-books-about-neurodiversity/"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agcas.org.uk/write/MediaUploads/Resources/Disability%20TG/Reasonable_Adjustments_-_Neurodiversity.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A5B2A81-2C8E-4963-AFD4-E539D168B4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D87844-1A78-68B3-921A-33DA79937AED}"/>
              </a:ext>
            </a:extLst>
          </p:cNvPr>
          <p:cNvSpPr>
            <a:spLocks noGrp="1"/>
          </p:cNvSpPr>
          <p:nvPr>
            <p:ph type="ctrTitle"/>
          </p:nvPr>
        </p:nvSpPr>
        <p:spPr>
          <a:xfrm>
            <a:off x="4983900" y="1079500"/>
            <a:ext cx="6119131" cy="2138400"/>
          </a:xfrm>
        </p:spPr>
        <p:txBody>
          <a:bodyPr>
            <a:normAutofit/>
          </a:bodyPr>
          <a:lstStyle/>
          <a:p>
            <a:r>
              <a:rPr lang="en-US" dirty="0"/>
              <a:t>Neurodivergent Children</a:t>
            </a:r>
          </a:p>
        </p:txBody>
      </p:sp>
      <p:sp>
        <p:nvSpPr>
          <p:cNvPr id="3" name="Subtitle 2">
            <a:extLst>
              <a:ext uri="{FF2B5EF4-FFF2-40B4-BE49-F238E27FC236}">
                <a16:creationId xmlns:a16="http://schemas.microsoft.com/office/drawing/2014/main" id="{E4E09FBC-8534-F6DA-F39A-5A6F6984F882}"/>
              </a:ext>
            </a:extLst>
          </p:cNvPr>
          <p:cNvSpPr>
            <a:spLocks noGrp="1"/>
          </p:cNvSpPr>
          <p:nvPr>
            <p:ph type="subTitle" idx="1"/>
          </p:nvPr>
        </p:nvSpPr>
        <p:spPr>
          <a:xfrm>
            <a:off x="4980779" y="4113213"/>
            <a:ext cx="6125372" cy="1655762"/>
          </a:xfrm>
        </p:spPr>
        <p:txBody>
          <a:bodyPr>
            <a:normAutofit/>
          </a:bodyPr>
          <a:lstStyle/>
          <a:p>
            <a:r>
              <a:rPr lang="en-US" dirty="0"/>
              <a:t>What Parents Should Know</a:t>
            </a:r>
          </a:p>
        </p:txBody>
      </p:sp>
      <p:pic>
        <p:nvPicPr>
          <p:cNvPr id="4" name="Picture 3">
            <a:extLst>
              <a:ext uri="{FF2B5EF4-FFF2-40B4-BE49-F238E27FC236}">
                <a16:creationId xmlns:a16="http://schemas.microsoft.com/office/drawing/2014/main" id="{54A0CCDA-7348-804B-74F1-FD82A4604F99}"/>
              </a:ext>
            </a:extLst>
          </p:cNvPr>
          <p:cNvPicPr>
            <a:picLocks noChangeAspect="1"/>
          </p:cNvPicPr>
          <p:nvPr/>
        </p:nvPicPr>
        <p:blipFill rotWithShape="1">
          <a:blip r:embed="rId2"/>
          <a:srcRect l="23944" r="19713"/>
          <a:stretch/>
        </p:blipFill>
        <p:spPr>
          <a:xfrm>
            <a:off x="20" y="10"/>
            <a:ext cx="3863955" cy="6857989"/>
          </a:xfrm>
          <a:prstGeom prst="rect">
            <a:avLst/>
          </a:prstGeom>
        </p:spPr>
      </p:pic>
      <p:cxnSp>
        <p:nvCxnSpPr>
          <p:cNvPr id="11" name="Straight Connector 10">
            <a:extLst>
              <a:ext uri="{FF2B5EF4-FFF2-40B4-BE49-F238E27FC236}">
                <a16:creationId xmlns:a16="http://schemas.microsoft.com/office/drawing/2014/main" id="{9E7C23BC-DAA6-40E1-8166-B8C4439D1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73465"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18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54B03-10EC-29FF-FFDF-F6E03388DADA}"/>
              </a:ext>
            </a:extLst>
          </p:cNvPr>
          <p:cNvSpPr>
            <a:spLocks noGrp="1"/>
          </p:cNvSpPr>
          <p:nvPr>
            <p:ph type="title"/>
          </p:nvPr>
        </p:nvSpPr>
        <p:spPr/>
        <p:txBody>
          <a:bodyPr>
            <a:normAutofit fontScale="90000"/>
          </a:bodyPr>
          <a:lstStyle/>
          <a:p>
            <a:r>
              <a:rPr lang="en-US" dirty="0"/>
              <a:t>Adjustments based on specific challenge</a:t>
            </a:r>
          </a:p>
        </p:txBody>
      </p:sp>
      <p:sp>
        <p:nvSpPr>
          <p:cNvPr id="3" name="Content Placeholder 2">
            <a:extLst>
              <a:ext uri="{FF2B5EF4-FFF2-40B4-BE49-F238E27FC236}">
                <a16:creationId xmlns:a16="http://schemas.microsoft.com/office/drawing/2014/main" id="{DB40AC88-2D7F-A6F3-F6FD-41F1F6F2371E}"/>
              </a:ext>
            </a:extLst>
          </p:cNvPr>
          <p:cNvSpPr>
            <a:spLocks noGrp="1"/>
          </p:cNvSpPr>
          <p:nvPr>
            <p:ph idx="1"/>
          </p:nvPr>
        </p:nvSpPr>
        <p:spPr/>
        <p:txBody>
          <a:bodyPr>
            <a:normAutofit fontScale="85000" lnSpcReduction="20000"/>
          </a:bodyPr>
          <a:lstStyle/>
          <a:p>
            <a:r>
              <a:rPr lang="en-US" dirty="0"/>
              <a:t>Concentration and focus</a:t>
            </a:r>
          </a:p>
          <a:p>
            <a:r>
              <a:rPr lang="en-US" dirty="0"/>
              <a:t>Hyperactivity</a:t>
            </a:r>
          </a:p>
          <a:p>
            <a:r>
              <a:rPr lang="en-US" dirty="0"/>
              <a:t>Social interaction and communication</a:t>
            </a:r>
          </a:p>
          <a:p>
            <a:r>
              <a:rPr lang="en-US" dirty="0"/>
              <a:t>Arithmetic</a:t>
            </a:r>
          </a:p>
          <a:p>
            <a:r>
              <a:rPr lang="en-US" dirty="0"/>
              <a:t>Reading and writing</a:t>
            </a:r>
          </a:p>
          <a:p>
            <a:r>
              <a:rPr lang="en-US" dirty="0"/>
              <a:t>Spelling</a:t>
            </a:r>
          </a:p>
          <a:p>
            <a:r>
              <a:rPr lang="en-US" dirty="0"/>
              <a:t>Written communication</a:t>
            </a:r>
          </a:p>
          <a:p>
            <a:r>
              <a:rPr lang="en-US" dirty="0"/>
              <a:t>Oral communication</a:t>
            </a:r>
          </a:p>
          <a:p>
            <a:r>
              <a:rPr lang="en-US" dirty="0"/>
              <a:t>Organization and planning</a:t>
            </a:r>
          </a:p>
          <a:p>
            <a:r>
              <a:rPr lang="en-US" dirty="0"/>
              <a:t>Memory</a:t>
            </a:r>
          </a:p>
          <a:p>
            <a:endParaRPr lang="en-US" dirty="0"/>
          </a:p>
        </p:txBody>
      </p:sp>
    </p:spTree>
    <p:extLst>
      <p:ext uri="{BB962C8B-B14F-4D97-AF65-F5344CB8AC3E}">
        <p14:creationId xmlns:p14="http://schemas.microsoft.com/office/powerpoint/2010/main" val="2625256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6039D-3CED-765D-353D-9DDE69A7C833}"/>
              </a:ext>
            </a:extLst>
          </p:cNvPr>
          <p:cNvSpPr>
            <a:spLocks noGrp="1"/>
          </p:cNvSpPr>
          <p:nvPr>
            <p:ph type="title"/>
          </p:nvPr>
        </p:nvSpPr>
        <p:spPr/>
        <p:txBody>
          <a:bodyPr/>
          <a:lstStyle/>
          <a:p>
            <a:r>
              <a:rPr lang="en-US" dirty="0"/>
              <a:t>Challenges (continued)</a:t>
            </a:r>
          </a:p>
        </p:txBody>
      </p:sp>
      <p:sp>
        <p:nvSpPr>
          <p:cNvPr id="3" name="Content Placeholder 2">
            <a:extLst>
              <a:ext uri="{FF2B5EF4-FFF2-40B4-BE49-F238E27FC236}">
                <a16:creationId xmlns:a16="http://schemas.microsoft.com/office/drawing/2014/main" id="{FC68358D-3363-6440-2B35-0D41AD5C9C81}"/>
              </a:ext>
            </a:extLst>
          </p:cNvPr>
          <p:cNvSpPr>
            <a:spLocks noGrp="1"/>
          </p:cNvSpPr>
          <p:nvPr>
            <p:ph idx="1"/>
          </p:nvPr>
        </p:nvSpPr>
        <p:spPr/>
        <p:txBody>
          <a:bodyPr/>
          <a:lstStyle/>
          <a:p>
            <a:r>
              <a:rPr lang="en-US" dirty="0"/>
              <a:t>Sense of direction</a:t>
            </a:r>
          </a:p>
          <a:p>
            <a:r>
              <a:rPr lang="en-US" dirty="0"/>
              <a:t>Working at computer</a:t>
            </a:r>
          </a:p>
          <a:p>
            <a:endParaRPr lang="en-US" dirty="0"/>
          </a:p>
          <a:p>
            <a:endParaRPr lang="en-US" dirty="0"/>
          </a:p>
          <a:p>
            <a:endParaRPr lang="en-US" dirty="0"/>
          </a:p>
          <a:p>
            <a:endParaRPr lang="en-US" dirty="0"/>
          </a:p>
          <a:p>
            <a:r>
              <a:rPr lang="en-US" sz="2000" dirty="0">
                <a:hlinkClick r:id="rId3"/>
              </a:rPr>
              <a:t>https://www.agcas.org.uk/write/MediaUploads/Resources/Disability%20TG/Reasonable_Adjustments_-_Neurodiversity.pdf</a:t>
            </a:r>
            <a:endParaRPr lang="en-US" sz="2000" dirty="0"/>
          </a:p>
          <a:p>
            <a:endParaRPr lang="en-US" dirty="0"/>
          </a:p>
        </p:txBody>
      </p:sp>
    </p:spTree>
    <p:extLst>
      <p:ext uri="{BB962C8B-B14F-4D97-AF65-F5344CB8AC3E}">
        <p14:creationId xmlns:p14="http://schemas.microsoft.com/office/powerpoint/2010/main" val="916635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095E8663-DDED-EBB1-3D8E-61DDC3F63D89}"/>
              </a:ext>
            </a:extLst>
          </p:cNvPr>
          <p:cNvSpPr>
            <a:spLocks noGrp="1"/>
          </p:cNvSpPr>
          <p:nvPr>
            <p:ph type="title"/>
          </p:nvPr>
        </p:nvSpPr>
        <p:spPr>
          <a:xfrm>
            <a:off x="3882610" y="1011237"/>
            <a:ext cx="4426782" cy="860400"/>
          </a:xfrm>
        </p:spPr>
        <p:txBody>
          <a:bodyPr anchor="b">
            <a:normAutofit/>
          </a:bodyPr>
          <a:lstStyle/>
          <a:p>
            <a:pPr algn="ctr">
              <a:lnSpc>
                <a:spcPct val="90000"/>
              </a:lnSpc>
            </a:pPr>
            <a:r>
              <a:rPr lang="en-US" sz="2000"/>
              <a:t>Challenge: Concentration and focus</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DA7DD24-5441-BC5D-D5CC-BB47F86B3DCA}"/>
              </a:ext>
            </a:extLst>
          </p:cNvPr>
          <p:cNvSpPr>
            <a:spLocks noGrp="1"/>
          </p:cNvSpPr>
          <p:nvPr>
            <p:ph idx="1"/>
          </p:nvPr>
        </p:nvSpPr>
        <p:spPr>
          <a:xfrm>
            <a:off x="3863976" y="2759076"/>
            <a:ext cx="4460874" cy="3009899"/>
          </a:xfrm>
        </p:spPr>
        <p:txBody>
          <a:bodyPr>
            <a:normAutofit/>
          </a:bodyPr>
          <a:lstStyle/>
          <a:p>
            <a:pPr>
              <a:lnSpc>
                <a:spcPct val="115000"/>
              </a:lnSpc>
            </a:pPr>
            <a:r>
              <a:rPr lang="en-US" sz="1400" dirty="0"/>
              <a:t>Take regular short breaks</a:t>
            </a:r>
          </a:p>
          <a:p>
            <a:pPr>
              <a:lnSpc>
                <a:spcPct val="115000"/>
              </a:lnSpc>
            </a:pPr>
            <a:r>
              <a:rPr lang="en-US" sz="1400" dirty="0"/>
              <a:t>Avoid multi-tasking</a:t>
            </a:r>
          </a:p>
          <a:p>
            <a:pPr>
              <a:lnSpc>
                <a:spcPct val="115000"/>
              </a:lnSpc>
            </a:pPr>
            <a:r>
              <a:rPr lang="en-US" sz="1400" dirty="0"/>
              <a:t>Set a timer to bring you back in focus</a:t>
            </a:r>
          </a:p>
          <a:p>
            <a:pPr>
              <a:lnSpc>
                <a:spcPct val="115000"/>
              </a:lnSpc>
            </a:pPr>
            <a:r>
              <a:rPr lang="en-US" sz="1400" dirty="0"/>
              <a:t>Set “do not disturb” function on devices</a:t>
            </a:r>
          </a:p>
          <a:p>
            <a:pPr>
              <a:lnSpc>
                <a:spcPct val="115000"/>
              </a:lnSpc>
            </a:pPr>
            <a:r>
              <a:rPr lang="en-US" sz="1400" dirty="0"/>
              <a:t>Work in quiet place free from distraction</a:t>
            </a:r>
          </a:p>
          <a:p>
            <a:pPr>
              <a:lnSpc>
                <a:spcPct val="115000"/>
              </a:lnSpc>
            </a:pPr>
            <a:r>
              <a:rPr lang="en-US" sz="1400" dirty="0"/>
              <a:t>Noise-cancelling headphones, low lights</a:t>
            </a:r>
          </a:p>
          <a:p>
            <a:pPr>
              <a:lnSpc>
                <a:spcPct val="115000"/>
              </a:lnSpc>
            </a:pPr>
            <a:r>
              <a:rPr lang="en-US" sz="1400" dirty="0"/>
              <a:t>Relaxation techniques</a:t>
            </a:r>
          </a:p>
          <a:p>
            <a:pPr>
              <a:lnSpc>
                <a:spcPct val="115000"/>
              </a:lnSpc>
            </a:pPr>
            <a:r>
              <a:rPr lang="en-US" sz="1400" dirty="0"/>
              <a:t>Occasional work from home if needed</a:t>
            </a:r>
          </a:p>
          <a:p>
            <a:pPr>
              <a:lnSpc>
                <a:spcPct val="115000"/>
              </a:lnSpc>
            </a:pPr>
            <a:endParaRPr lang="en-US" sz="1400" dirty="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925446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883A4039-4E08-3D62-9BE4-F72BAB6A6180}"/>
              </a:ext>
            </a:extLst>
          </p:cNvPr>
          <p:cNvSpPr>
            <a:spLocks noGrp="1"/>
          </p:cNvSpPr>
          <p:nvPr>
            <p:ph type="title"/>
          </p:nvPr>
        </p:nvSpPr>
        <p:spPr>
          <a:xfrm>
            <a:off x="3882610" y="1011237"/>
            <a:ext cx="4426782" cy="860400"/>
          </a:xfrm>
        </p:spPr>
        <p:txBody>
          <a:bodyPr anchor="b">
            <a:normAutofit/>
          </a:bodyPr>
          <a:lstStyle/>
          <a:p>
            <a:pPr algn="ctr"/>
            <a:r>
              <a:rPr lang="en-US" dirty="0"/>
              <a:t>Challenge: Hyperactivity</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2E837FC-F36E-EB81-FEC9-46E832DEAEF0}"/>
              </a:ext>
            </a:extLst>
          </p:cNvPr>
          <p:cNvSpPr>
            <a:spLocks noGrp="1"/>
          </p:cNvSpPr>
          <p:nvPr>
            <p:ph idx="1"/>
          </p:nvPr>
        </p:nvSpPr>
        <p:spPr>
          <a:xfrm>
            <a:off x="3863976" y="2759076"/>
            <a:ext cx="4460874" cy="3009899"/>
          </a:xfrm>
        </p:spPr>
        <p:txBody>
          <a:bodyPr>
            <a:normAutofit/>
          </a:bodyPr>
          <a:lstStyle/>
          <a:p>
            <a:pPr>
              <a:lnSpc>
                <a:spcPct val="115000"/>
              </a:lnSpc>
            </a:pPr>
            <a:r>
              <a:rPr lang="en-US" dirty="0"/>
              <a:t>Use a balance chair or rise and fall desk</a:t>
            </a:r>
            <a:endParaRPr lang="en-US"/>
          </a:p>
          <a:p>
            <a:pPr>
              <a:lnSpc>
                <a:spcPct val="115000"/>
              </a:lnSpc>
            </a:pPr>
            <a:r>
              <a:rPr lang="en-US" dirty="0"/>
              <a:t>Take “movement breaks”</a:t>
            </a:r>
            <a:endParaRPr lang="en-US"/>
          </a:p>
          <a:p>
            <a:pPr>
              <a:lnSpc>
                <a:spcPct val="115000"/>
              </a:lnSpc>
            </a:pPr>
            <a:r>
              <a:rPr lang="en-US" dirty="0"/>
              <a:t>Stress ball</a:t>
            </a:r>
            <a:endParaRPr lang="en-US"/>
          </a:p>
          <a:p>
            <a:pPr>
              <a:lnSpc>
                <a:spcPct val="115000"/>
              </a:lnSpc>
            </a:pPr>
            <a:r>
              <a:rPr lang="en-US" dirty="0"/>
              <a:t>If need to move – do so in place that does not distract others (hallway)</a:t>
            </a:r>
            <a:endParaRPr lang="en-US"/>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455351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1A89D025-2F09-B2FA-B3B3-050240A040CC}"/>
              </a:ext>
            </a:extLst>
          </p:cNvPr>
          <p:cNvSpPr>
            <a:spLocks noGrp="1"/>
          </p:cNvSpPr>
          <p:nvPr>
            <p:ph type="title"/>
          </p:nvPr>
        </p:nvSpPr>
        <p:spPr>
          <a:xfrm>
            <a:off x="3882610" y="1011237"/>
            <a:ext cx="4426782" cy="860400"/>
          </a:xfrm>
        </p:spPr>
        <p:txBody>
          <a:bodyPr anchor="b">
            <a:normAutofit/>
          </a:bodyPr>
          <a:lstStyle/>
          <a:p>
            <a:pPr algn="ctr">
              <a:lnSpc>
                <a:spcPct val="90000"/>
              </a:lnSpc>
            </a:pPr>
            <a:r>
              <a:rPr lang="en-US" sz="1300"/>
              <a:t>Challenge: Social Interaction/communication</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2E3E6F7-3A59-2DA5-AC26-3A6C6BDDA4A9}"/>
              </a:ext>
            </a:extLst>
          </p:cNvPr>
          <p:cNvSpPr>
            <a:spLocks noGrp="1"/>
          </p:cNvSpPr>
          <p:nvPr>
            <p:ph idx="1"/>
          </p:nvPr>
        </p:nvSpPr>
        <p:spPr>
          <a:xfrm>
            <a:off x="3863976" y="2759076"/>
            <a:ext cx="4460874" cy="3009899"/>
          </a:xfrm>
        </p:spPr>
        <p:txBody>
          <a:bodyPr>
            <a:normAutofit/>
          </a:bodyPr>
          <a:lstStyle/>
          <a:p>
            <a:pPr>
              <a:lnSpc>
                <a:spcPct val="115000"/>
              </a:lnSpc>
            </a:pPr>
            <a:r>
              <a:rPr lang="en-US" sz="1100"/>
              <a:t>Use mentor to gain self-awareness and skills</a:t>
            </a:r>
          </a:p>
          <a:p>
            <a:pPr>
              <a:lnSpc>
                <a:spcPct val="115000"/>
              </a:lnSpc>
            </a:pPr>
            <a:r>
              <a:rPr lang="en-US" sz="1100"/>
              <a:t>Take breaks to control emotions</a:t>
            </a:r>
          </a:p>
          <a:p>
            <a:pPr>
              <a:lnSpc>
                <a:spcPct val="115000"/>
              </a:lnSpc>
            </a:pPr>
            <a:r>
              <a:rPr lang="en-US" sz="1100"/>
              <a:t>Get clear and specific information and instructions</a:t>
            </a:r>
          </a:p>
          <a:p>
            <a:pPr>
              <a:lnSpc>
                <a:spcPct val="115000"/>
              </a:lnSpc>
            </a:pPr>
            <a:r>
              <a:rPr lang="en-US" sz="1100"/>
              <a:t>Be aware that abstract questions may be difficult and you may take things literally</a:t>
            </a:r>
          </a:p>
          <a:p>
            <a:pPr>
              <a:lnSpc>
                <a:spcPct val="115000"/>
              </a:lnSpc>
            </a:pPr>
            <a:r>
              <a:rPr lang="en-US" sz="1100"/>
              <a:t>Ask teacher/employer to avoid questions that are too open</a:t>
            </a:r>
          </a:p>
          <a:p>
            <a:pPr>
              <a:lnSpc>
                <a:spcPct val="115000"/>
              </a:lnSpc>
            </a:pPr>
            <a:r>
              <a:rPr lang="en-US" sz="1100"/>
              <a:t>Let teacher/employer know best way to get information from you</a:t>
            </a:r>
          </a:p>
          <a:p>
            <a:pPr>
              <a:lnSpc>
                <a:spcPct val="115000"/>
              </a:lnSpc>
            </a:pPr>
            <a:r>
              <a:rPr lang="en-US" sz="1100"/>
              <a:t>Ask for explanation of any “unwritten” rules</a:t>
            </a:r>
          </a:p>
          <a:p>
            <a:pPr>
              <a:lnSpc>
                <a:spcPct val="115000"/>
              </a:lnSpc>
            </a:pPr>
            <a:endParaRPr lang="en-US" sz="1100"/>
          </a:p>
          <a:p>
            <a:pPr>
              <a:lnSpc>
                <a:spcPct val="115000"/>
              </a:lnSpc>
            </a:pPr>
            <a:endParaRPr lang="en-US" sz="110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4862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C593-561B-DA82-116F-9B69485E7D33}"/>
              </a:ext>
            </a:extLst>
          </p:cNvPr>
          <p:cNvSpPr>
            <a:spLocks noGrp="1"/>
          </p:cNvSpPr>
          <p:nvPr>
            <p:ph type="title"/>
          </p:nvPr>
        </p:nvSpPr>
        <p:spPr/>
        <p:txBody>
          <a:bodyPr/>
          <a:lstStyle/>
          <a:p>
            <a:r>
              <a:rPr lang="en-US" dirty="0"/>
              <a:t>Challenge: Arithmetic</a:t>
            </a:r>
          </a:p>
        </p:txBody>
      </p:sp>
      <p:sp>
        <p:nvSpPr>
          <p:cNvPr id="3" name="Content Placeholder 2">
            <a:extLst>
              <a:ext uri="{FF2B5EF4-FFF2-40B4-BE49-F238E27FC236}">
                <a16:creationId xmlns:a16="http://schemas.microsoft.com/office/drawing/2014/main" id="{35201C15-56C9-3A18-40EF-2702B35893FE}"/>
              </a:ext>
            </a:extLst>
          </p:cNvPr>
          <p:cNvSpPr>
            <a:spLocks noGrp="1"/>
          </p:cNvSpPr>
          <p:nvPr>
            <p:ph idx="1"/>
          </p:nvPr>
        </p:nvSpPr>
        <p:spPr/>
        <p:txBody>
          <a:bodyPr/>
          <a:lstStyle/>
          <a:p>
            <a:r>
              <a:rPr lang="en-US" dirty="0"/>
              <a:t>Handheld or talking calculator or </a:t>
            </a:r>
            <a:r>
              <a:rPr lang="en-US" dirty="0" err="1"/>
              <a:t>TextHelp</a:t>
            </a:r>
            <a:r>
              <a:rPr lang="en-US" dirty="0"/>
              <a:t> software</a:t>
            </a:r>
          </a:p>
          <a:p>
            <a:r>
              <a:rPr lang="en-US" dirty="0"/>
              <a:t>Say numbers out loud or write them down</a:t>
            </a:r>
          </a:p>
          <a:p>
            <a:r>
              <a:rPr lang="en-US" dirty="0"/>
              <a:t>Ask for more time for tasks involving arithmetic</a:t>
            </a:r>
          </a:p>
          <a:p>
            <a:r>
              <a:rPr lang="en-US" dirty="0"/>
              <a:t>Written rather than verbal instructions</a:t>
            </a:r>
          </a:p>
          <a:p>
            <a:r>
              <a:rPr lang="en-US" dirty="0"/>
              <a:t>When possible, get visual representations (graphs, charts, </a:t>
            </a:r>
            <a:r>
              <a:rPr lang="en-US" dirty="0" err="1"/>
              <a:t>etc</a:t>
            </a:r>
            <a:r>
              <a:rPr lang="en-US" dirty="0"/>
              <a:t>)</a:t>
            </a:r>
          </a:p>
          <a:p>
            <a:r>
              <a:rPr lang="en-US" dirty="0"/>
              <a:t>Speed dialing for telephone numbers</a:t>
            </a:r>
          </a:p>
          <a:p>
            <a:endParaRPr lang="en-US" dirty="0"/>
          </a:p>
        </p:txBody>
      </p:sp>
    </p:spTree>
    <p:extLst>
      <p:ext uri="{BB962C8B-B14F-4D97-AF65-F5344CB8AC3E}">
        <p14:creationId xmlns:p14="http://schemas.microsoft.com/office/powerpoint/2010/main" val="72666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3B3076FD-52B7-DB36-E078-9267E967C528}"/>
              </a:ext>
            </a:extLst>
          </p:cNvPr>
          <p:cNvSpPr>
            <a:spLocks noGrp="1"/>
          </p:cNvSpPr>
          <p:nvPr>
            <p:ph type="title"/>
          </p:nvPr>
        </p:nvSpPr>
        <p:spPr>
          <a:xfrm>
            <a:off x="3882610" y="1011237"/>
            <a:ext cx="4426782" cy="860400"/>
          </a:xfrm>
        </p:spPr>
        <p:txBody>
          <a:bodyPr anchor="b">
            <a:normAutofit/>
          </a:bodyPr>
          <a:lstStyle/>
          <a:p>
            <a:pPr algn="ctr"/>
            <a:r>
              <a:rPr lang="en-US" sz="2600"/>
              <a:t>Challenge: Reading &amp; writing</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325885-C7DA-7E74-DBC6-FE80861E663A}"/>
              </a:ext>
            </a:extLst>
          </p:cNvPr>
          <p:cNvSpPr>
            <a:spLocks noGrp="1"/>
          </p:cNvSpPr>
          <p:nvPr>
            <p:ph idx="1"/>
          </p:nvPr>
        </p:nvSpPr>
        <p:spPr>
          <a:xfrm>
            <a:off x="3863976" y="2759076"/>
            <a:ext cx="4460874" cy="3009899"/>
          </a:xfrm>
        </p:spPr>
        <p:txBody>
          <a:bodyPr>
            <a:normAutofit/>
          </a:bodyPr>
          <a:lstStyle/>
          <a:p>
            <a:pPr>
              <a:lnSpc>
                <a:spcPct val="115000"/>
              </a:lnSpc>
            </a:pPr>
            <a:r>
              <a:rPr lang="en-US" sz="1400"/>
              <a:t>Extra time to complete written assignments</a:t>
            </a:r>
          </a:p>
          <a:p>
            <a:pPr>
              <a:lnSpc>
                <a:spcPct val="115000"/>
              </a:lnSpc>
            </a:pPr>
            <a:r>
              <a:rPr lang="en-US" sz="1400"/>
              <a:t>Allow plenty of time for reading and completing tasks</a:t>
            </a:r>
          </a:p>
          <a:p>
            <a:pPr>
              <a:lnSpc>
                <a:spcPct val="115000"/>
              </a:lnSpc>
            </a:pPr>
            <a:r>
              <a:rPr lang="en-US" sz="1400"/>
              <a:t>Other ways of obtaining information rather than reading</a:t>
            </a:r>
          </a:p>
          <a:p>
            <a:pPr>
              <a:lnSpc>
                <a:spcPct val="115000"/>
              </a:lnSpc>
            </a:pPr>
            <a:r>
              <a:rPr lang="en-US" sz="1400"/>
              <a:t>Alternative formats (audio or videotapes, drawings, diagrams, </a:t>
            </a:r>
            <a:r>
              <a:rPr lang="en-US" sz="1400" err="1"/>
              <a:t>etc</a:t>
            </a:r>
            <a:r>
              <a:rPr lang="en-US" sz="1400"/>
              <a:t>)</a:t>
            </a:r>
          </a:p>
          <a:p>
            <a:pPr>
              <a:lnSpc>
                <a:spcPct val="115000"/>
              </a:lnSpc>
            </a:pPr>
            <a:r>
              <a:rPr lang="en-US" sz="1400"/>
              <a:t>Mind-mapping software (Inspiration, Mind Genius)</a:t>
            </a:r>
          </a:p>
          <a:p>
            <a:pPr>
              <a:lnSpc>
                <a:spcPct val="115000"/>
              </a:lnSpc>
            </a:pPr>
            <a:r>
              <a:rPr lang="en-US" sz="1400"/>
              <a:t>Digital recorders and speech to text software</a:t>
            </a:r>
          </a:p>
          <a:p>
            <a:pPr>
              <a:lnSpc>
                <a:spcPct val="115000"/>
              </a:lnSpc>
            </a:pPr>
            <a:endParaRPr lang="en-US" sz="140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950403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10E612DC-8936-9516-8254-2FD4BB0A42FC}"/>
              </a:ext>
            </a:extLst>
          </p:cNvPr>
          <p:cNvSpPr>
            <a:spLocks noGrp="1"/>
          </p:cNvSpPr>
          <p:nvPr>
            <p:ph type="title"/>
          </p:nvPr>
        </p:nvSpPr>
        <p:spPr>
          <a:xfrm>
            <a:off x="3882610" y="1011237"/>
            <a:ext cx="4426782" cy="860400"/>
          </a:xfrm>
        </p:spPr>
        <p:txBody>
          <a:bodyPr anchor="b">
            <a:normAutofit/>
          </a:bodyPr>
          <a:lstStyle/>
          <a:p>
            <a:pPr algn="ctr"/>
            <a:r>
              <a:rPr lang="en-US" dirty="0"/>
              <a:t>Challenge: spelling</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C669724-DE16-7ECC-7DD7-2157C0BC5E3C}"/>
              </a:ext>
            </a:extLst>
          </p:cNvPr>
          <p:cNvSpPr>
            <a:spLocks noGrp="1"/>
          </p:cNvSpPr>
          <p:nvPr>
            <p:ph idx="1"/>
          </p:nvPr>
        </p:nvSpPr>
        <p:spPr>
          <a:xfrm>
            <a:off x="3863976" y="2759076"/>
            <a:ext cx="4460874" cy="3009899"/>
          </a:xfrm>
        </p:spPr>
        <p:txBody>
          <a:bodyPr>
            <a:normAutofit/>
          </a:bodyPr>
          <a:lstStyle/>
          <a:p>
            <a:r>
              <a:rPr lang="en-US" dirty="0"/>
              <a:t>Assistive text software (</a:t>
            </a:r>
            <a:r>
              <a:rPr lang="en-US" dirty="0" err="1"/>
              <a:t>ClaroREad</a:t>
            </a:r>
            <a:r>
              <a:rPr lang="en-US" dirty="0"/>
              <a:t> or </a:t>
            </a:r>
            <a:r>
              <a:rPr lang="en-US" dirty="0" err="1"/>
              <a:t>TextHelp</a:t>
            </a:r>
            <a:r>
              <a:rPr lang="en-US" dirty="0"/>
              <a:t>)</a:t>
            </a:r>
          </a:p>
          <a:p>
            <a:r>
              <a:rPr lang="en-US" dirty="0"/>
              <a:t>Time for proofreading</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68535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D6AFB1A3-1763-0944-07CB-245191DD4107}"/>
              </a:ext>
            </a:extLst>
          </p:cNvPr>
          <p:cNvSpPr>
            <a:spLocks noGrp="1"/>
          </p:cNvSpPr>
          <p:nvPr>
            <p:ph type="title"/>
          </p:nvPr>
        </p:nvSpPr>
        <p:spPr>
          <a:xfrm>
            <a:off x="3882610" y="1011237"/>
            <a:ext cx="4426782" cy="860400"/>
          </a:xfrm>
        </p:spPr>
        <p:txBody>
          <a:bodyPr anchor="b">
            <a:normAutofit/>
          </a:bodyPr>
          <a:lstStyle/>
          <a:p>
            <a:pPr algn="ctr">
              <a:lnSpc>
                <a:spcPct val="90000"/>
              </a:lnSpc>
            </a:pPr>
            <a:r>
              <a:rPr lang="en-US" sz="2200"/>
              <a:t>Challenge: written communication</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FA8821B-46D4-9A3C-D43A-30C83F3BE3EA}"/>
              </a:ext>
            </a:extLst>
          </p:cNvPr>
          <p:cNvSpPr>
            <a:spLocks noGrp="1"/>
          </p:cNvSpPr>
          <p:nvPr>
            <p:ph idx="1"/>
          </p:nvPr>
        </p:nvSpPr>
        <p:spPr>
          <a:xfrm>
            <a:off x="3863976" y="2759076"/>
            <a:ext cx="4460874" cy="3009899"/>
          </a:xfrm>
        </p:spPr>
        <p:txBody>
          <a:bodyPr>
            <a:normAutofit/>
          </a:bodyPr>
          <a:lstStyle/>
          <a:p>
            <a:pPr>
              <a:lnSpc>
                <a:spcPct val="115000"/>
              </a:lnSpc>
            </a:pPr>
            <a:r>
              <a:rPr lang="en-US" sz="1700"/>
              <a:t>Get verbal as well as written instructions</a:t>
            </a:r>
          </a:p>
          <a:p>
            <a:pPr>
              <a:lnSpc>
                <a:spcPct val="115000"/>
              </a:lnSpc>
            </a:pPr>
            <a:r>
              <a:rPr lang="en-US" sz="1700"/>
              <a:t>Alternatives to written information</a:t>
            </a:r>
          </a:p>
          <a:p>
            <a:pPr>
              <a:lnSpc>
                <a:spcPct val="115000"/>
              </a:lnSpc>
            </a:pPr>
            <a:r>
              <a:rPr lang="en-US" sz="1700"/>
              <a:t>Screen reading software and scanners</a:t>
            </a:r>
          </a:p>
          <a:p>
            <a:pPr>
              <a:lnSpc>
                <a:spcPct val="115000"/>
              </a:lnSpc>
            </a:pPr>
            <a:r>
              <a:rPr lang="en-US" sz="1700"/>
              <a:t>A Reading Pen</a:t>
            </a:r>
          </a:p>
          <a:p>
            <a:pPr>
              <a:lnSpc>
                <a:spcPct val="115000"/>
              </a:lnSpc>
            </a:pPr>
            <a:r>
              <a:rPr lang="en-US" sz="1700"/>
              <a:t>Colored paper or colored background on computer screen</a:t>
            </a:r>
          </a:p>
          <a:p>
            <a:pPr>
              <a:lnSpc>
                <a:spcPct val="115000"/>
              </a:lnSpc>
            </a:pPr>
            <a:r>
              <a:rPr lang="en-US" sz="1700"/>
              <a:t>Availability of  instructions for equipment </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050797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E57EBA5F-B854-2DF1-A673-B9C39C40BDDE}"/>
              </a:ext>
            </a:extLst>
          </p:cNvPr>
          <p:cNvSpPr>
            <a:spLocks noGrp="1"/>
          </p:cNvSpPr>
          <p:nvPr>
            <p:ph type="title"/>
          </p:nvPr>
        </p:nvSpPr>
        <p:spPr>
          <a:xfrm>
            <a:off x="3882610" y="1011237"/>
            <a:ext cx="4426782" cy="860400"/>
          </a:xfrm>
        </p:spPr>
        <p:txBody>
          <a:bodyPr anchor="b">
            <a:normAutofit/>
          </a:bodyPr>
          <a:lstStyle/>
          <a:p>
            <a:pPr algn="ctr"/>
            <a:r>
              <a:rPr lang="en-US" dirty="0"/>
              <a:t>Challenge: Oral communication</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76D28F2-FB47-0204-953A-A98C7CBA4974}"/>
              </a:ext>
            </a:extLst>
          </p:cNvPr>
          <p:cNvSpPr>
            <a:spLocks noGrp="1"/>
          </p:cNvSpPr>
          <p:nvPr>
            <p:ph idx="1"/>
          </p:nvPr>
        </p:nvSpPr>
        <p:spPr>
          <a:xfrm>
            <a:off x="3863976" y="2759076"/>
            <a:ext cx="4460874" cy="3009899"/>
          </a:xfrm>
        </p:spPr>
        <p:txBody>
          <a:bodyPr>
            <a:normAutofit/>
          </a:bodyPr>
          <a:lstStyle/>
          <a:p>
            <a:pPr>
              <a:lnSpc>
                <a:spcPct val="115000"/>
              </a:lnSpc>
            </a:pPr>
            <a:r>
              <a:rPr lang="en-US" dirty="0"/>
              <a:t>Instructions given one at a time, slowly and clearly, in quiet location</a:t>
            </a:r>
            <a:endParaRPr lang="en-US"/>
          </a:p>
          <a:p>
            <a:pPr>
              <a:lnSpc>
                <a:spcPct val="115000"/>
              </a:lnSpc>
            </a:pPr>
            <a:r>
              <a:rPr lang="en-US" dirty="0"/>
              <a:t>Asks that certain tasks be demonstrated and/or supervised</a:t>
            </a:r>
            <a:endParaRPr lang="en-US"/>
          </a:p>
          <a:p>
            <a:pPr>
              <a:lnSpc>
                <a:spcPct val="115000"/>
              </a:lnSpc>
            </a:pPr>
            <a:r>
              <a:rPr lang="en-US" dirty="0"/>
              <a:t>Use digital recorder</a:t>
            </a:r>
            <a:endParaRPr lang="en-US"/>
          </a:p>
          <a:p>
            <a:pPr>
              <a:lnSpc>
                <a:spcPct val="115000"/>
              </a:lnSpc>
            </a:pPr>
            <a:r>
              <a:rPr lang="en-US" dirty="0"/>
              <a:t>Back up verbal instructions and information with notes or diagrams</a:t>
            </a:r>
            <a:endParaRPr lang="en-US"/>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12904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DEEA357F-A41D-CED5-2089-18029550AFD0}"/>
              </a:ext>
            </a:extLst>
          </p:cNvPr>
          <p:cNvSpPr>
            <a:spLocks noGrp="1"/>
          </p:cNvSpPr>
          <p:nvPr>
            <p:ph type="title"/>
          </p:nvPr>
        </p:nvSpPr>
        <p:spPr>
          <a:xfrm>
            <a:off x="3882610" y="1011237"/>
            <a:ext cx="4426782" cy="860400"/>
          </a:xfrm>
        </p:spPr>
        <p:txBody>
          <a:bodyPr anchor="b">
            <a:normAutofit/>
          </a:bodyPr>
          <a:lstStyle/>
          <a:p>
            <a:pPr algn="ctr"/>
            <a:r>
              <a:rPr lang="en-US" dirty="0"/>
              <a:t>Introductions</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7B09782-4D61-BD2F-3F90-73226330A310}"/>
              </a:ext>
            </a:extLst>
          </p:cNvPr>
          <p:cNvSpPr>
            <a:spLocks noGrp="1"/>
          </p:cNvSpPr>
          <p:nvPr>
            <p:ph idx="1"/>
          </p:nvPr>
        </p:nvSpPr>
        <p:spPr>
          <a:xfrm>
            <a:off x="3863976" y="2759076"/>
            <a:ext cx="4460874" cy="3009899"/>
          </a:xfrm>
        </p:spPr>
        <p:txBody>
          <a:bodyPr>
            <a:normAutofit/>
          </a:bodyPr>
          <a:lstStyle/>
          <a:p>
            <a:r>
              <a:rPr lang="en-US" sz="1900" dirty="0"/>
              <a:t>Speaker and participant introductions</a:t>
            </a:r>
          </a:p>
          <a:p>
            <a:r>
              <a:rPr lang="en-US" sz="1900" dirty="0"/>
              <a:t>Questions to Participants:</a:t>
            </a:r>
          </a:p>
          <a:p>
            <a:r>
              <a:rPr lang="en-US" sz="1900" dirty="0"/>
              <a:t>What is your interest in learning about neurodiversity? What do you hope to learn from this presentation? What does neurodiversity mean to you?</a:t>
            </a:r>
          </a:p>
          <a:p>
            <a:endParaRPr lang="en-US" sz="1900" dirty="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40690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D016C9A5-570E-154A-5B13-F5C985D22634}"/>
              </a:ext>
            </a:extLst>
          </p:cNvPr>
          <p:cNvSpPr>
            <a:spLocks noGrp="1"/>
          </p:cNvSpPr>
          <p:nvPr>
            <p:ph type="title"/>
          </p:nvPr>
        </p:nvSpPr>
        <p:spPr>
          <a:xfrm>
            <a:off x="3882610" y="1011237"/>
            <a:ext cx="4426782" cy="860400"/>
          </a:xfrm>
        </p:spPr>
        <p:txBody>
          <a:bodyPr anchor="b">
            <a:normAutofit/>
          </a:bodyPr>
          <a:lstStyle/>
          <a:p>
            <a:pPr algn="ctr">
              <a:lnSpc>
                <a:spcPct val="90000"/>
              </a:lnSpc>
            </a:pPr>
            <a:r>
              <a:rPr lang="en-US" sz="1800"/>
              <a:t>Challenge: organization/planning</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1A0002E-9F0C-DCE1-C279-76ADAA89F41A}"/>
              </a:ext>
            </a:extLst>
          </p:cNvPr>
          <p:cNvSpPr>
            <a:spLocks noGrp="1"/>
          </p:cNvSpPr>
          <p:nvPr>
            <p:ph idx="1"/>
          </p:nvPr>
        </p:nvSpPr>
        <p:spPr>
          <a:xfrm>
            <a:off x="3863976" y="2759076"/>
            <a:ext cx="4460874" cy="3009899"/>
          </a:xfrm>
        </p:spPr>
        <p:txBody>
          <a:bodyPr>
            <a:normAutofit/>
          </a:bodyPr>
          <a:lstStyle/>
          <a:p>
            <a:pPr>
              <a:lnSpc>
                <a:spcPct val="115000"/>
              </a:lnSpc>
            </a:pPr>
            <a:r>
              <a:rPr lang="en-US" sz="1000"/>
              <a:t>Quite workspace free from distractions</a:t>
            </a:r>
          </a:p>
          <a:p>
            <a:pPr>
              <a:lnSpc>
                <a:spcPct val="115000"/>
              </a:lnSpc>
            </a:pPr>
            <a:r>
              <a:rPr lang="en-US" sz="1000"/>
              <a:t>Occasional work from home</a:t>
            </a:r>
          </a:p>
          <a:p>
            <a:pPr>
              <a:lnSpc>
                <a:spcPct val="115000"/>
              </a:lnSpc>
            </a:pPr>
            <a:r>
              <a:rPr lang="en-US" sz="1000"/>
              <a:t>Neat, tidy, and well-lit work area</a:t>
            </a:r>
          </a:p>
          <a:p>
            <a:pPr>
              <a:lnSpc>
                <a:spcPct val="115000"/>
              </a:lnSpc>
            </a:pPr>
            <a:r>
              <a:rPr lang="en-US" sz="1000"/>
              <a:t>Wall planner that visually highlights tasks</a:t>
            </a:r>
          </a:p>
          <a:p>
            <a:pPr>
              <a:lnSpc>
                <a:spcPct val="115000"/>
              </a:lnSpc>
            </a:pPr>
            <a:r>
              <a:rPr lang="en-US" sz="1000"/>
              <a:t>Reminders of deadlines </a:t>
            </a:r>
          </a:p>
          <a:p>
            <a:pPr>
              <a:lnSpc>
                <a:spcPct val="115000"/>
              </a:lnSpc>
            </a:pPr>
            <a:r>
              <a:rPr lang="en-US" sz="1000"/>
              <a:t>Timetables, mnemonics, mind maps</a:t>
            </a:r>
          </a:p>
          <a:p>
            <a:pPr>
              <a:lnSpc>
                <a:spcPct val="115000"/>
              </a:lnSpc>
            </a:pPr>
            <a:r>
              <a:rPr lang="en-US" sz="1000"/>
              <a:t>Color code items in workspace</a:t>
            </a:r>
          </a:p>
          <a:p>
            <a:pPr>
              <a:lnSpc>
                <a:spcPct val="115000"/>
              </a:lnSpc>
            </a:pPr>
            <a:r>
              <a:rPr lang="en-US" sz="1000"/>
              <a:t>Daily “to do “ list</a:t>
            </a:r>
          </a:p>
          <a:p>
            <a:pPr>
              <a:lnSpc>
                <a:spcPct val="115000"/>
              </a:lnSpc>
            </a:pPr>
            <a:r>
              <a:rPr lang="en-US" sz="1000"/>
              <a:t>Break up work into manageable parts</a:t>
            </a:r>
          </a:p>
          <a:p>
            <a:pPr>
              <a:lnSpc>
                <a:spcPct val="115000"/>
              </a:lnSpc>
            </a:pPr>
            <a:r>
              <a:rPr lang="en-US" sz="1000"/>
              <a:t>Allow extra time, ask for templates , build planning time into each day</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657163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461D4E4B-5CE0-AE5C-4A40-390843226990}"/>
              </a:ext>
            </a:extLst>
          </p:cNvPr>
          <p:cNvSpPr>
            <a:spLocks noGrp="1"/>
          </p:cNvSpPr>
          <p:nvPr>
            <p:ph type="title"/>
          </p:nvPr>
        </p:nvSpPr>
        <p:spPr>
          <a:xfrm>
            <a:off x="3882610" y="1011237"/>
            <a:ext cx="4426782" cy="860400"/>
          </a:xfrm>
        </p:spPr>
        <p:txBody>
          <a:bodyPr anchor="b">
            <a:normAutofit/>
          </a:bodyPr>
          <a:lstStyle/>
          <a:p>
            <a:pPr algn="ctr"/>
            <a:r>
              <a:rPr lang="en-US" dirty="0"/>
              <a:t>Challenge: memory</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5AA9141-89D6-C301-37CD-AD2CA4EFD5A8}"/>
              </a:ext>
            </a:extLst>
          </p:cNvPr>
          <p:cNvSpPr>
            <a:spLocks noGrp="1"/>
          </p:cNvSpPr>
          <p:nvPr>
            <p:ph idx="1"/>
          </p:nvPr>
        </p:nvSpPr>
        <p:spPr>
          <a:xfrm>
            <a:off x="3863976" y="2759076"/>
            <a:ext cx="4460874" cy="3009899"/>
          </a:xfrm>
        </p:spPr>
        <p:txBody>
          <a:bodyPr>
            <a:normAutofit/>
          </a:bodyPr>
          <a:lstStyle/>
          <a:p>
            <a:pPr>
              <a:lnSpc>
                <a:spcPct val="115000"/>
              </a:lnSpc>
            </a:pPr>
            <a:r>
              <a:rPr lang="en-US" sz="1700"/>
              <a:t>Use mnemonic devices and acronyms</a:t>
            </a:r>
          </a:p>
          <a:p>
            <a:pPr>
              <a:lnSpc>
                <a:spcPct val="115000"/>
              </a:lnSpc>
            </a:pPr>
            <a:r>
              <a:rPr lang="en-US" sz="1700"/>
              <a:t>Diagrams and flowcharts</a:t>
            </a:r>
          </a:p>
          <a:p>
            <a:pPr>
              <a:lnSpc>
                <a:spcPct val="115000"/>
              </a:lnSpc>
            </a:pPr>
            <a:r>
              <a:rPr lang="en-US" sz="1700"/>
              <a:t>Multi-sensory learning techniques (read into tape machine then playback)</a:t>
            </a:r>
          </a:p>
          <a:p>
            <a:pPr>
              <a:lnSpc>
                <a:spcPct val="115000"/>
              </a:lnSpc>
            </a:pPr>
            <a:r>
              <a:rPr lang="en-US" sz="1700"/>
              <a:t>Appropriate computer software</a:t>
            </a:r>
          </a:p>
          <a:p>
            <a:pPr>
              <a:lnSpc>
                <a:spcPct val="115000"/>
              </a:lnSpc>
            </a:pPr>
            <a:r>
              <a:rPr lang="en-US" sz="1700"/>
              <a:t>Before communication – write down key points you want to cover</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2524480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AC09662B-D736-3BB8-7B69-067375E2D6E7}"/>
              </a:ext>
            </a:extLst>
          </p:cNvPr>
          <p:cNvSpPr>
            <a:spLocks noGrp="1"/>
          </p:cNvSpPr>
          <p:nvPr>
            <p:ph type="title"/>
          </p:nvPr>
        </p:nvSpPr>
        <p:spPr>
          <a:xfrm>
            <a:off x="3882610" y="1011237"/>
            <a:ext cx="4426782" cy="860400"/>
          </a:xfrm>
        </p:spPr>
        <p:txBody>
          <a:bodyPr anchor="b">
            <a:normAutofit/>
          </a:bodyPr>
          <a:lstStyle/>
          <a:p>
            <a:pPr algn="ctr"/>
            <a:r>
              <a:rPr lang="en-US" sz="2600"/>
              <a:t>Challenge: sense of direction</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30F78D1-0C26-3129-9A0F-9AA83D4A9C79}"/>
              </a:ext>
            </a:extLst>
          </p:cNvPr>
          <p:cNvSpPr>
            <a:spLocks noGrp="1"/>
          </p:cNvSpPr>
          <p:nvPr>
            <p:ph idx="1"/>
          </p:nvPr>
        </p:nvSpPr>
        <p:spPr>
          <a:xfrm>
            <a:off x="3863976" y="2759076"/>
            <a:ext cx="4460874" cy="3009899"/>
          </a:xfrm>
        </p:spPr>
        <p:txBody>
          <a:bodyPr>
            <a:normAutofit/>
          </a:bodyPr>
          <a:lstStyle/>
          <a:p>
            <a:r>
              <a:rPr lang="en-US" dirty="0"/>
              <a:t>Use same route every time</a:t>
            </a:r>
          </a:p>
          <a:p>
            <a:r>
              <a:rPr lang="en-US" dirty="0"/>
              <a:t>Use visual representations and visible landmarks</a:t>
            </a:r>
          </a:p>
          <a:p>
            <a:r>
              <a:rPr lang="en-US" dirty="0"/>
              <a:t>Use detailed maps or GPS systems</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269743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FB17CF96-47AA-EE5B-F4BB-6B9DB5EA2BB0}"/>
              </a:ext>
            </a:extLst>
          </p:cNvPr>
          <p:cNvSpPr>
            <a:spLocks noGrp="1"/>
          </p:cNvSpPr>
          <p:nvPr>
            <p:ph type="title"/>
          </p:nvPr>
        </p:nvSpPr>
        <p:spPr>
          <a:xfrm>
            <a:off x="3882610" y="1011237"/>
            <a:ext cx="4426782" cy="860400"/>
          </a:xfrm>
        </p:spPr>
        <p:txBody>
          <a:bodyPr anchor="b">
            <a:normAutofit/>
          </a:bodyPr>
          <a:lstStyle/>
          <a:p>
            <a:pPr algn="ctr">
              <a:lnSpc>
                <a:spcPct val="90000"/>
              </a:lnSpc>
            </a:pPr>
            <a:r>
              <a:rPr lang="en-US" sz="2200"/>
              <a:t>Challenge: working on computer</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D330662-57A2-86F2-E1EE-DB6730E6480F}"/>
              </a:ext>
            </a:extLst>
          </p:cNvPr>
          <p:cNvSpPr>
            <a:spLocks noGrp="1"/>
          </p:cNvSpPr>
          <p:nvPr>
            <p:ph idx="1"/>
          </p:nvPr>
        </p:nvSpPr>
        <p:spPr>
          <a:xfrm>
            <a:off x="3863976" y="2759076"/>
            <a:ext cx="4460874" cy="3009899"/>
          </a:xfrm>
        </p:spPr>
        <p:txBody>
          <a:bodyPr>
            <a:normAutofit/>
          </a:bodyPr>
          <a:lstStyle/>
          <a:p>
            <a:pPr>
              <a:lnSpc>
                <a:spcPct val="115000"/>
              </a:lnSpc>
            </a:pPr>
            <a:r>
              <a:rPr lang="en-US" sz="1700"/>
              <a:t>Change background color of screen</a:t>
            </a:r>
          </a:p>
          <a:p>
            <a:pPr>
              <a:lnSpc>
                <a:spcPct val="115000"/>
              </a:lnSpc>
            </a:pPr>
            <a:r>
              <a:rPr lang="en-US" sz="1700"/>
              <a:t>Use anti-glare screen filter</a:t>
            </a:r>
          </a:p>
          <a:p>
            <a:pPr>
              <a:lnSpc>
                <a:spcPct val="115000"/>
              </a:lnSpc>
            </a:pPr>
            <a:r>
              <a:rPr lang="en-US" sz="1700"/>
              <a:t>Take frequent breaks (at least every hour)</a:t>
            </a:r>
          </a:p>
          <a:p>
            <a:pPr>
              <a:lnSpc>
                <a:spcPct val="115000"/>
              </a:lnSpc>
            </a:pPr>
            <a:r>
              <a:rPr lang="en-US" sz="1700"/>
              <a:t>Alternate computer work with other tasks</a:t>
            </a:r>
          </a:p>
          <a:p>
            <a:pPr>
              <a:lnSpc>
                <a:spcPct val="115000"/>
              </a:lnSpc>
            </a:pPr>
            <a:r>
              <a:rPr lang="en-US" sz="1700"/>
              <a:t>Use ergonomic keyboard</a:t>
            </a:r>
          </a:p>
          <a:p>
            <a:pPr>
              <a:lnSpc>
                <a:spcPct val="115000"/>
              </a:lnSpc>
            </a:pPr>
            <a:r>
              <a:rPr lang="en-US" sz="1700"/>
              <a:t>Change or slow down the mouse or use keyboard short cuts as alternative to mouse </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57118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D4169A30-7FAF-3523-9254-819B5921C201}"/>
              </a:ext>
            </a:extLst>
          </p:cNvPr>
          <p:cNvSpPr>
            <a:spLocks noGrp="1"/>
          </p:cNvSpPr>
          <p:nvPr>
            <p:ph type="title"/>
          </p:nvPr>
        </p:nvSpPr>
        <p:spPr>
          <a:xfrm>
            <a:off x="3882610" y="1011237"/>
            <a:ext cx="4426782" cy="860400"/>
          </a:xfrm>
        </p:spPr>
        <p:txBody>
          <a:bodyPr anchor="b">
            <a:normAutofit/>
          </a:bodyPr>
          <a:lstStyle/>
          <a:p>
            <a:pPr algn="ctr"/>
            <a:r>
              <a:rPr lang="en-US" dirty="0"/>
              <a:t>Apps that may help</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2689A7B-FEA4-D563-27C4-5676AC9301E9}"/>
              </a:ext>
            </a:extLst>
          </p:cNvPr>
          <p:cNvSpPr>
            <a:spLocks noGrp="1"/>
          </p:cNvSpPr>
          <p:nvPr>
            <p:ph idx="1"/>
          </p:nvPr>
        </p:nvSpPr>
        <p:spPr>
          <a:xfrm>
            <a:off x="3863976" y="2759076"/>
            <a:ext cx="4460874" cy="3009899"/>
          </a:xfrm>
        </p:spPr>
        <p:txBody>
          <a:bodyPr>
            <a:normAutofit/>
          </a:bodyPr>
          <a:lstStyle/>
          <a:p>
            <a:pPr>
              <a:lnSpc>
                <a:spcPct val="115000"/>
              </a:lnSpc>
            </a:pPr>
            <a:r>
              <a:rPr lang="en-US" sz="1400"/>
              <a:t>Anti-Social (blocks distracting social media websites</a:t>
            </a:r>
          </a:p>
          <a:p>
            <a:pPr>
              <a:lnSpc>
                <a:spcPct val="115000"/>
              </a:lnSpc>
            </a:pPr>
            <a:r>
              <a:rPr lang="en-US" sz="1400" err="1"/>
              <a:t>SelfControl</a:t>
            </a:r>
            <a:r>
              <a:rPr lang="en-US" sz="1400"/>
              <a:t> –blocks access to distracting websites for a determined time</a:t>
            </a:r>
          </a:p>
          <a:p>
            <a:pPr>
              <a:lnSpc>
                <a:spcPct val="115000"/>
              </a:lnSpc>
            </a:pPr>
            <a:r>
              <a:rPr lang="en-US" sz="1400"/>
              <a:t>Write or Die – set timer for typing time</a:t>
            </a:r>
          </a:p>
          <a:p>
            <a:pPr>
              <a:lnSpc>
                <a:spcPct val="115000"/>
              </a:lnSpc>
            </a:pPr>
            <a:r>
              <a:rPr lang="en-US" sz="1400" err="1"/>
              <a:t>StayFocused</a:t>
            </a:r>
            <a:r>
              <a:rPr lang="en-US" sz="1400"/>
              <a:t> – set certain times for social media – blocks use at other times</a:t>
            </a:r>
          </a:p>
          <a:p>
            <a:pPr>
              <a:lnSpc>
                <a:spcPct val="115000"/>
              </a:lnSpc>
            </a:pPr>
            <a:r>
              <a:rPr lang="en-US" sz="1400"/>
              <a:t>Freedom- blocks internet, messages and social media distractions</a:t>
            </a:r>
          </a:p>
          <a:p>
            <a:pPr>
              <a:lnSpc>
                <a:spcPct val="115000"/>
              </a:lnSpc>
            </a:pPr>
            <a:endParaRPr lang="en-US" sz="140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534641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370D2-F3B0-CEE2-FC19-658A44B7AF30}"/>
              </a:ext>
            </a:extLst>
          </p:cNvPr>
          <p:cNvSpPr>
            <a:spLocks noGrp="1"/>
          </p:cNvSpPr>
          <p:nvPr>
            <p:ph type="title"/>
          </p:nvPr>
        </p:nvSpPr>
        <p:spPr/>
        <p:txBody>
          <a:bodyPr>
            <a:normAutofit fontScale="90000"/>
          </a:bodyPr>
          <a:lstStyle/>
          <a:p>
            <a:r>
              <a:rPr lang="en-US" dirty="0"/>
              <a:t>In the Workforce: Examples</a:t>
            </a:r>
            <a:br>
              <a:rPr lang="en-US" dirty="0"/>
            </a:br>
            <a:r>
              <a:rPr lang="en-US" sz="1600" dirty="0"/>
              <a:t>https://www.ncbi.nlm.nih.gov/pmc/articles/PMC7732033/</a:t>
            </a:r>
            <a:br>
              <a:rPr lang="en-US" sz="1600" dirty="0"/>
            </a:br>
            <a:endParaRPr lang="en-US" sz="1600" dirty="0"/>
          </a:p>
        </p:txBody>
      </p:sp>
      <p:graphicFrame>
        <p:nvGraphicFramePr>
          <p:cNvPr id="4" name="Content Placeholder 3">
            <a:extLst>
              <a:ext uri="{FF2B5EF4-FFF2-40B4-BE49-F238E27FC236}">
                <a16:creationId xmlns:a16="http://schemas.microsoft.com/office/drawing/2014/main" id="{92BB21A1-0C5B-2C87-8729-DD81E8F7200E}"/>
              </a:ext>
            </a:extLst>
          </p:cNvPr>
          <p:cNvGraphicFramePr>
            <a:graphicFrameLocks noGrp="1"/>
          </p:cNvGraphicFramePr>
          <p:nvPr>
            <p:ph idx="1"/>
          </p:nvPr>
        </p:nvGraphicFramePr>
        <p:xfrm>
          <a:off x="3184632" y="1790699"/>
          <a:ext cx="5816386" cy="3978277"/>
        </p:xfrm>
        <a:graphic>
          <a:graphicData uri="http://schemas.openxmlformats.org/drawingml/2006/table">
            <a:tbl>
              <a:tblPr/>
              <a:tblGrid>
                <a:gridCol w="2908193">
                  <a:extLst>
                    <a:ext uri="{9D8B030D-6E8A-4147-A177-3AD203B41FA5}">
                      <a16:colId xmlns:a16="http://schemas.microsoft.com/office/drawing/2014/main" val="2588002681"/>
                    </a:ext>
                  </a:extLst>
                </a:gridCol>
                <a:gridCol w="2908193">
                  <a:extLst>
                    <a:ext uri="{9D8B030D-6E8A-4147-A177-3AD203B41FA5}">
                      <a16:colId xmlns:a16="http://schemas.microsoft.com/office/drawing/2014/main" val="2506613054"/>
                    </a:ext>
                  </a:extLst>
                </a:gridCol>
              </a:tblGrid>
              <a:tr h="212175">
                <a:tc>
                  <a:txBody>
                    <a:bodyPr/>
                    <a:lstStyle/>
                    <a:p>
                      <a:pPr algn="l" fontAlgn="auto"/>
                      <a:r>
                        <a:rPr lang="en-US" sz="1000" b="1" dirty="0">
                          <a:effectLst/>
                        </a:rPr>
                        <a:t>Adjustment type</a:t>
                      </a:r>
                    </a:p>
                  </a:txBody>
                  <a:tcPr marL="53044" marR="53044" marT="26522" marB="26522" anchor="ctr">
                    <a:lnL>
                      <a:noFill/>
                    </a:lnL>
                    <a:lnR>
                      <a:noFill/>
                    </a:lnR>
                    <a:lnT>
                      <a:noFill/>
                    </a:lnT>
                    <a:lnB>
                      <a:noFill/>
                    </a:lnB>
                  </a:tcPr>
                </a:tc>
                <a:tc>
                  <a:txBody>
                    <a:bodyPr/>
                    <a:lstStyle/>
                    <a:p>
                      <a:pPr algn="l" fontAlgn="auto"/>
                      <a:r>
                        <a:rPr lang="en-US" sz="1000" b="1">
                          <a:effectLst/>
                        </a:rPr>
                        <a:t>Example activity</a:t>
                      </a:r>
                    </a:p>
                  </a:txBody>
                  <a:tcPr marL="53044" marR="53044" marT="26522" marB="26522" anchor="ctr">
                    <a:lnL>
                      <a:noFill/>
                    </a:lnL>
                    <a:lnR>
                      <a:noFill/>
                    </a:lnR>
                    <a:lnT>
                      <a:noFill/>
                    </a:lnT>
                    <a:lnB>
                      <a:noFill/>
                    </a:lnB>
                  </a:tcPr>
                </a:tc>
                <a:extLst>
                  <a:ext uri="{0D108BD9-81ED-4DB2-BD59-A6C34878D82A}">
                    <a16:rowId xmlns:a16="http://schemas.microsoft.com/office/drawing/2014/main" val="2534532801"/>
                  </a:ext>
                </a:extLst>
              </a:tr>
              <a:tr h="848699">
                <a:tc>
                  <a:txBody>
                    <a:bodyPr/>
                    <a:lstStyle/>
                    <a:p>
                      <a:pPr algn="l" fontAlgn="auto"/>
                      <a:r>
                        <a:rPr lang="en-US" sz="1000" b="0" dirty="0">
                          <a:effectLst/>
                        </a:rPr>
                        <a:t>Work Environment flexibility</a:t>
                      </a:r>
                    </a:p>
                  </a:txBody>
                  <a:tcPr marL="53044" marR="53044" marT="26522" marB="26522" anchor="ctr">
                    <a:lnL>
                      <a:noFill/>
                    </a:lnL>
                    <a:lnR>
                      <a:noFill/>
                    </a:lnR>
                    <a:lnT>
                      <a:noFill/>
                    </a:lnT>
                    <a:lnB>
                      <a:noFill/>
                    </a:lnB>
                  </a:tcPr>
                </a:tc>
                <a:tc>
                  <a:txBody>
                    <a:bodyPr/>
                    <a:lstStyle/>
                    <a:p>
                      <a:pPr algn="l" fontAlgn="auto"/>
                      <a:r>
                        <a:rPr lang="en-US" sz="1000" b="0">
                          <a:effectLst/>
                        </a:rPr>
                        <a:t>Reducing sensory distractions by allowing flexible hours;</a:t>
                      </a:r>
                      <a:br>
                        <a:rPr lang="en-US" sz="1000" b="0">
                          <a:effectLst/>
                        </a:rPr>
                      </a:br>
                      <a:r>
                        <a:rPr lang="en-US" sz="1000" b="0">
                          <a:effectLst/>
                        </a:rPr>
                        <a:t>use of private meeting rooms;</a:t>
                      </a:r>
                      <a:br>
                        <a:rPr lang="en-US" sz="1000" b="0">
                          <a:effectLst/>
                        </a:rPr>
                      </a:br>
                      <a:r>
                        <a:rPr lang="en-US" sz="1000" b="0">
                          <a:effectLst/>
                        </a:rPr>
                        <a:t>noise-cancelling headphones;</a:t>
                      </a:r>
                      <a:br>
                        <a:rPr lang="en-US" sz="1000" b="0">
                          <a:effectLst/>
                        </a:rPr>
                      </a:br>
                      <a:r>
                        <a:rPr lang="en-US" sz="1000" b="0">
                          <a:effectLst/>
                        </a:rPr>
                        <a:t>redesign of shared working space.</a:t>
                      </a:r>
                    </a:p>
                  </a:txBody>
                  <a:tcPr marL="53044" marR="53044" marT="26522" marB="26522" anchor="ctr">
                    <a:lnL>
                      <a:noFill/>
                    </a:lnL>
                    <a:lnR>
                      <a:noFill/>
                    </a:lnR>
                    <a:lnT>
                      <a:noFill/>
                    </a:lnT>
                    <a:lnB>
                      <a:noFill/>
                    </a:lnB>
                  </a:tcPr>
                </a:tc>
                <a:extLst>
                  <a:ext uri="{0D108BD9-81ED-4DB2-BD59-A6C34878D82A}">
                    <a16:rowId xmlns:a16="http://schemas.microsoft.com/office/drawing/2014/main" val="646104863"/>
                  </a:ext>
                </a:extLst>
              </a:tr>
              <a:tr h="848699">
                <a:tc>
                  <a:txBody>
                    <a:bodyPr/>
                    <a:lstStyle/>
                    <a:p>
                      <a:pPr algn="l" fontAlgn="auto"/>
                      <a:r>
                        <a:rPr lang="en-US" sz="1000" b="0" dirty="0">
                          <a:effectLst/>
                        </a:rPr>
                        <a:t>Schedule flexibility</a:t>
                      </a:r>
                    </a:p>
                  </a:txBody>
                  <a:tcPr marL="53044" marR="53044" marT="26522" marB="26522" anchor="ctr">
                    <a:lnL>
                      <a:noFill/>
                    </a:lnL>
                    <a:lnR>
                      <a:noFill/>
                    </a:lnR>
                    <a:lnT>
                      <a:noFill/>
                    </a:lnT>
                    <a:lnB>
                      <a:noFill/>
                    </a:lnB>
                  </a:tcPr>
                </a:tc>
                <a:tc>
                  <a:txBody>
                    <a:bodyPr/>
                    <a:lstStyle/>
                    <a:p>
                      <a:pPr algn="l" fontAlgn="auto"/>
                      <a:r>
                        <a:rPr lang="en-US" sz="1000" b="0">
                          <a:effectLst/>
                        </a:rPr>
                        <a:t>Avoiding rush hour travel to prevent sensory overwhelm;</a:t>
                      </a:r>
                      <a:br>
                        <a:rPr lang="en-US" sz="1000" b="0">
                          <a:effectLst/>
                        </a:rPr>
                      </a:br>
                      <a:r>
                        <a:rPr lang="en-US" sz="1000" b="0">
                          <a:effectLst/>
                        </a:rPr>
                        <a:t>remote working to avoid sensory overwhelm, improve concentration and reduce social communication demands.</a:t>
                      </a:r>
                    </a:p>
                  </a:txBody>
                  <a:tcPr marL="53044" marR="53044" marT="26522" marB="26522" anchor="ctr">
                    <a:lnL>
                      <a:noFill/>
                    </a:lnL>
                    <a:lnR>
                      <a:noFill/>
                    </a:lnR>
                    <a:lnT>
                      <a:noFill/>
                    </a:lnT>
                    <a:lnB>
                      <a:noFill/>
                    </a:lnB>
                  </a:tcPr>
                </a:tc>
                <a:extLst>
                  <a:ext uri="{0D108BD9-81ED-4DB2-BD59-A6C34878D82A}">
                    <a16:rowId xmlns:a16="http://schemas.microsoft.com/office/drawing/2014/main" val="2358297701"/>
                  </a:ext>
                </a:extLst>
              </a:tr>
              <a:tr h="530437">
                <a:tc>
                  <a:txBody>
                    <a:bodyPr/>
                    <a:lstStyle/>
                    <a:p>
                      <a:pPr algn="l" fontAlgn="auto"/>
                      <a:r>
                        <a:rPr lang="en-US" sz="1000" b="0">
                          <a:effectLst/>
                        </a:rPr>
                        <a:t>Supervisor or co-worker support</a:t>
                      </a:r>
                    </a:p>
                  </a:txBody>
                  <a:tcPr marL="53044" marR="53044" marT="26522" marB="26522" anchor="ctr">
                    <a:lnL>
                      <a:noFill/>
                    </a:lnL>
                    <a:lnR>
                      <a:noFill/>
                    </a:lnR>
                    <a:lnT>
                      <a:noFill/>
                    </a:lnT>
                    <a:lnB>
                      <a:noFill/>
                    </a:lnB>
                  </a:tcPr>
                </a:tc>
                <a:tc>
                  <a:txBody>
                    <a:bodyPr/>
                    <a:lstStyle/>
                    <a:p>
                      <a:pPr algn="l" fontAlgn="auto"/>
                      <a:r>
                        <a:rPr lang="en-US" sz="1000" b="0">
                          <a:effectLst/>
                        </a:rPr>
                        <a:t>Additional feedback time with supervisor;</a:t>
                      </a:r>
                      <a:br>
                        <a:rPr lang="en-US" sz="1000" b="0">
                          <a:effectLst/>
                        </a:rPr>
                      </a:br>
                      <a:r>
                        <a:rPr lang="en-US" sz="1000" b="0">
                          <a:effectLst/>
                        </a:rPr>
                        <a:t>differences in instructions provided—more clarity or concreteness given.</a:t>
                      </a:r>
                    </a:p>
                  </a:txBody>
                  <a:tcPr marL="53044" marR="53044" marT="26522" marB="26522" anchor="ctr">
                    <a:lnL>
                      <a:noFill/>
                    </a:lnL>
                    <a:lnR>
                      <a:noFill/>
                    </a:lnR>
                    <a:lnT>
                      <a:noFill/>
                    </a:lnT>
                    <a:lnB>
                      <a:noFill/>
                    </a:lnB>
                  </a:tcPr>
                </a:tc>
                <a:extLst>
                  <a:ext uri="{0D108BD9-81ED-4DB2-BD59-A6C34878D82A}">
                    <a16:rowId xmlns:a16="http://schemas.microsoft.com/office/drawing/2014/main" val="2508565607"/>
                  </a:ext>
                </a:extLst>
              </a:tr>
              <a:tr h="1007830">
                <a:tc>
                  <a:txBody>
                    <a:bodyPr/>
                    <a:lstStyle/>
                    <a:p>
                      <a:pPr algn="l" fontAlgn="auto"/>
                      <a:r>
                        <a:rPr lang="en-US" sz="1000" b="0">
                          <a:effectLst/>
                        </a:rPr>
                        <a:t>Support from different stakeholders</a:t>
                      </a:r>
                    </a:p>
                  </a:txBody>
                  <a:tcPr marL="53044" marR="53044" marT="26522" marB="26522" anchor="ctr">
                    <a:lnL>
                      <a:noFill/>
                    </a:lnL>
                    <a:lnR>
                      <a:noFill/>
                    </a:lnR>
                    <a:lnT>
                      <a:noFill/>
                    </a:lnT>
                    <a:lnB>
                      <a:noFill/>
                    </a:lnB>
                  </a:tcPr>
                </a:tc>
                <a:tc>
                  <a:txBody>
                    <a:bodyPr/>
                    <a:lstStyle/>
                    <a:p>
                      <a:pPr algn="l" fontAlgn="auto"/>
                      <a:r>
                        <a:rPr lang="en-US" sz="1000" b="0">
                          <a:effectLst/>
                        </a:rPr>
                        <a:t>Peer mentoring networks within the company;</a:t>
                      </a:r>
                      <a:br>
                        <a:rPr lang="en-US" sz="1000" b="0">
                          <a:effectLst/>
                        </a:rPr>
                      </a:br>
                      <a:r>
                        <a:rPr lang="en-US" sz="1000" b="0">
                          <a:effectLst/>
                        </a:rPr>
                        <a:t>allowing support activities via employee assistance, mental health, or family support throughout the working day;</a:t>
                      </a:r>
                      <a:br>
                        <a:rPr lang="en-US" sz="1000" b="0">
                          <a:effectLst/>
                        </a:rPr>
                      </a:br>
                      <a:r>
                        <a:rPr lang="en-US" sz="1000" b="0">
                          <a:effectLst/>
                        </a:rPr>
                        <a:t>allowing access to stakeholder groups and charities throughout the working day.</a:t>
                      </a:r>
                    </a:p>
                  </a:txBody>
                  <a:tcPr marL="53044" marR="53044" marT="26522" marB="26522" anchor="ctr">
                    <a:lnL>
                      <a:noFill/>
                    </a:lnL>
                    <a:lnR>
                      <a:noFill/>
                    </a:lnR>
                    <a:lnT>
                      <a:noFill/>
                    </a:lnT>
                    <a:lnB>
                      <a:noFill/>
                    </a:lnB>
                  </a:tcPr>
                </a:tc>
                <a:extLst>
                  <a:ext uri="{0D108BD9-81ED-4DB2-BD59-A6C34878D82A}">
                    <a16:rowId xmlns:a16="http://schemas.microsoft.com/office/drawing/2014/main" val="230028168"/>
                  </a:ext>
                </a:extLst>
              </a:tr>
              <a:tr h="530437">
                <a:tc>
                  <a:txBody>
                    <a:bodyPr/>
                    <a:lstStyle/>
                    <a:p>
                      <a:pPr algn="l" fontAlgn="auto"/>
                      <a:r>
                        <a:rPr lang="en-US" sz="1000" b="0">
                          <a:effectLst/>
                        </a:rPr>
                        <a:t>Executive functions coaching</a:t>
                      </a:r>
                    </a:p>
                  </a:txBody>
                  <a:tcPr marL="53044" marR="53044" marT="26522" marB="26522" anchor="ctr">
                    <a:lnL>
                      <a:noFill/>
                    </a:lnL>
                    <a:lnR>
                      <a:noFill/>
                    </a:lnR>
                    <a:lnT>
                      <a:noFill/>
                    </a:lnT>
                    <a:lnB>
                      <a:noFill/>
                    </a:lnB>
                  </a:tcPr>
                </a:tc>
                <a:tc>
                  <a:txBody>
                    <a:bodyPr/>
                    <a:lstStyle/>
                    <a:p>
                      <a:pPr algn="l" fontAlgn="auto"/>
                      <a:r>
                        <a:rPr lang="en-US" sz="1000" b="0" dirty="0">
                          <a:effectLst/>
                        </a:rPr>
                        <a:t>Workplace coaching to focus on areas such as planning, prioritization, organizational skills using workplace coaching psychology.</a:t>
                      </a:r>
                    </a:p>
                  </a:txBody>
                  <a:tcPr marL="53044" marR="53044" marT="26522" marB="26522" anchor="ctr">
                    <a:lnL>
                      <a:noFill/>
                    </a:lnL>
                    <a:lnR>
                      <a:noFill/>
                    </a:lnR>
                    <a:lnT>
                      <a:noFill/>
                    </a:lnT>
                    <a:lnB>
                      <a:noFill/>
                    </a:lnB>
                  </a:tcPr>
                </a:tc>
                <a:extLst>
                  <a:ext uri="{0D108BD9-81ED-4DB2-BD59-A6C34878D82A}">
                    <a16:rowId xmlns:a16="http://schemas.microsoft.com/office/drawing/2014/main" val="783082139"/>
                  </a:ext>
                </a:extLst>
              </a:tr>
            </a:tbl>
          </a:graphicData>
        </a:graphic>
      </p:graphicFrame>
      <p:sp>
        <p:nvSpPr>
          <p:cNvPr id="5" name="Rectangle 1">
            <a:extLst>
              <a:ext uri="{FF2B5EF4-FFF2-40B4-BE49-F238E27FC236}">
                <a16:creationId xmlns:a16="http://schemas.microsoft.com/office/drawing/2014/main" id="{18D7A555-AC2A-A885-BDB4-EDD920C33E6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0" rIns="0" bIns="12696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333333"/>
                </a:solidFill>
                <a:effectLst/>
                <a:latin typeface="Cambria" panose="02040503050406030204" pitchFamily="18" charset="0"/>
              </a:rPr>
              <a:t>Typical adjustments for neurominorities</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78242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A3B60534-0103-4E2E-3C6C-11C69A403D86}"/>
              </a:ext>
            </a:extLst>
          </p:cNvPr>
          <p:cNvSpPr>
            <a:spLocks noGrp="1"/>
          </p:cNvSpPr>
          <p:nvPr>
            <p:ph type="title"/>
          </p:nvPr>
        </p:nvSpPr>
        <p:spPr>
          <a:xfrm>
            <a:off x="3882610" y="1011237"/>
            <a:ext cx="4426782" cy="860400"/>
          </a:xfrm>
        </p:spPr>
        <p:txBody>
          <a:bodyPr anchor="b">
            <a:normAutofit/>
          </a:bodyPr>
          <a:lstStyle/>
          <a:p>
            <a:pPr algn="ctr"/>
            <a:r>
              <a:rPr lang="en-US" dirty="0"/>
              <a:t>Advocating for inclusion</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328B3E7-7EFF-7DF6-FD8F-8C94CDBB18C0}"/>
              </a:ext>
            </a:extLst>
          </p:cNvPr>
          <p:cNvSpPr>
            <a:spLocks noGrp="1"/>
          </p:cNvSpPr>
          <p:nvPr>
            <p:ph idx="1"/>
          </p:nvPr>
        </p:nvSpPr>
        <p:spPr>
          <a:xfrm>
            <a:off x="3863976" y="2759076"/>
            <a:ext cx="4460874" cy="3009899"/>
          </a:xfrm>
        </p:spPr>
        <p:txBody>
          <a:bodyPr>
            <a:normAutofit/>
          </a:bodyPr>
          <a:lstStyle/>
          <a:p>
            <a:pPr>
              <a:lnSpc>
                <a:spcPct val="115000"/>
              </a:lnSpc>
            </a:pPr>
            <a:r>
              <a:rPr lang="en-US" sz="1300" dirty="0"/>
              <a:t>Find ways your community might make adjustments and bring those to the attention of others. It may be helpful to join with others in advocating for changes</a:t>
            </a:r>
          </a:p>
          <a:p>
            <a:pPr>
              <a:lnSpc>
                <a:spcPct val="115000"/>
              </a:lnSpc>
            </a:pPr>
            <a:r>
              <a:rPr lang="en-US" sz="1300" dirty="0"/>
              <a:t>Adjustments in schools could be anything from lighting to allowing movement when needed or use of stress balls, etc. Finding ways to include children in activities – if the child can’t be on the team or in the play – how else might they help or be involved in planning, creating, etc. Every school should have at least one extra-curricular activity for each child’s needs</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4104433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111A7-277A-14B1-1C36-D35E7C000112}"/>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E28A342-A4DA-ECFB-F27B-0F3CAD0AF9D1}"/>
              </a:ext>
            </a:extLst>
          </p:cNvPr>
          <p:cNvSpPr>
            <a:spLocks noGrp="1"/>
          </p:cNvSpPr>
          <p:nvPr>
            <p:ph idx="1"/>
          </p:nvPr>
        </p:nvSpPr>
        <p:spPr/>
        <p:txBody>
          <a:bodyPr/>
          <a:lstStyle/>
          <a:p>
            <a:r>
              <a:rPr lang="en-US" dirty="0"/>
              <a:t>Doyle N. Neurodiversity at work: a biopsychosocial model and the impact on working adults. Br M Bull 2020. Oct 14:135(1):108-125. doi:10.1093/</a:t>
            </a:r>
            <a:r>
              <a:rPr lang="en-US" dirty="0" err="1"/>
              <a:t>bmb</a:t>
            </a:r>
            <a:r>
              <a:rPr lang="en-US" dirty="0"/>
              <a:t>/Idaa021. PMID32996572; PMICD: PMC7732033. </a:t>
            </a:r>
          </a:p>
          <a:p>
            <a:r>
              <a:rPr lang="en-US" dirty="0">
                <a:hlinkClick r:id="rId2"/>
              </a:rPr>
              <a:t>https://raisingchildren.net.au/guides/a-z-health-reference/neurodiversity-neurodivergence-guide-for-families</a:t>
            </a:r>
            <a:endParaRPr lang="en-US" dirty="0"/>
          </a:p>
          <a:p>
            <a:endParaRPr lang="en-US" dirty="0"/>
          </a:p>
        </p:txBody>
      </p:sp>
    </p:spTree>
    <p:extLst>
      <p:ext uri="{BB962C8B-B14F-4D97-AF65-F5344CB8AC3E}">
        <p14:creationId xmlns:p14="http://schemas.microsoft.com/office/powerpoint/2010/main" val="2749322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60F83A5E-9353-4CC1-4238-949957F16276}"/>
              </a:ext>
            </a:extLst>
          </p:cNvPr>
          <p:cNvSpPr>
            <a:spLocks noGrp="1"/>
          </p:cNvSpPr>
          <p:nvPr>
            <p:ph type="title"/>
          </p:nvPr>
        </p:nvSpPr>
        <p:spPr>
          <a:xfrm>
            <a:off x="3882610" y="1011237"/>
            <a:ext cx="4426782" cy="860400"/>
          </a:xfrm>
        </p:spPr>
        <p:txBody>
          <a:bodyPr anchor="b">
            <a:normAutofit/>
          </a:bodyPr>
          <a:lstStyle/>
          <a:p>
            <a:pPr algn="ctr"/>
            <a:r>
              <a:rPr lang="en-US" sz="2600"/>
              <a:t>What is “neurodiversity”?</a:t>
            </a:r>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CA58722-AF39-7CD9-FDDB-9CD7EF1A5BB4}"/>
              </a:ext>
            </a:extLst>
          </p:cNvPr>
          <p:cNvSpPr>
            <a:spLocks noGrp="1"/>
          </p:cNvSpPr>
          <p:nvPr>
            <p:ph idx="1"/>
          </p:nvPr>
        </p:nvSpPr>
        <p:spPr>
          <a:xfrm>
            <a:off x="3863976" y="2759076"/>
            <a:ext cx="4460874" cy="3009899"/>
          </a:xfrm>
        </p:spPr>
        <p:txBody>
          <a:bodyPr>
            <a:normAutofit fontScale="77500" lnSpcReduction="20000"/>
          </a:bodyPr>
          <a:lstStyle/>
          <a:p>
            <a:r>
              <a:rPr lang="en-US" dirty="0"/>
              <a:t>Brains work in different ways. The term neurodiverse helps us move away from thinking of  these differences as “good” or “bad” , move away from stigma and see neurodiversity as a </a:t>
            </a:r>
            <a:r>
              <a:rPr lang="en-US"/>
              <a:t>social construct. Neurodiversity </a:t>
            </a:r>
            <a:r>
              <a:rPr lang="en-US" dirty="0"/>
              <a:t>can include autism, ADHD, learning disabilities or simply someone who processes information differently regardless of any formal diagnosis.</a:t>
            </a:r>
          </a:p>
          <a:p>
            <a:r>
              <a:rPr lang="en-US" dirty="0"/>
              <a:t>Neurotypical generally refers to brain development in a typical way</a:t>
            </a:r>
          </a:p>
          <a:p>
            <a:endParaRPr lang="en-US" dirty="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784575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290D1-0A79-38F1-49B8-3A63D497D40C}"/>
              </a:ext>
            </a:extLst>
          </p:cNvPr>
          <p:cNvSpPr>
            <a:spLocks noGrp="1"/>
          </p:cNvSpPr>
          <p:nvPr>
            <p:ph type="title"/>
          </p:nvPr>
        </p:nvSpPr>
        <p:spPr/>
        <p:txBody>
          <a:bodyPr/>
          <a:lstStyle/>
          <a:p>
            <a:r>
              <a:rPr lang="en-US" dirty="0"/>
              <a:t>TED TALKS</a:t>
            </a:r>
          </a:p>
        </p:txBody>
      </p:sp>
      <p:sp>
        <p:nvSpPr>
          <p:cNvPr id="3" name="Content Placeholder 2">
            <a:extLst>
              <a:ext uri="{FF2B5EF4-FFF2-40B4-BE49-F238E27FC236}">
                <a16:creationId xmlns:a16="http://schemas.microsoft.com/office/drawing/2014/main" id="{57902C2B-ABB0-0C02-D961-A83C51EE033F}"/>
              </a:ext>
            </a:extLst>
          </p:cNvPr>
          <p:cNvSpPr>
            <a:spLocks noGrp="1"/>
          </p:cNvSpPr>
          <p:nvPr>
            <p:ph idx="1"/>
          </p:nvPr>
        </p:nvSpPr>
        <p:spPr/>
        <p:txBody>
          <a:bodyPr/>
          <a:lstStyle/>
          <a:p>
            <a:r>
              <a:rPr lang="en-US" dirty="0">
                <a:hlinkClick r:id="rId3"/>
              </a:rPr>
              <a:t>https://www.ted.com/talks/adriana_white_autism_and_neurodiversity_different_does_not_mean_broken?language=en</a:t>
            </a:r>
            <a:endParaRPr lang="en-US" dirty="0"/>
          </a:p>
          <a:p>
            <a:endParaRPr lang="en-US" dirty="0"/>
          </a:p>
        </p:txBody>
      </p:sp>
    </p:spTree>
    <p:extLst>
      <p:ext uri="{BB962C8B-B14F-4D97-AF65-F5344CB8AC3E}">
        <p14:creationId xmlns:p14="http://schemas.microsoft.com/office/powerpoint/2010/main" val="3730900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0" name="Rectangle 79">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5F3730-58D1-0BDC-5481-1E7DEFE29775}"/>
              </a:ext>
            </a:extLst>
          </p:cNvPr>
          <p:cNvSpPr>
            <a:spLocks noGrp="1"/>
          </p:cNvSpPr>
          <p:nvPr>
            <p:ph type="title"/>
          </p:nvPr>
        </p:nvSpPr>
        <p:spPr>
          <a:xfrm>
            <a:off x="541338" y="1079500"/>
            <a:ext cx="3322637" cy="4689475"/>
          </a:xfrm>
        </p:spPr>
        <p:txBody>
          <a:bodyPr anchor="ctr">
            <a:normAutofit/>
          </a:bodyPr>
          <a:lstStyle/>
          <a:p>
            <a:pPr algn="ctr"/>
            <a:r>
              <a:rPr lang="en-US" sz="2600"/>
              <a:t>Supporting neurodiverse children</a:t>
            </a:r>
          </a:p>
        </p:txBody>
      </p:sp>
      <p:sp>
        <p:nvSpPr>
          <p:cNvPr id="82" name="Rectangle 81">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6" name="Content Placeholder 2">
            <a:extLst>
              <a:ext uri="{FF2B5EF4-FFF2-40B4-BE49-F238E27FC236}">
                <a16:creationId xmlns:a16="http://schemas.microsoft.com/office/drawing/2014/main" id="{EC5B6970-3F01-2CE2-6B8C-F7711FA46456}"/>
              </a:ext>
            </a:extLst>
          </p:cNvPr>
          <p:cNvGraphicFramePr>
            <a:graphicFrameLocks noGrp="1"/>
          </p:cNvGraphicFramePr>
          <p:nvPr>
            <p:ph idx="1"/>
            <p:extLst>
              <p:ext uri="{D42A27DB-BD31-4B8C-83A1-F6EECF244321}">
                <p14:modId xmlns:p14="http://schemas.microsoft.com/office/powerpoint/2010/main" val="977261062"/>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76214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0" name="Rectangle 79">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A36CFC-062F-82DB-FCE1-DCAE581F677E}"/>
              </a:ext>
            </a:extLst>
          </p:cNvPr>
          <p:cNvSpPr>
            <a:spLocks noGrp="1"/>
          </p:cNvSpPr>
          <p:nvPr>
            <p:ph type="title"/>
          </p:nvPr>
        </p:nvSpPr>
        <p:spPr>
          <a:xfrm>
            <a:off x="541338" y="1079500"/>
            <a:ext cx="3322637" cy="4689475"/>
          </a:xfrm>
        </p:spPr>
        <p:txBody>
          <a:bodyPr anchor="ctr">
            <a:normAutofit/>
          </a:bodyPr>
          <a:lstStyle/>
          <a:p>
            <a:pPr algn="ctr"/>
            <a:r>
              <a:rPr lang="en-US" sz="2600"/>
              <a:t>Supporting neurodiverse children</a:t>
            </a:r>
          </a:p>
        </p:txBody>
      </p:sp>
      <p:sp>
        <p:nvSpPr>
          <p:cNvPr id="82" name="Rectangle 81">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6" name="Content Placeholder 2">
            <a:extLst>
              <a:ext uri="{FF2B5EF4-FFF2-40B4-BE49-F238E27FC236}">
                <a16:creationId xmlns:a16="http://schemas.microsoft.com/office/drawing/2014/main" id="{80A717F2-9905-558A-1316-1ED6DDDB633D}"/>
              </a:ext>
            </a:extLst>
          </p:cNvPr>
          <p:cNvGraphicFramePr>
            <a:graphicFrameLocks noGrp="1"/>
          </p:cNvGraphicFramePr>
          <p:nvPr>
            <p:ph idx="1"/>
            <p:extLst>
              <p:ext uri="{D42A27DB-BD31-4B8C-83A1-F6EECF244321}">
                <p14:modId xmlns:p14="http://schemas.microsoft.com/office/powerpoint/2010/main" val="2851197355"/>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0957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C88C832E-0D31-1929-C0C2-053E354F9F20}"/>
              </a:ext>
            </a:extLst>
          </p:cNvPr>
          <p:cNvSpPr>
            <a:spLocks noGrp="1"/>
          </p:cNvSpPr>
          <p:nvPr>
            <p:ph type="title"/>
          </p:nvPr>
        </p:nvSpPr>
        <p:spPr>
          <a:xfrm>
            <a:off x="3882610" y="1011237"/>
            <a:ext cx="4426782" cy="860400"/>
          </a:xfrm>
        </p:spPr>
        <p:txBody>
          <a:bodyPr anchor="b">
            <a:normAutofit/>
          </a:bodyPr>
          <a:lstStyle/>
          <a:p>
            <a:pPr algn="ctr"/>
            <a:r>
              <a:rPr lang="en-US" dirty="0"/>
              <a:t>Books for children</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CA9AB1A-7784-6AB1-A2C1-D31B65889793}"/>
              </a:ext>
            </a:extLst>
          </p:cNvPr>
          <p:cNvSpPr>
            <a:spLocks noGrp="1"/>
          </p:cNvSpPr>
          <p:nvPr>
            <p:ph idx="1"/>
          </p:nvPr>
        </p:nvSpPr>
        <p:spPr>
          <a:xfrm>
            <a:off x="3863976" y="2759076"/>
            <a:ext cx="4460874" cy="3009899"/>
          </a:xfrm>
        </p:spPr>
        <p:txBody>
          <a:bodyPr>
            <a:normAutofit/>
          </a:bodyPr>
          <a:lstStyle/>
          <a:p>
            <a:r>
              <a:rPr lang="en-US" dirty="0">
                <a:hlinkClick r:id="rId3"/>
              </a:rPr>
              <a:t>https://readingmiddlegrade.com/picture-books-about-autism-and-neurodiversity/</a:t>
            </a:r>
            <a:endParaRPr lang="en-US" dirty="0"/>
          </a:p>
          <a:p>
            <a:r>
              <a:rPr lang="en-US" dirty="0">
                <a:hlinkClick r:id="rId4"/>
              </a:rPr>
              <a:t>https://bookriot.com/childrens-books-about-neurodiversity/</a:t>
            </a:r>
            <a:endParaRPr lang="en-US" dirty="0"/>
          </a:p>
          <a:p>
            <a:r>
              <a:rPr lang="en-US" dirty="0"/>
              <a:t>Other suggestions?</a:t>
            </a:r>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451675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9" name="Rectangle 78">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83" name="Freeform: Shape 82">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86" name="Straight Connector 85">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Freeform: Shape 86">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8" name="Freeform: Shape 87">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9" name="Freeform: Shape 88">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0" name="Freeform: Shape 89">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1" name="Freeform: Shape 90">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2" name="Freeform: Shape 91">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3" name="Freeform: Shape 92">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5" name="Freeform: Shape 94">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97" name="Group 96">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98" name="Freeform: Shape 97">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9" name="Freeform: Shape 98">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01" name="Group 100">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102" name="Straight Connector 101">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Freeform: Shape 103">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105"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 name="Group 107">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109" name="Freeform: Shape 108">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0" name="Freeform: Shape 109">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1" name="Group 110">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112" name="Straight Connector 111">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15" name="Freeform: Shape 114">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7" name="Group 116">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118" name="Straight Connector 117">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Freeform: Shape 118">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0" name="Freeform: Shape 119">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1" name="Freeform: Shape 120">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2" name="Freeform: Shape 121">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3" name="Freeform: Shape 122">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4" name="Freeform: Shape 123">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5" name="Freeform: Shape 124">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DA722D01-C710-EA3F-8751-5E54C04C0531}"/>
              </a:ext>
            </a:extLst>
          </p:cNvPr>
          <p:cNvSpPr>
            <a:spLocks noGrp="1"/>
          </p:cNvSpPr>
          <p:nvPr>
            <p:ph type="title"/>
          </p:nvPr>
        </p:nvSpPr>
        <p:spPr>
          <a:xfrm>
            <a:off x="3882610" y="1011237"/>
            <a:ext cx="4426782" cy="860400"/>
          </a:xfrm>
        </p:spPr>
        <p:txBody>
          <a:bodyPr anchor="b">
            <a:normAutofit/>
          </a:bodyPr>
          <a:lstStyle/>
          <a:p>
            <a:pPr algn="ctr"/>
            <a:r>
              <a:rPr lang="en-US" dirty="0"/>
              <a:t>Neurodivergent </a:t>
            </a:r>
            <a:endParaRPr lang="en-US"/>
          </a:p>
        </p:txBody>
      </p:sp>
      <p:cxnSp>
        <p:nvCxnSpPr>
          <p:cNvPr id="127" name="Straight Connector 126">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69DCD01-0AD3-17EA-7A31-E9FD6373FF1C}"/>
              </a:ext>
            </a:extLst>
          </p:cNvPr>
          <p:cNvSpPr>
            <a:spLocks noGrp="1"/>
          </p:cNvSpPr>
          <p:nvPr>
            <p:ph idx="1"/>
          </p:nvPr>
        </p:nvSpPr>
        <p:spPr>
          <a:xfrm>
            <a:off x="3863976" y="2759076"/>
            <a:ext cx="4460874" cy="3009899"/>
          </a:xfrm>
        </p:spPr>
        <p:txBody>
          <a:bodyPr>
            <a:normAutofit/>
          </a:bodyPr>
          <a:lstStyle/>
          <a:p>
            <a:pPr>
              <a:lnSpc>
                <a:spcPct val="115000"/>
              </a:lnSpc>
            </a:pPr>
            <a:r>
              <a:rPr lang="en-US" sz="1700" dirty="0"/>
              <a:t>Identity First Language versus People-First Language</a:t>
            </a:r>
          </a:p>
          <a:p>
            <a:pPr lvl="1">
              <a:lnSpc>
                <a:spcPct val="115000"/>
              </a:lnSpc>
            </a:pPr>
            <a:r>
              <a:rPr lang="en-US" sz="1700" dirty="0"/>
              <a:t>	Identify first language respects pride in one’s identity rather than shame</a:t>
            </a:r>
          </a:p>
          <a:p>
            <a:pPr lvl="1">
              <a:lnSpc>
                <a:spcPct val="115000"/>
              </a:lnSpc>
            </a:pPr>
            <a:r>
              <a:rPr lang="en-US" sz="1700" i="0" dirty="0"/>
              <a:t>Language evolves</a:t>
            </a:r>
          </a:p>
          <a:p>
            <a:pPr lvl="1">
              <a:lnSpc>
                <a:spcPct val="115000"/>
              </a:lnSpc>
            </a:pPr>
            <a:r>
              <a:rPr lang="en-US" sz="1700" i="0" dirty="0"/>
              <a:t>	</a:t>
            </a:r>
            <a:r>
              <a:rPr lang="en-US" sz="1700" dirty="0"/>
              <a:t>Use language that is preferred by the individual and respects their choice</a:t>
            </a:r>
          </a:p>
          <a:p>
            <a:pPr lvl="1">
              <a:lnSpc>
                <a:spcPct val="115000"/>
              </a:lnSpc>
            </a:pPr>
            <a:r>
              <a:rPr lang="en-US" sz="1700" i="0" dirty="0"/>
              <a:t>DIFFERENCE DOES NOT MEAN DEFICIT</a:t>
            </a:r>
          </a:p>
        </p:txBody>
      </p:sp>
      <p:grpSp>
        <p:nvGrpSpPr>
          <p:cNvPr id="129" name="Group 128">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130" name="Freeform: Shape 129">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1" name="Freeform: Shape 130">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33" name="Group 132">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134" name="Straight Connector 133">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Freeform: Shape 135">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137"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0" name="Group 139">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141" name="Freeform: Shape 140">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2" name="Freeform: Shape 141">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43" name="Group 142">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144" name="Straight Connector 143">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656907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a:extLst>
              <a:ext uri="{FF2B5EF4-FFF2-40B4-BE49-F238E27FC236}">
                <a16:creationId xmlns:a16="http://schemas.microsoft.com/office/drawing/2014/main" id="{6FB40D60-5737-59C4-5896-9D20E9501CB4}"/>
              </a:ext>
            </a:extLst>
          </p:cNvPr>
          <p:cNvSpPr>
            <a:spLocks noGrp="1"/>
          </p:cNvSpPr>
          <p:nvPr>
            <p:ph type="title"/>
          </p:nvPr>
        </p:nvSpPr>
        <p:spPr>
          <a:xfrm>
            <a:off x="3882610" y="1011237"/>
            <a:ext cx="4426782" cy="860400"/>
          </a:xfrm>
        </p:spPr>
        <p:txBody>
          <a:bodyPr anchor="b">
            <a:normAutofit/>
          </a:bodyPr>
          <a:lstStyle/>
          <a:p>
            <a:pPr algn="ctr"/>
            <a:r>
              <a:rPr lang="en-US" dirty="0"/>
              <a:t>Examples of adjustments</a:t>
            </a:r>
            <a:endParaRPr lang="en-US"/>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E6AB189-82AC-3ECE-D23B-BB8C1C11686F}"/>
              </a:ext>
            </a:extLst>
          </p:cNvPr>
          <p:cNvSpPr>
            <a:spLocks noGrp="1"/>
          </p:cNvSpPr>
          <p:nvPr>
            <p:ph idx="1"/>
          </p:nvPr>
        </p:nvSpPr>
        <p:spPr>
          <a:xfrm>
            <a:off x="3863976" y="2759076"/>
            <a:ext cx="4460874" cy="3009899"/>
          </a:xfrm>
        </p:spPr>
        <p:txBody>
          <a:bodyPr>
            <a:normAutofit/>
          </a:bodyPr>
          <a:lstStyle/>
          <a:p>
            <a:r>
              <a:rPr lang="en-US" dirty="0">
                <a:hlinkClick r:id="rId3"/>
              </a:rPr>
              <a:t>The next slides provide examples of adjustments in school and/or workplace</a:t>
            </a:r>
          </a:p>
          <a:p>
            <a:endParaRPr lang="en-US" dirty="0">
              <a:hlinkClick r:id="rId3"/>
            </a:endParaRPr>
          </a:p>
          <a:p>
            <a:r>
              <a:rPr lang="en-US" sz="1300" dirty="0">
                <a:hlinkClick r:id="rId3"/>
              </a:rPr>
              <a:t>https://www.agcas.org.uk/write/MediaUploads/Resources/Disability%20TG/Reasonable_Adjustments_-_Neurodiversity.pdf</a:t>
            </a:r>
            <a:endParaRPr lang="en-US" sz="1300" dirty="0"/>
          </a:p>
          <a:p>
            <a:endParaRPr lang="en-US" dirty="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27379779"/>
      </p:ext>
    </p:extLst>
  </p:cSld>
  <p:clrMapOvr>
    <a:masterClrMapping/>
  </p:clrMapOvr>
</p:sld>
</file>

<file path=ppt/theme/theme1.xml><?xml version="1.0" encoding="utf-8"?>
<a:theme xmlns:a="http://schemas.openxmlformats.org/drawingml/2006/main" name="LeafVTI">
  <a:themeElements>
    <a:clrScheme name="AnalogousFromLightSeedLeftStep">
      <a:dk1>
        <a:srgbClr val="000000"/>
      </a:dk1>
      <a:lt1>
        <a:srgbClr val="FFFFFF"/>
      </a:lt1>
      <a:dk2>
        <a:srgbClr val="223C29"/>
      </a:dk2>
      <a:lt2>
        <a:srgbClr val="E2E7E8"/>
      </a:lt2>
      <a:accent1>
        <a:srgbClr val="C2988E"/>
      </a:accent1>
      <a:accent2>
        <a:srgbClr val="BA7F8C"/>
      </a:accent2>
      <a:accent3>
        <a:srgbClr val="C593B3"/>
      </a:accent3>
      <a:accent4>
        <a:srgbClr val="B67FBA"/>
      </a:accent4>
      <a:accent5>
        <a:srgbClr val="AF96C6"/>
      </a:accent5>
      <a:accent6>
        <a:srgbClr val="857FBA"/>
      </a:accent6>
      <a:hlink>
        <a:srgbClr val="5B8B96"/>
      </a:hlink>
      <a:folHlink>
        <a:srgbClr val="7F7F7F"/>
      </a:folHlink>
    </a:clrScheme>
    <a:fontScheme name="Leaf">
      <a:majorFont>
        <a:latin typeface="Rockwell Nova Light"/>
        <a:ea typeface=""/>
        <a:cs typeface=""/>
      </a:majorFont>
      <a:minorFont>
        <a:latin typeface="Avenir Next LT Pro Light"/>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eafVTI" id="{AD13D32C-3873-4EF1-A28C-5D0E64FF0913}" vid="{0D2E0FD0-9C17-4337-BD21-33917FC300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8809</TotalTime>
  <Words>1720</Words>
  <Application>Microsoft Office PowerPoint</Application>
  <PresentationFormat>Widescreen</PresentationFormat>
  <Paragraphs>187</Paragraphs>
  <Slides>27</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Avenir Next LT Pro Light</vt:lpstr>
      <vt:lpstr>Bell MT</vt:lpstr>
      <vt:lpstr>Calibri</vt:lpstr>
      <vt:lpstr>Cambria</vt:lpstr>
      <vt:lpstr>Roboto</vt:lpstr>
      <vt:lpstr>Rockwell Nova Light</vt:lpstr>
      <vt:lpstr>Wingdings</vt:lpstr>
      <vt:lpstr>LeafVTI</vt:lpstr>
      <vt:lpstr>Neurodivergent Children</vt:lpstr>
      <vt:lpstr>Introductions</vt:lpstr>
      <vt:lpstr>What is “neurodiversity”?</vt:lpstr>
      <vt:lpstr>TED TALKS</vt:lpstr>
      <vt:lpstr>Supporting neurodiverse children</vt:lpstr>
      <vt:lpstr>Supporting neurodiverse children</vt:lpstr>
      <vt:lpstr>Books for children</vt:lpstr>
      <vt:lpstr>Neurodivergent </vt:lpstr>
      <vt:lpstr>Examples of adjustments</vt:lpstr>
      <vt:lpstr>Adjustments based on specific challenge</vt:lpstr>
      <vt:lpstr>Challenges (continued)</vt:lpstr>
      <vt:lpstr>Challenge: Concentration and focus</vt:lpstr>
      <vt:lpstr>Challenge: Hyperactivity</vt:lpstr>
      <vt:lpstr>Challenge: Social Interaction/communication</vt:lpstr>
      <vt:lpstr>Challenge: Arithmetic</vt:lpstr>
      <vt:lpstr>Challenge: Reading &amp; writing</vt:lpstr>
      <vt:lpstr>Challenge: spelling</vt:lpstr>
      <vt:lpstr>Challenge: written communication</vt:lpstr>
      <vt:lpstr>Challenge: Oral communication</vt:lpstr>
      <vt:lpstr>Challenge: organization/planning</vt:lpstr>
      <vt:lpstr>Challenge: memory</vt:lpstr>
      <vt:lpstr>Challenge: sense of direction</vt:lpstr>
      <vt:lpstr>Challenge: working on computer</vt:lpstr>
      <vt:lpstr>Apps that may help</vt:lpstr>
      <vt:lpstr>In the Workforce: Examples https://www.ncbi.nlm.nih.gov/pmc/articles/PMC7732033/ </vt:lpstr>
      <vt:lpstr>Advocating for inclusion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Neurodivergent Children</dc:title>
  <dc:creator>Gottlieb, Jo Dee</dc:creator>
  <cp:lastModifiedBy>Gottlieb, Jo Dee</cp:lastModifiedBy>
  <cp:revision>1</cp:revision>
  <dcterms:created xsi:type="dcterms:W3CDTF">2023-03-09T12:41:38Z</dcterms:created>
  <dcterms:modified xsi:type="dcterms:W3CDTF">2023-04-06T11:48:38Z</dcterms:modified>
</cp:coreProperties>
</file>