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1.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22.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23.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24.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9.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33.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47.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notesSlides/notesSlide59.xml" ContentType="application/vnd.openxmlformats-officedocument.presentationml.notesSlide+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45" r:id="rId1"/>
  </p:sldMasterIdLst>
  <p:notesMasterIdLst>
    <p:notesMasterId r:id="rId64"/>
  </p:notesMasterIdLst>
  <p:sldIdLst>
    <p:sldId id="256" r:id="rId2"/>
    <p:sldId id="326" r:id="rId3"/>
    <p:sldId id="327" r:id="rId4"/>
    <p:sldId id="257" r:id="rId5"/>
    <p:sldId id="367" r:id="rId6"/>
    <p:sldId id="312" r:id="rId7"/>
    <p:sldId id="259" r:id="rId8"/>
    <p:sldId id="328" r:id="rId9"/>
    <p:sldId id="260" r:id="rId10"/>
    <p:sldId id="341" r:id="rId11"/>
    <p:sldId id="342" r:id="rId12"/>
    <p:sldId id="343" r:id="rId13"/>
    <p:sldId id="344" r:id="rId14"/>
    <p:sldId id="345" r:id="rId15"/>
    <p:sldId id="346" r:id="rId16"/>
    <p:sldId id="339" r:id="rId17"/>
    <p:sldId id="347" r:id="rId18"/>
    <p:sldId id="356" r:id="rId19"/>
    <p:sldId id="348" r:id="rId20"/>
    <p:sldId id="332" r:id="rId21"/>
    <p:sldId id="333" r:id="rId22"/>
    <p:sldId id="334" r:id="rId23"/>
    <p:sldId id="335" r:id="rId24"/>
    <p:sldId id="336" r:id="rId25"/>
    <p:sldId id="357" r:id="rId26"/>
    <p:sldId id="358" r:id="rId27"/>
    <p:sldId id="359" r:id="rId28"/>
    <p:sldId id="360" r:id="rId29"/>
    <p:sldId id="361" r:id="rId30"/>
    <p:sldId id="362" r:id="rId31"/>
    <p:sldId id="363" r:id="rId32"/>
    <p:sldId id="277" r:id="rId33"/>
    <p:sldId id="278" r:id="rId34"/>
    <p:sldId id="364" r:id="rId35"/>
    <p:sldId id="365" r:id="rId36"/>
    <p:sldId id="366" r:id="rId37"/>
    <p:sldId id="351" r:id="rId38"/>
    <p:sldId id="352" r:id="rId39"/>
    <p:sldId id="353" r:id="rId40"/>
    <p:sldId id="354" r:id="rId41"/>
    <p:sldId id="355" r:id="rId42"/>
    <p:sldId id="350" r:id="rId43"/>
    <p:sldId id="369" r:id="rId44"/>
    <p:sldId id="370" r:id="rId45"/>
    <p:sldId id="371" r:id="rId46"/>
    <p:sldId id="372" r:id="rId47"/>
    <p:sldId id="373" r:id="rId48"/>
    <p:sldId id="375" r:id="rId49"/>
    <p:sldId id="376" r:id="rId50"/>
    <p:sldId id="377" r:id="rId51"/>
    <p:sldId id="378" r:id="rId52"/>
    <p:sldId id="379" r:id="rId53"/>
    <p:sldId id="382" r:id="rId54"/>
    <p:sldId id="383" r:id="rId55"/>
    <p:sldId id="384" r:id="rId56"/>
    <p:sldId id="385" r:id="rId57"/>
    <p:sldId id="374" r:id="rId58"/>
    <p:sldId id="380" r:id="rId59"/>
    <p:sldId id="381" r:id="rId60"/>
    <p:sldId id="313" r:id="rId61"/>
    <p:sldId id="386" r:id="rId62"/>
    <p:sldId id="387" r:id="rId6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D140F75-7D41-8B20-E68F-4C0AFA52706F}" name="Nola Gum" initials="NG" userId="S::ngum@concord.edu::6ed7e2d0-2401-41a6-b096-86b62ebd8337"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7FCB58"/>
    <a:srgbClr val="35F92E"/>
    <a:srgbClr val="25B1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56DE6A2-181A-4ACB-8B76-77A67BB0257E}" v="387" dt="2023-06-27T02:38:38.00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5443" autoAdjust="0"/>
    <p:restoredTop sz="62087" autoAdjust="0"/>
  </p:normalViewPr>
  <p:slideViewPr>
    <p:cSldViewPr>
      <p:cViewPr>
        <p:scale>
          <a:sx n="64" d="100"/>
          <a:sy n="64" d="100"/>
        </p:scale>
        <p:origin x="339" y="39"/>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79" d="100"/>
          <a:sy n="79" d="100"/>
        </p:scale>
        <p:origin x="-2082" y="-10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71"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69" Type="http://schemas.microsoft.com/office/2016/11/relationships/changesInfo" Target="changesInfos/changesInfo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la Gum" userId="6ed7e2d0-2401-41a6-b096-86b62ebd8337" providerId="ADAL" clId="{256DE6A2-181A-4ACB-8B76-77A67BB0257E}"/>
    <pc:docChg chg="undo redo custSel addSld delSld modSld sldOrd">
      <pc:chgData name="Nola Gum" userId="6ed7e2d0-2401-41a6-b096-86b62ebd8337" providerId="ADAL" clId="{256DE6A2-181A-4ACB-8B76-77A67BB0257E}" dt="2023-06-27T02:43:37.160" v="5457" actId="20577"/>
      <pc:docMkLst>
        <pc:docMk/>
      </pc:docMkLst>
      <pc:sldChg chg="modSp mod">
        <pc:chgData name="Nola Gum" userId="6ed7e2d0-2401-41a6-b096-86b62ebd8337" providerId="ADAL" clId="{256DE6A2-181A-4ACB-8B76-77A67BB0257E}" dt="2023-03-10T18:34:49.660" v="159" actId="255"/>
        <pc:sldMkLst>
          <pc:docMk/>
          <pc:sldMk cId="0" sldId="256"/>
        </pc:sldMkLst>
        <pc:spChg chg="mod">
          <ac:chgData name="Nola Gum" userId="6ed7e2d0-2401-41a6-b096-86b62ebd8337" providerId="ADAL" clId="{256DE6A2-181A-4ACB-8B76-77A67BB0257E}" dt="2023-03-10T18:34:49.660" v="159" actId="255"/>
          <ac:spMkLst>
            <pc:docMk/>
            <pc:sldMk cId="0" sldId="256"/>
            <ac:spMk id="2050" creationId="{00000000-0000-0000-0000-000000000000}"/>
          </ac:spMkLst>
        </pc:spChg>
        <pc:spChg chg="mod">
          <ac:chgData name="Nola Gum" userId="6ed7e2d0-2401-41a6-b096-86b62ebd8337" providerId="ADAL" clId="{256DE6A2-181A-4ACB-8B76-77A67BB0257E}" dt="2023-03-10T18:31:38.861" v="130" actId="114"/>
          <ac:spMkLst>
            <pc:docMk/>
            <pc:sldMk cId="0" sldId="256"/>
            <ac:spMk id="2051" creationId="{00000000-0000-0000-0000-000000000000}"/>
          </ac:spMkLst>
        </pc:spChg>
      </pc:sldChg>
      <pc:sldChg chg="addSp delSp modSp del mod modNotesTx">
        <pc:chgData name="Nola Gum" userId="6ed7e2d0-2401-41a6-b096-86b62ebd8337" providerId="ADAL" clId="{256DE6A2-181A-4ACB-8B76-77A67BB0257E}" dt="2023-06-24T17:01:45.859" v="352" actId="20577"/>
        <pc:sldMkLst>
          <pc:docMk/>
          <pc:sldMk cId="0" sldId="257"/>
        </pc:sldMkLst>
        <pc:spChg chg="mod">
          <ac:chgData name="Nola Gum" userId="6ed7e2d0-2401-41a6-b096-86b62ebd8337" providerId="ADAL" clId="{256DE6A2-181A-4ACB-8B76-77A67BB0257E}" dt="2023-06-24T17:01:28.284" v="348" actId="26606"/>
          <ac:spMkLst>
            <pc:docMk/>
            <pc:sldMk cId="0" sldId="257"/>
            <ac:spMk id="3074" creationId="{00000000-0000-0000-0000-000000000000}"/>
          </ac:spMkLst>
        </pc:spChg>
        <pc:spChg chg="mod ord">
          <ac:chgData name="Nola Gum" userId="6ed7e2d0-2401-41a6-b096-86b62ebd8337" providerId="ADAL" clId="{256DE6A2-181A-4ACB-8B76-77A67BB0257E}" dt="2023-06-24T17:01:45.859" v="352" actId="20577"/>
          <ac:spMkLst>
            <pc:docMk/>
            <pc:sldMk cId="0" sldId="257"/>
            <ac:spMk id="3075" creationId="{00000000-0000-0000-0000-000000000000}"/>
          </ac:spMkLst>
        </pc:spChg>
        <pc:spChg chg="add del">
          <ac:chgData name="Nola Gum" userId="6ed7e2d0-2401-41a6-b096-86b62ebd8337" providerId="ADAL" clId="{256DE6A2-181A-4ACB-8B76-77A67BB0257E}" dt="2023-06-24T17:00:36.897" v="344" actId="26606"/>
          <ac:spMkLst>
            <pc:docMk/>
            <pc:sldMk cId="0" sldId="257"/>
            <ac:spMk id="3102" creationId="{990D0034-F768-41E7-85D4-F38C4DE85770}"/>
          </ac:spMkLst>
        </pc:spChg>
        <pc:spChg chg="add del">
          <ac:chgData name="Nola Gum" userId="6ed7e2d0-2401-41a6-b096-86b62ebd8337" providerId="ADAL" clId="{256DE6A2-181A-4ACB-8B76-77A67BB0257E}" dt="2023-06-24T17:00:36.897" v="344" actId="26606"/>
          <ac:spMkLst>
            <pc:docMk/>
            <pc:sldMk cId="0" sldId="257"/>
            <ac:spMk id="3104" creationId="{C4F7E42D-8B5A-4FC8-81CD-9E60171F7FA8}"/>
          </ac:spMkLst>
        </pc:spChg>
        <pc:spChg chg="add del">
          <ac:chgData name="Nola Gum" userId="6ed7e2d0-2401-41a6-b096-86b62ebd8337" providerId="ADAL" clId="{256DE6A2-181A-4ACB-8B76-77A67BB0257E}" dt="2023-06-24T17:00:36.897" v="344" actId="26606"/>
          <ac:spMkLst>
            <pc:docMk/>
            <pc:sldMk cId="0" sldId="257"/>
            <ac:spMk id="3106" creationId="{8C04651D-B9F4-4935-A02D-364153FBDF54}"/>
          </ac:spMkLst>
        </pc:spChg>
        <pc:spChg chg="add del">
          <ac:chgData name="Nola Gum" userId="6ed7e2d0-2401-41a6-b096-86b62ebd8337" providerId="ADAL" clId="{256DE6A2-181A-4ACB-8B76-77A67BB0257E}" dt="2023-06-24T17:01:28.284" v="348" actId="26606"/>
          <ac:spMkLst>
            <pc:docMk/>
            <pc:sldMk cId="0" sldId="257"/>
            <ac:spMk id="3108" creationId="{44CC594A-A820-450F-B363-C19201FCFEC6}"/>
          </ac:spMkLst>
        </pc:spChg>
        <pc:spChg chg="add del">
          <ac:chgData name="Nola Gum" userId="6ed7e2d0-2401-41a6-b096-86b62ebd8337" providerId="ADAL" clId="{256DE6A2-181A-4ACB-8B76-77A67BB0257E}" dt="2023-06-24T17:01:28.284" v="348" actId="26606"/>
          <ac:spMkLst>
            <pc:docMk/>
            <pc:sldMk cId="0" sldId="257"/>
            <ac:spMk id="3109" creationId="{59FAB3DA-E9ED-4574-ABCC-378BC0FF1BBC}"/>
          </ac:spMkLst>
        </pc:spChg>
        <pc:spChg chg="add del">
          <ac:chgData name="Nola Gum" userId="6ed7e2d0-2401-41a6-b096-86b62ebd8337" providerId="ADAL" clId="{256DE6A2-181A-4ACB-8B76-77A67BB0257E}" dt="2023-06-24T17:01:28.284" v="348" actId="26606"/>
          <ac:spMkLst>
            <pc:docMk/>
            <pc:sldMk cId="0" sldId="257"/>
            <ac:spMk id="3110" creationId="{53B8D6B0-55D6-48DC-86D8-FD95D5F118AB}"/>
          </ac:spMkLst>
        </pc:spChg>
        <pc:spChg chg="add del">
          <ac:chgData name="Nola Gum" userId="6ed7e2d0-2401-41a6-b096-86b62ebd8337" providerId="ADAL" clId="{256DE6A2-181A-4ACB-8B76-77A67BB0257E}" dt="2023-06-24T16:58:10.104" v="288" actId="26606"/>
          <ac:spMkLst>
            <pc:docMk/>
            <pc:sldMk cId="0" sldId="257"/>
            <ac:spMk id="3111" creationId="{990D0034-F768-41E7-85D4-F38C4DE85770}"/>
          </ac:spMkLst>
        </pc:spChg>
        <pc:spChg chg="add">
          <ac:chgData name="Nola Gum" userId="6ed7e2d0-2401-41a6-b096-86b62ebd8337" providerId="ADAL" clId="{256DE6A2-181A-4ACB-8B76-77A67BB0257E}" dt="2023-06-24T17:01:28.284" v="348" actId="26606"/>
          <ac:spMkLst>
            <pc:docMk/>
            <pc:sldMk cId="0" sldId="257"/>
            <ac:spMk id="3112" creationId="{52ABB703-2B0E-4C3B-B4A2-F3973548E561}"/>
          </ac:spMkLst>
        </pc:spChg>
        <pc:spChg chg="add del">
          <ac:chgData name="Nola Gum" userId="6ed7e2d0-2401-41a6-b096-86b62ebd8337" providerId="ADAL" clId="{256DE6A2-181A-4ACB-8B76-77A67BB0257E}" dt="2023-06-24T16:58:10.104" v="288" actId="26606"/>
          <ac:spMkLst>
            <pc:docMk/>
            <pc:sldMk cId="0" sldId="257"/>
            <ac:spMk id="3113" creationId="{C4F7E42D-8B5A-4FC8-81CD-9E60171F7FA8}"/>
          </ac:spMkLst>
        </pc:spChg>
        <pc:spChg chg="add del">
          <ac:chgData name="Nola Gum" userId="6ed7e2d0-2401-41a6-b096-86b62ebd8337" providerId="ADAL" clId="{256DE6A2-181A-4ACB-8B76-77A67BB0257E}" dt="2023-06-24T16:58:10.104" v="288" actId="26606"/>
          <ac:spMkLst>
            <pc:docMk/>
            <pc:sldMk cId="0" sldId="257"/>
            <ac:spMk id="3115" creationId="{8C04651D-B9F4-4935-A02D-364153FBDF54}"/>
          </ac:spMkLst>
        </pc:spChg>
        <pc:spChg chg="add">
          <ac:chgData name="Nola Gum" userId="6ed7e2d0-2401-41a6-b096-86b62ebd8337" providerId="ADAL" clId="{256DE6A2-181A-4ACB-8B76-77A67BB0257E}" dt="2023-06-24T17:01:28.284" v="348" actId="26606"/>
          <ac:spMkLst>
            <pc:docMk/>
            <pc:sldMk cId="0" sldId="257"/>
            <ac:spMk id="3119" creationId="{E95DA498-D9A2-4DA9-B9DA-B3776E08CF7E}"/>
          </ac:spMkLst>
        </pc:spChg>
        <pc:spChg chg="add">
          <ac:chgData name="Nola Gum" userId="6ed7e2d0-2401-41a6-b096-86b62ebd8337" providerId="ADAL" clId="{256DE6A2-181A-4ACB-8B76-77A67BB0257E}" dt="2023-06-24T17:01:28.284" v="348" actId="26606"/>
          <ac:spMkLst>
            <pc:docMk/>
            <pc:sldMk cId="0" sldId="257"/>
            <ac:spMk id="3121" creationId="{82A73093-4B9D-420D-B17E-52293703A1D4}"/>
          </ac:spMkLst>
        </pc:spChg>
        <pc:picChg chg="add mod modCrop">
          <ac:chgData name="Nola Gum" userId="6ed7e2d0-2401-41a6-b096-86b62ebd8337" providerId="ADAL" clId="{256DE6A2-181A-4ACB-8B76-77A67BB0257E}" dt="2023-06-24T17:01:28.284" v="348" actId="26606"/>
          <ac:picMkLst>
            <pc:docMk/>
            <pc:sldMk cId="0" sldId="257"/>
            <ac:picMk id="3" creationId="{B66BAC02-C884-CAF8-CFBB-A36D11C9D5A4}"/>
          </ac:picMkLst>
        </pc:picChg>
        <pc:picChg chg="del">
          <ac:chgData name="Nola Gum" userId="6ed7e2d0-2401-41a6-b096-86b62ebd8337" providerId="ADAL" clId="{256DE6A2-181A-4ACB-8B76-77A67BB0257E}" dt="2023-06-24T16:55:26.581" v="245" actId="478"/>
          <ac:picMkLst>
            <pc:docMk/>
            <pc:sldMk cId="0" sldId="257"/>
            <ac:picMk id="5" creationId="{0A550BAE-FE7B-57D9-EC4D-35DC298BA5BA}"/>
          </ac:picMkLst>
        </pc:picChg>
        <pc:cxnChg chg="add">
          <ac:chgData name="Nola Gum" userId="6ed7e2d0-2401-41a6-b096-86b62ebd8337" providerId="ADAL" clId="{256DE6A2-181A-4ACB-8B76-77A67BB0257E}" dt="2023-06-24T17:01:28.284" v="348" actId="26606"/>
          <ac:cxnSpMkLst>
            <pc:docMk/>
            <pc:sldMk cId="0" sldId="257"/>
            <ac:cxnSpMk id="3117" creationId="{9C21570E-E159-49A6-9891-FA397B7A92D3}"/>
          </ac:cxnSpMkLst>
        </pc:cxnChg>
      </pc:sldChg>
      <pc:sldChg chg="modSp del mod setBg modNotesTx">
        <pc:chgData name="Nola Gum" userId="6ed7e2d0-2401-41a6-b096-86b62ebd8337" providerId="ADAL" clId="{256DE6A2-181A-4ACB-8B76-77A67BB0257E}" dt="2023-06-24T17:05:59.976" v="438" actId="26606"/>
        <pc:sldMkLst>
          <pc:docMk/>
          <pc:sldMk cId="0" sldId="259"/>
        </pc:sldMkLst>
        <pc:spChg chg="mod">
          <ac:chgData name="Nola Gum" userId="6ed7e2d0-2401-41a6-b096-86b62ebd8337" providerId="ADAL" clId="{256DE6A2-181A-4ACB-8B76-77A67BB0257E}" dt="2023-06-24T17:05:59.976" v="438" actId="26606"/>
          <ac:spMkLst>
            <pc:docMk/>
            <pc:sldMk cId="0" sldId="259"/>
            <ac:spMk id="7170" creationId="{00000000-0000-0000-0000-000000000000}"/>
          </ac:spMkLst>
        </pc:spChg>
        <pc:graphicFrameChg chg="mod modGraphic">
          <ac:chgData name="Nola Gum" userId="6ed7e2d0-2401-41a6-b096-86b62ebd8337" providerId="ADAL" clId="{256DE6A2-181A-4ACB-8B76-77A67BB0257E}" dt="2023-06-24T17:05:59.976" v="438" actId="26606"/>
          <ac:graphicFrameMkLst>
            <pc:docMk/>
            <pc:sldMk cId="0" sldId="259"/>
            <ac:graphicFrameMk id="7183" creationId="{5978AEBA-17D2-489D-F12C-780C76A67E81}"/>
          </ac:graphicFrameMkLst>
        </pc:graphicFrameChg>
      </pc:sldChg>
      <pc:sldChg chg="del">
        <pc:chgData name="Nola Gum" userId="6ed7e2d0-2401-41a6-b096-86b62ebd8337" providerId="ADAL" clId="{256DE6A2-181A-4ACB-8B76-77A67BB0257E}" dt="2023-03-10T18:55:57.312" v="160" actId="47"/>
        <pc:sldMkLst>
          <pc:docMk/>
          <pc:sldMk cId="0" sldId="260"/>
        </pc:sldMkLst>
      </pc:sldChg>
      <pc:sldChg chg="del">
        <pc:chgData name="Nola Gum" userId="6ed7e2d0-2401-41a6-b096-86b62ebd8337" providerId="ADAL" clId="{256DE6A2-181A-4ACB-8B76-77A67BB0257E}" dt="2023-06-26T01:35:57.608" v="2612" actId="47"/>
        <pc:sldMkLst>
          <pc:docMk/>
          <pc:sldMk cId="0" sldId="263"/>
        </pc:sldMkLst>
      </pc:sldChg>
      <pc:sldChg chg="del">
        <pc:chgData name="Nola Gum" userId="6ed7e2d0-2401-41a6-b096-86b62ebd8337" providerId="ADAL" clId="{256DE6A2-181A-4ACB-8B76-77A67BB0257E}" dt="2023-06-26T01:35:58.978" v="2613" actId="47"/>
        <pc:sldMkLst>
          <pc:docMk/>
          <pc:sldMk cId="0" sldId="264"/>
        </pc:sldMkLst>
      </pc:sldChg>
      <pc:sldChg chg="addSp modSp del mod setBg">
        <pc:chgData name="Nola Gum" userId="6ed7e2d0-2401-41a6-b096-86b62ebd8337" providerId="ADAL" clId="{256DE6A2-181A-4ACB-8B76-77A67BB0257E}" dt="2023-06-26T01:45:37.214" v="2907" actId="47"/>
        <pc:sldMkLst>
          <pc:docMk/>
          <pc:sldMk cId="0" sldId="265"/>
        </pc:sldMkLst>
        <pc:spChg chg="mod">
          <ac:chgData name="Nola Gum" userId="6ed7e2d0-2401-41a6-b096-86b62ebd8337" providerId="ADAL" clId="{256DE6A2-181A-4ACB-8B76-77A67BB0257E}" dt="2023-06-26T01:45:20.738" v="2906" actId="20577"/>
          <ac:spMkLst>
            <pc:docMk/>
            <pc:sldMk cId="0" sldId="265"/>
            <ac:spMk id="19458" creationId="{00000000-0000-0000-0000-000000000000}"/>
          </ac:spMkLst>
        </pc:spChg>
        <pc:spChg chg="mod">
          <ac:chgData name="Nola Gum" userId="6ed7e2d0-2401-41a6-b096-86b62ebd8337" providerId="ADAL" clId="{256DE6A2-181A-4ACB-8B76-77A67BB0257E}" dt="2023-06-26T01:44:43.975" v="2901" actId="20577"/>
          <ac:spMkLst>
            <pc:docMk/>
            <pc:sldMk cId="0" sldId="265"/>
            <ac:spMk id="19459" creationId="{00000000-0000-0000-0000-000000000000}"/>
          </ac:spMkLst>
        </pc:spChg>
        <pc:spChg chg="add">
          <ac:chgData name="Nola Gum" userId="6ed7e2d0-2401-41a6-b096-86b62ebd8337" providerId="ADAL" clId="{256DE6A2-181A-4ACB-8B76-77A67BB0257E}" dt="2023-06-26T01:43:38.485" v="2887" actId="26606"/>
          <ac:spMkLst>
            <pc:docMk/>
            <pc:sldMk cId="0" sldId="265"/>
            <ac:spMk id="19464" creationId="{35230A27-1553-42F8-99D7-829868E13715}"/>
          </ac:spMkLst>
        </pc:spChg>
        <pc:spChg chg="add">
          <ac:chgData name="Nola Gum" userId="6ed7e2d0-2401-41a6-b096-86b62ebd8337" providerId="ADAL" clId="{256DE6A2-181A-4ACB-8B76-77A67BB0257E}" dt="2023-06-26T01:43:38.485" v="2887" actId="26606"/>
          <ac:spMkLst>
            <pc:docMk/>
            <pc:sldMk cId="0" sldId="265"/>
            <ac:spMk id="19466" creationId="{A772232D-B4D6-429F-B3D1-2D9891B85E08}"/>
          </ac:spMkLst>
        </pc:spChg>
        <pc:cxnChg chg="add">
          <ac:chgData name="Nola Gum" userId="6ed7e2d0-2401-41a6-b096-86b62ebd8337" providerId="ADAL" clId="{256DE6A2-181A-4ACB-8B76-77A67BB0257E}" dt="2023-06-26T01:43:38.485" v="2887" actId="26606"/>
          <ac:cxnSpMkLst>
            <pc:docMk/>
            <pc:sldMk cId="0" sldId="265"/>
            <ac:cxnSpMk id="19468" creationId="{02CC3441-26B3-4381-B3DF-8AE3C288BC0D}"/>
          </ac:cxnSpMkLst>
        </pc:cxnChg>
      </pc:sldChg>
      <pc:sldChg chg="addSp delSp modSp del mod setBg">
        <pc:chgData name="Nola Gum" userId="6ed7e2d0-2401-41a6-b096-86b62ebd8337" providerId="ADAL" clId="{256DE6A2-181A-4ACB-8B76-77A67BB0257E}" dt="2023-06-26T01:45:02.584" v="2902" actId="47"/>
        <pc:sldMkLst>
          <pc:docMk/>
          <pc:sldMk cId="0" sldId="266"/>
        </pc:sldMkLst>
        <pc:spChg chg="mod">
          <ac:chgData name="Nola Gum" userId="6ed7e2d0-2401-41a6-b096-86b62ebd8337" providerId="ADAL" clId="{256DE6A2-181A-4ACB-8B76-77A67BB0257E}" dt="2023-06-26T01:44:09.532" v="2891" actId="26606"/>
          <ac:spMkLst>
            <pc:docMk/>
            <pc:sldMk cId="0" sldId="266"/>
            <ac:spMk id="20482" creationId="{00000000-0000-0000-0000-000000000000}"/>
          </ac:spMkLst>
        </pc:spChg>
        <pc:spChg chg="mod">
          <ac:chgData name="Nola Gum" userId="6ed7e2d0-2401-41a6-b096-86b62ebd8337" providerId="ADAL" clId="{256DE6A2-181A-4ACB-8B76-77A67BB0257E}" dt="2023-06-26T01:44:09.532" v="2891" actId="26606"/>
          <ac:spMkLst>
            <pc:docMk/>
            <pc:sldMk cId="0" sldId="266"/>
            <ac:spMk id="20483" creationId="{00000000-0000-0000-0000-000000000000}"/>
          </ac:spMkLst>
        </pc:spChg>
        <pc:spChg chg="add del">
          <ac:chgData name="Nola Gum" userId="6ed7e2d0-2401-41a6-b096-86b62ebd8337" providerId="ADAL" clId="{256DE6A2-181A-4ACB-8B76-77A67BB0257E}" dt="2023-06-26T01:44:09.532" v="2891" actId="26606"/>
          <ac:spMkLst>
            <pc:docMk/>
            <pc:sldMk cId="0" sldId="266"/>
            <ac:spMk id="20488" creationId="{35230A27-1553-42F8-99D7-829868E13715}"/>
          </ac:spMkLst>
        </pc:spChg>
        <pc:spChg chg="add del">
          <ac:chgData name="Nola Gum" userId="6ed7e2d0-2401-41a6-b096-86b62ebd8337" providerId="ADAL" clId="{256DE6A2-181A-4ACB-8B76-77A67BB0257E}" dt="2023-06-26T01:44:09.532" v="2891" actId="26606"/>
          <ac:spMkLst>
            <pc:docMk/>
            <pc:sldMk cId="0" sldId="266"/>
            <ac:spMk id="20490" creationId="{A772232D-B4D6-429F-B3D1-2D9891B85E08}"/>
          </ac:spMkLst>
        </pc:spChg>
        <pc:cxnChg chg="add del">
          <ac:chgData name="Nola Gum" userId="6ed7e2d0-2401-41a6-b096-86b62ebd8337" providerId="ADAL" clId="{256DE6A2-181A-4ACB-8B76-77A67BB0257E}" dt="2023-06-26T01:44:09.532" v="2891" actId="26606"/>
          <ac:cxnSpMkLst>
            <pc:docMk/>
            <pc:sldMk cId="0" sldId="266"/>
            <ac:cxnSpMk id="20492" creationId="{02CC3441-26B3-4381-B3DF-8AE3C288BC0D}"/>
          </ac:cxnSpMkLst>
        </pc:cxnChg>
      </pc:sldChg>
      <pc:sldChg chg="addSp delSp modSp del mod setBg">
        <pc:chgData name="Nola Gum" userId="6ed7e2d0-2401-41a6-b096-86b62ebd8337" providerId="ADAL" clId="{256DE6A2-181A-4ACB-8B76-77A67BB0257E}" dt="2023-06-26T01:45:04.973" v="2903" actId="47"/>
        <pc:sldMkLst>
          <pc:docMk/>
          <pc:sldMk cId="0" sldId="267"/>
        </pc:sldMkLst>
        <pc:spChg chg="mod">
          <ac:chgData name="Nola Gum" userId="6ed7e2d0-2401-41a6-b096-86b62ebd8337" providerId="ADAL" clId="{256DE6A2-181A-4ACB-8B76-77A67BB0257E}" dt="2023-06-26T01:44:08.839" v="2890" actId="26606"/>
          <ac:spMkLst>
            <pc:docMk/>
            <pc:sldMk cId="0" sldId="267"/>
            <ac:spMk id="21506" creationId="{00000000-0000-0000-0000-000000000000}"/>
          </ac:spMkLst>
        </pc:spChg>
        <pc:spChg chg="mod">
          <ac:chgData name="Nola Gum" userId="6ed7e2d0-2401-41a6-b096-86b62ebd8337" providerId="ADAL" clId="{256DE6A2-181A-4ACB-8B76-77A67BB0257E}" dt="2023-06-26T01:44:08.839" v="2890" actId="26606"/>
          <ac:spMkLst>
            <pc:docMk/>
            <pc:sldMk cId="0" sldId="267"/>
            <ac:spMk id="21507" creationId="{00000000-0000-0000-0000-000000000000}"/>
          </ac:spMkLst>
        </pc:spChg>
        <pc:spChg chg="add del">
          <ac:chgData name="Nola Gum" userId="6ed7e2d0-2401-41a6-b096-86b62ebd8337" providerId="ADAL" clId="{256DE6A2-181A-4ACB-8B76-77A67BB0257E}" dt="2023-06-26T01:44:08.839" v="2890" actId="26606"/>
          <ac:spMkLst>
            <pc:docMk/>
            <pc:sldMk cId="0" sldId="267"/>
            <ac:spMk id="21512" creationId="{35230A27-1553-42F8-99D7-829868E13715}"/>
          </ac:spMkLst>
        </pc:spChg>
        <pc:spChg chg="add del">
          <ac:chgData name="Nola Gum" userId="6ed7e2d0-2401-41a6-b096-86b62ebd8337" providerId="ADAL" clId="{256DE6A2-181A-4ACB-8B76-77A67BB0257E}" dt="2023-06-26T01:44:08.839" v="2890" actId="26606"/>
          <ac:spMkLst>
            <pc:docMk/>
            <pc:sldMk cId="0" sldId="267"/>
            <ac:spMk id="21514" creationId="{A772232D-B4D6-429F-B3D1-2D9891B85E08}"/>
          </ac:spMkLst>
        </pc:spChg>
        <pc:cxnChg chg="add del">
          <ac:chgData name="Nola Gum" userId="6ed7e2d0-2401-41a6-b096-86b62ebd8337" providerId="ADAL" clId="{256DE6A2-181A-4ACB-8B76-77A67BB0257E}" dt="2023-06-26T01:44:08.839" v="2890" actId="26606"/>
          <ac:cxnSpMkLst>
            <pc:docMk/>
            <pc:sldMk cId="0" sldId="267"/>
            <ac:cxnSpMk id="21516" creationId="{02CC3441-26B3-4381-B3DF-8AE3C288BC0D}"/>
          </ac:cxnSpMkLst>
        </pc:cxnChg>
      </pc:sldChg>
      <pc:sldChg chg="del">
        <pc:chgData name="Nola Gum" userId="6ed7e2d0-2401-41a6-b096-86b62ebd8337" providerId="ADAL" clId="{256DE6A2-181A-4ACB-8B76-77A67BB0257E}" dt="2023-06-26T01:45:08.163" v="2904" actId="47"/>
        <pc:sldMkLst>
          <pc:docMk/>
          <pc:sldMk cId="0" sldId="268"/>
        </pc:sldMkLst>
      </pc:sldChg>
      <pc:sldChg chg="del">
        <pc:chgData name="Nola Gum" userId="6ed7e2d0-2401-41a6-b096-86b62ebd8337" providerId="ADAL" clId="{256DE6A2-181A-4ACB-8B76-77A67BB0257E}" dt="2023-06-26T01:45:12.140" v="2905" actId="47"/>
        <pc:sldMkLst>
          <pc:docMk/>
          <pc:sldMk cId="0" sldId="269"/>
        </pc:sldMkLst>
      </pc:sldChg>
      <pc:sldChg chg="del">
        <pc:chgData name="Nola Gum" userId="6ed7e2d0-2401-41a6-b096-86b62ebd8337" providerId="ADAL" clId="{256DE6A2-181A-4ACB-8B76-77A67BB0257E}" dt="2023-06-26T01:46:37.212" v="2913" actId="47"/>
        <pc:sldMkLst>
          <pc:docMk/>
          <pc:sldMk cId="0" sldId="270"/>
        </pc:sldMkLst>
      </pc:sldChg>
      <pc:sldChg chg="del">
        <pc:chgData name="Nola Gum" userId="6ed7e2d0-2401-41a6-b096-86b62ebd8337" providerId="ADAL" clId="{256DE6A2-181A-4ACB-8B76-77A67BB0257E}" dt="2023-06-26T01:46:39.941" v="2914" actId="47"/>
        <pc:sldMkLst>
          <pc:docMk/>
          <pc:sldMk cId="0" sldId="271"/>
        </pc:sldMkLst>
      </pc:sldChg>
      <pc:sldChg chg="del">
        <pc:chgData name="Nola Gum" userId="6ed7e2d0-2401-41a6-b096-86b62ebd8337" providerId="ADAL" clId="{256DE6A2-181A-4ACB-8B76-77A67BB0257E}" dt="2023-06-26T01:46:42.191" v="2915" actId="47"/>
        <pc:sldMkLst>
          <pc:docMk/>
          <pc:sldMk cId="0" sldId="272"/>
        </pc:sldMkLst>
      </pc:sldChg>
      <pc:sldChg chg="del">
        <pc:chgData name="Nola Gum" userId="6ed7e2d0-2401-41a6-b096-86b62ebd8337" providerId="ADAL" clId="{256DE6A2-181A-4ACB-8B76-77A67BB0257E}" dt="2023-06-26T01:46:43.223" v="2916" actId="47"/>
        <pc:sldMkLst>
          <pc:docMk/>
          <pc:sldMk cId="0" sldId="273"/>
        </pc:sldMkLst>
      </pc:sldChg>
      <pc:sldChg chg="del">
        <pc:chgData name="Nola Gum" userId="6ed7e2d0-2401-41a6-b096-86b62ebd8337" providerId="ADAL" clId="{256DE6A2-181A-4ACB-8B76-77A67BB0257E}" dt="2023-06-26T01:46:46.496" v="2917" actId="47"/>
        <pc:sldMkLst>
          <pc:docMk/>
          <pc:sldMk cId="0" sldId="274"/>
        </pc:sldMkLst>
      </pc:sldChg>
      <pc:sldChg chg="del">
        <pc:chgData name="Nola Gum" userId="6ed7e2d0-2401-41a6-b096-86b62ebd8337" providerId="ADAL" clId="{256DE6A2-181A-4ACB-8B76-77A67BB0257E}" dt="2023-06-26T01:46:47.151" v="2918" actId="47"/>
        <pc:sldMkLst>
          <pc:docMk/>
          <pc:sldMk cId="0" sldId="275"/>
        </pc:sldMkLst>
      </pc:sldChg>
      <pc:sldChg chg="add del">
        <pc:chgData name="Nola Gum" userId="6ed7e2d0-2401-41a6-b096-86b62ebd8337" providerId="ADAL" clId="{256DE6A2-181A-4ACB-8B76-77A67BB0257E}" dt="2023-06-26T01:46:53.380" v="2921" actId="47"/>
        <pc:sldMkLst>
          <pc:docMk/>
          <pc:sldMk cId="0" sldId="276"/>
        </pc:sldMkLst>
      </pc:sldChg>
      <pc:sldChg chg="addSp delSp modSp del mod setBg">
        <pc:chgData name="Nola Gum" userId="6ed7e2d0-2401-41a6-b096-86b62ebd8337" providerId="ADAL" clId="{256DE6A2-181A-4ACB-8B76-77A67BB0257E}" dt="2023-06-26T01:48:21.418" v="3177" actId="26606"/>
        <pc:sldMkLst>
          <pc:docMk/>
          <pc:sldMk cId="0" sldId="277"/>
        </pc:sldMkLst>
        <pc:spChg chg="mod">
          <ac:chgData name="Nola Gum" userId="6ed7e2d0-2401-41a6-b096-86b62ebd8337" providerId="ADAL" clId="{256DE6A2-181A-4ACB-8B76-77A67BB0257E}" dt="2023-06-26T01:48:21.418" v="3177" actId="26606"/>
          <ac:spMkLst>
            <pc:docMk/>
            <pc:sldMk cId="0" sldId="277"/>
            <ac:spMk id="36866" creationId="{00000000-0000-0000-0000-000000000000}"/>
          </ac:spMkLst>
        </pc:spChg>
        <pc:spChg chg="del mod">
          <ac:chgData name="Nola Gum" userId="6ed7e2d0-2401-41a6-b096-86b62ebd8337" providerId="ADAL" clId="{256DE6A2-181A-4ACB-8B76-77A67BB0257E}" dt="2023-06-26T01:48:21.418" v="3177" actId="26606"/>
          <ac:spMkLst>
            <pc:docMk/>
            <pc:sldMk cId="0" sldId="277"/>
            <ac:spMk id="36867" creationId="{00000000-0000-0000-0000-000000000000}"/>
          </ac:spMkLst>
        </pc:spChg>
        <pc:spChg chg="add">
          <ac:chgData name="Nola Gum" userId="6ed7e2d0-2401-41a6-b096-86b62ebd8337" providerId="ADAL" clId="{256DE6A2-181A-4ACB-8B76-77A67BB0257E}" dt="2023-06-26T01:48:21.418" v="3177" actId="26606"/>
          <ac:spMkLst>
            <pc:docMk/>
            <pc:sldMk cId="0" sldId="277"/>
            <ac:spMk id="36873" creationId="{83529AFD-5A84-4419-9390-0E9584F35DC8}"/>
          </ac:spMkLst>
        </pc:spChg>
        <pc:spChg chg="add">
          <ac:chgData name="Nola Gum" userId="6ed7e2d0-2401-41a6-b096-86b62ebd8337" providerId="ADAL" clId="{256DE6A2-181A-4ACB-8B76-77A67BB0257E}" dt="2023-06-26T01:48:21.418" v="3177" actId="26606"/>
          <ac:spMkLst>
            <pc:docMk/>
            <pc:sldMk cId="0" sldId="277"/>
            <ac:spMk id="36875" creationId="{D1FFD9C4-5E6D-4E44-8CCD-24EF7B6FF149}"/>
          </ac:spMkLst>
        </pc:spChg>
        <pc:spChg chg="add">
          <ac:chgData name="Nola Gum" userId="6ed7e2d0-2401-41a6-b096-86b62ebd8337" providerId="ADAL" clId="{256DE6A2-181A-4ACB-8B76-77A67BB0257E}" dt="2023-06-26T01:48:21.418" v="3177" actId="26606"/>
          <ac:spMkLst>
            <pc:docMk/>
            <pc:sldMk cId="0" sldId="277"/>
            <ac:spMk id="36877" creationId="{6B3B2DB5-1B01-4A7A-B79B-E180757E6145}"/>
          </ac:spMkLst>
        </pc:spChg>
        <pc:graphicFrameChg chg="add">
          <ac:chgData name="Nola Gum" userId="6ed7e2d0-2401-41a6-b096-86b62ebd8337" providerId="ADAL" clId="{256DE6A2-181A-4ACB-8B76-77A67BB0257E}" dt="2023-06-26T01:48:21.418" v="3177" actId="26606"/>
          <ac:graphicFrameMkLst>
            <pc:docMk/>
            <pc:sldMk cId="0" sldId="277"/>
            <ac:graphicFrameMk id="36869" creationId="{D63CDF72-4CDB-8482-C9FF-8026534D933C}"/>
          </ac:graphicFrameMkLst>
        </pc:graphicFrameChg>
      </pc:sldChg>
      <pc:sldChg chg="addSp delSp modSp del mod setBg modNotesTx">
        <pc:chgData name="Nola Gum" userId="6ed7e2d0-2401-41a6-b096-86b62ebd8337" providerId="ADAL" clId="{256DE6A2-181A-4ACB-8B76-77A67BB0257E}" dt="2023-06-26T01:49:26.203" v="3196" actId="26606"/>
        <pc:sldMkLst>
          <pc:docMk/>
          <pc:sldMk cId="0" sldId="278"/>
        </pc:sldMkLst>
        <pc:spChg chg="mod">
          <ac:chgData name="Nola Gum" userId="6ed7e2d0-2401-41a6-b096-86b62ebd8337" providerId="ADAL" clId="{256DE6A2-181A-4ACB-8B76-77A67BB0257E}" dt="2023-06-26T01:49:26.203" v="3196" actId="26606"/>
          <ac:spMkLst>
            <pc:docMk/>
            <pc:sldMk cId="0" sldId="278"/>
            <ac:spMk id="38914" creationId="{00000000-0000-0000-0000-000000000000}"/>
          </ac:spMkLst>
        </pc:spChg>
        <pc:spChg chg="add del mod">
          <ac:chgData name="Nola Gum" userId="6ed7e2d0-2401-41a6-b096-86b62ebd8337" providerId="ADAL" clId="{256DE6A2-181A-4ACB-8B76-77A67BB0257E}" dt="2023-06-26T01:49:26.203" v="3196" actId="26606"/>
          <ac:spMkLst>
            <pc:docMk/>
            <pc:sldMk cId="0" sldId="278"/>
            <ac:spMk id="38915" creationId="{00000000-0000-0000-0000-000000000000}"/>
          </ac:spMkLst>
        </pc:spChg>
        <pc:spChg chg="add">
          <ac:chgData name="Nola Gum" userId="6ed7e2d0-2401-41a6-b096-86b62ebd8337" providerId="ADAL" clId="{256DE6A2-181A-4ACB-8B76-77A67BB0257E}" dt="2023-06-26T01:49:26.203" v="3196" actId="26606"/>
          <ac:spMkLst>
            <pc:docMk/>
            <pc:sldMk cId="0" sldId="278"/>
            <ac:spMk id="38918" creationId="{83529AFD-5A84-4419-9390-0E9584F35DC8}"/>
          </ac:spMkLst>
        </pc:spChg>
        <pc:spChg chg="add">
          <ac:chgData name="Nola Gum" userId="6ed7e2d0-2401-41a6-b096-86b62ebd8337" providerId="ADAL" clId="{256DE6A2-181A-4ACB-8B76-77A67BB0257E}" dt="2023-06-26T01:49:26.203" v="3196" actId="26606"/>
          <ac:spMkLst>
            <pc:docMk/>
            <pc:sldMk cId="0" sldId="278"/>
            <ac:spMk id="38919" creationId="{D1FFD9C4-5E6D-4E44-8CCD-24EF7B6FF149}"/>
          </ac:spMkLst>
        </pc:spChg>
        <pc:spChg chg="add">
          <ac:chgData name="Nola Gum" userId="6ed7e2d0-2401-41a6-b096-86b62ebd8337" providerId="ADAL" clId="{256DE6A2-181A-4ACB-8B76-77A67BB0257E}" dt="2023-06-26T01:49:26.203" v="3196" actId="26606"/>
          <ac:spMkLst>
            <pc:docMk/>
            <pc:sldMk cId="0" sldId="278"/>
            <ac:spMk id="38920" creationId="{6B3B2DB5-1B01-4A7A-B79B-E180757E6145}"/>
          </ac:spMkLst>
        </pc:spChg>
        <pc:spChg chg="add del">
          <ac:chgData name="Nola Gum" userId="6ed7e2d0-2401-41a6-b096-86b62ebd8337" providerId="ADAL" clId="{256DE6A2-181A-4ACB-8B76-77A67BB0257E}" dt="2023-06-26T01:49:10.467" v="3187" actId="26606"/>
          <ac:spMkLst>
            <pc:docMk/>
            <pc:sldMk cId="0" sldId="278"/>
            <ac:spMk id="38921" creationId="{83529AFD-5A84-4419-9390-0E9584F35DC8}"/>
          </ac:spMkLst>
        </pc:spChg>
        <pc:spChg chg="add del">
          <ac:chgData name="Nola Gum" userId="6ed7e2d0-2401-41a6-b096-86b62ebd8337" providerId="ADAL" clId="{256DE6A2-181A-4ACB-8B76-77A67BB0257E}" dt="2023-06-26T01:49:10.467" v="3187" actId="26606"/>
          <ac:spMkLst>
            <pc:docMk/>
            <pc:sldMk cId="0" sldId="278"/>
            <ac:spMk id="38923" creationId="{D1FFD9C4-5E6D-4E44-8CCD-24EF7B6FF149}"/>
          </ac:spMkLst>
        </pc:spChg>
        <pc:spChg chg="add del">
          <ac:chgData name="Nola Gum" userId="6ed7e2d0-2401-41a6-b096-86b62ebd8337" providerId="ADAL" clId="{256DE6A2-181A-4ACB-8B76-77A67BB0257E}" dt="2023-06-26T01:49:10.467" v="3187" actId="26606"/>
          <ac:spMkLst>
            <pc:docMk/>
            <pc:sldMk cId="0" sldId="278"/>
            <ac:spMk id="38925" creationId="{6B3B2DB5-1B01-4A7A-B79B-E180757E6145}"/>
          </ac:spMkLst>
        </pc:spChg>
        <pc:graphicFrameChg chg="add del mod">
          <ac:chgData name="Nola Gum" userId="6ed7e2d0-2401-41a6-b096-86b62ebd8337" providerId="ADAL" clId="{256DE6A2-181A-4ACB-8B76-77A67BB0257E}" dt="2023-06-26T01:49:10.467" v="3187" actId="26606"/>
          <ac:graphicFrameMkLst>
            <pc:docMk/>
            <pc:sldMk cId="0" sldId="278"/>
            <ac:graphicFrameMk id="38917" creationId="{86071424-9B60-3CA5-6768-FDACBA4AAA63}"/>
          </ac:graphicFrameMkLst>
        </pc:graphicFrameChg>
        <pc:graphicFrameChg chg="add">
          <ac:chgData name="Nola Gum" userId="6ed7e2d0-2401-41a6-b096-86b62ebd8337" providerId="ADAL" clId="{256DE6A2-181A-4ACB-8B76-77A67BB0257E}" dt="2023-06-26T01:49:26.203" v="3196" actId="26606"/>
          <ac:graphicFrameMkLst>
            <pc:docMk/>
            <pc:sldMk cId="0" sldId="278"/>
            <ac:graphicFrameMk id="38922" creationId="{BF219B84-0B1D-23CF-1411-61A200885B99}"/>
          </ac:graphicFrameMkLst>
        </pc:graphicFrameChg>
      </pc:sldChg>
      <pc:sldChg chg="del">
        <pc:chgData name="Nola Gum" userId="6ed7e2d0-2401-41a6-b096-86b62ebd8337" providerId="ADAL" clId="{256DE6A2-181A-4ACB-8B76-77A67BB0257E}" dt="2023-06-24T17:32:47.935" v="1606" actId="2696"/>
        <pc:sldMkLst>
          <pc:docMk/>
          <pc:sldMk cId="0" sldId="279"/>
        </pc:sldMkLst>
      </pc:sldChg>
      <pc:sldChg chg="del">
        <pc:chgData name="Nola Gum" userId="6ed7e2d0-2401-41a6-b096-86b62ebd8337" providerId="ADAL" clId="{256DE6A2-181A-4ACB-8B76-77A67BB0257E}" dt="2023-06-24T17:32:47.935" v="1606" actId="2696"/>
        <pc:sldMkLst>
          <pc:docMk/>
          <pc:sldMk cId="0" sldId="280"/>
        </pc:sldMkLst>
      </pc:sldChg>
      <pc:sldChg chg="del">
        <pc:chgData name="Nola Gum" userId="6ed7e2d0-2401-41a6-b096-86b62ebd8337" providerId="ADAL" clId="{256DE6A2-181A-4ACB-8B76-77A67BB0257E}" dt="2023-06-24T17:32:47.935" v="1606" actId="2696"/>
        <pc:sldMkLst>
          <pc:docMk/>
          <pc:sldMk cId="0" sldId="281"/>
        </pc:sldMkLst>
      </pc:sldChg>
      <pc:sldChg chg="del">
        <pc:chgData name="Nola Gum" userId="6ed7e2d0-2401-41a6-b096-86b62ebd8337" providerId="ADAL" clId="{256DE6A2-181A-4ACB-8B76-77A67BB0257E}" dt="2023-06-24T17:32:47.935" v="1606" actId="2696"/>
        <pc:sldMkLst>
          <pc:docMk/>
          <pc:sldMk cId="0" sldId="282"/>
        </pc:sldMkLst>
      </pc:sldChg>
      <pc:sldChg chg="del">
        <pc:chgData name="Nola Gum" userId="6ed7e2d0-2401-41a6-b096-86b62ebd8337" providerId="ADAL" clId="{256DE6A2-181A-4ACB-8B76-77A67BB0257E}" dt="2023-06-24T17:32:47.935" v="1606" actId="2696"/>
        <pc:sldMkLst>
          <pc:docMk/>
          <pc:sldMk cId="0" sldId="284"/>
        </pc:sldMkLst>
      </pc:sldChg>
      <pc:sldChg chg="del">
        <pc:chgData name="Nola Gum" userId="6ed7e2d0-2401-41a6-b096-86b62ebd8337" providerId="ADAL" clId="{256DE6A2-181A-4ACB-8B76-77A67BB0257E}" dt="2023-06-24T17:32:47.935" v="1606" actId="2696"/>
        <pc:sldMkLst>
          <pc:docMk/>
          <pc:sldMk cId="0" sldId="285"/>
        </pc:sldMkLst>
      </pc:sldChg>
      <pc:sldChg chg="del">
        <pc:chgData name="Nola Gum" userId="6ed7e2d0-2401-41a6-b096-86b62ebd8337" providerId="ADAL" clId="{256DE6A2-181A-4ACB-8B76-77A67BB0257E}" dt="2023-06-24T17:32:47.935" v="1606" actId="2696"/>
        <pc:sldMkLst>
          <pc:docMk/>
          <pc:sldMk cId="0" sldId="286"/>
        </pc:sldMkLst>
      </pc:sldChg>
      <pc:sldChg chg="del">
        <pc:chgData name="Nola Gum" userId="6ed7e2d0-2401-41a6-b096-86b62ebd8337" providerId="ADAL" clId="{256DE6A2-181A-4ACB-8B76-77A67BB0257E}" dt="2023-06-24T17:32:47.935" v="1606" actId="2696"/>
        <pc:sldMkLst>
          <pc:docMk/>
          <pc:sldMk cId="0" sldId="287"/>
        </pc:sldMkLst>
      </pc:sldChg>
      <pc:sldChg chg="del">
        <pc:chgData name="Nola Gum" userId="6ed7e2d0-2401-41a6-b096-86b62ebd8337" providerId="ADAL" clId="{256DE6A2-181A-4ACB-8B76-77A67BB0257E}" dt="2023-06-24T17:32:47.935" v="1606" actId="2696"/>
        <pc:sldMkLst>
          <pc:docMk/>
          <pc:sldMk cId="0" sldId="288"/>
        </pc:sldMkLst>
      </pc:sldChg>
      <pc:sldChg chg="del">
        <pc:chgData name="Nola Gum" userId="6ed7e2d0-2401-41a6-b096-86b62ebd8337" providerId="ADAL" clId="{256DE6A2-181A-4ACB-8B76-77A67BB0257E}" dt="2023-06-24T17:32:47.935" v="1606" actId="2696"/>
        <pc:sldMkLst>
          <pc:docMk/>
          <pc:sldMk cId="0" sldId="289"/>
        </pc:sldMkLst>
      </pc:sldChg>
      <pc:sldChg chg="del">
        <pc:chgData name="Nola Gum" userId="6ed7e2d0-2401-41a6-b096-86b62ebd8337" providerId="ADAL" clId="{256DE6A2-181A-4ACB-8B76-77A67BB0257E}" dt="2023-06-24T17:32:47.935" v="1606" actId="2696"/>
        <pc:sldMkLst>
          <pc:docMk/>
          <pc:sldMk cId="0" sldId="290"/>
        </pc:sldMkLst>
      </pc:sldChg>
      <pc:sldChg chg="del">
        <pc:chgData name="Nola Gum" userId="6ed7e2d0-2401-41a6-b096-86b62ebd8337" providerId="ADAL" clId="{256DE6A2-181A-4ACB-8B76-77A67BB0257E}" dt="2023-06-24T17:32:47.935" v="1606" actId="2696"/>
        <pc:sldMkLst>
          <pc:docMk/>
          <pc:sldMk cId="0" sldId="291"/>
        </pc:sldMkLst>
      </pc:sldChg>
      <pc:sldChg chg="del">
        <pc:chgData name="Nola Gum" userId="6ed7e2d0-2401-41a6-b096-86b62ebd8337" providerId="ADAL" clId="{256DE6A2-181A-4ACB-8B76-77A67BB0257E}" dt="2023-06-24T17:32:47.935" v="1606" actId="2696"/>
        <pc:sldMkLst>
          <pc:docMk/>
          <pc:sldMk cId="0" sldId="292"/>
        </pc:sldMkLst>
      </pc:sldChg>
      <pc:sldChg chg="del">
        <pc:chgData name="Nola Gum" userId="6ed7e2d0-2401-41a6-b096-86b62ebd8337" providerId="ADAL" clId="{256DE6A2-181A-4ACB-8B76-77A67BB0257E}" dt="2023-06-24T17:32:47.935" v="1606" actId="2696"/>
        <pc:sldMkLst>
          <pc:docMk/>
          <pc:sldMk cId="0" sldId="293"/>
        </pc:sldMkLst>
      </pc:sldChg>
      <pc:sldChg chg="del">
        <pc:chgData name="Nola Gum" userId="6ed7e2d0-2401-41a6-b096-86b62ebd8337" providerId="ADAL" clId="{256DE6A2-181A-4ACB-8B76-77A67BB0257E}" dt="2023-06-24T17:32:47.935" v="1606" actId="2696"/>
        <pc:sldMkLst>
          <pc:docMk/>
          <pc:sldMk cId="0" sldId="294"/>
        </pc:sldMkLst>
      </pc:sldChg>
      <pc:sldChg chg="del">
        <pc:chgData name="Nola Gum" userId="6ed7e2d0-2401-41a6-b096-86b62ebd8337" providerId="ADAL" clId="{256DE6A2-181A-4ACB-8B76-77A67BB0257E}" dt="2023-06-24T17:32:47.935" v="1606" actId="2696"/>
        <pc:sldMkLst>
          <pc:docMk/>
          <pc:sldMk cId="0" sldId="295"/>
        </pc:sldMkLst>
      </pc:sldChg>
      <pc:sldChg chg="del">
        <pc:chgData name="Nola Gum" userId="6ed7e2d0-2401-41a6-b096-86b62ebd8337" providerId="ADAL" clId="{256DE6A2-181A-4ACB-8B76-77A67BB0257E}" dt="2023-06-24T17:32:47.935" v="1606" actId="2696"/>
        <pc:sldMkLst>
          <pc:docMk/>
          <pc:sldMk cId="0" sldId="296"/>
        </pc:sldMkLst>
      </pc:sldChg>
      <pc:sldChg chg="del">
        <pc:chgData name="Nola Gum" userId="6ed7e2d0-2401-41a6-b096-86b62ebd8337" providerId="ADAL" clId="{256DE6A2-181A-4ACB-8B76-77A67BB0257E}" dt="2023-06-24T17:32:47.935" v="1606" actId="2696"/>
        <pc:sldMkLst>
          <pc:docMk/>
          <pc:sldMk cId="0" sldId="299"/>
        </pc:sldMkLst>
      </pc:sldChg>
      <pc:sldChg chg="del">
        <pc:chgData name="Nola Gum" userId="6ed7e2d0-2401-41a6-b096-86b62ebd8337" providerId="ADAL" clId="{256DE6A2-181A-4ACB-8B76-77A67BB0257E}" dt="2023-06-24T17:32:47.935" v="1606" actId="2696"/>
        <pc:sldMkLst>
          <pc:docMk/>
          <pc:sldMk cId="0" sldId="300"/>
        </pc:sldMkLst>
      </pc:sldChg>
      <pc:sldChg chg="del">
        <pc:chgData name="Nola Gum" userId="6ed7e2d0-2401-41a6-b096-86b62ebd8337" providerId="ADAL" clId="{256DE6A2-181A-4ACB-8B76-77A67BB0257E}" dt="2023-06-24T17:32:47.935" v="1606" actId="2696"/>
        <pc:sldMkLst>
          <pc:docMk/>
          <pc:sldMk cId="0" sldId="301"/>
        </pc:sldMkLst>
      </pc:sldChg>
      <pc:sldChg chg="del">
        <pc:chgData name="Nola Gum" userId="6ed7e2d0-2401-41a6-b096-86b62ebd8337" providerId="ADAL" clId="{256DE6A2-181A-4ACB-8B76-77A67BB0257E}" dt="2023-06-24T17:32:47.935" v="1606" actId="2696"/>
        <pc:sldMkLst>
          <pc:docMk/>
          <pc:sldMk cId="0" sldId="302"/>
        </pc:sldMkLst>
      </pc:sldChg>
      <pc:sldChg chg="del">
        <pc:chgData name="Nola Gum" userId="6ed7e2d0-2401-41a6-b096-86b62ebd8337" providerId="ADAL" clId="{256DE6A2-181A-4ACB-8B76-77A67BB0257E}" dt="2023-06-26T01:41:27.593" v="2874" actId="47"/>
        <pc:sldMkLst>
          <pc:docMk/>
          <pc:sldMk cId="0" sldId="303"/>
        </pc:sldMkLst>
      </pc:sldChg>
      <pc:sldChg chg="del">
        <pc:chgData name="Nola Gum" userId="6ed7e2d0-2401-41a6-b096-86b62ebd8337" providerId="ADAL" clId="{256DE6A2-181A-4ACB-8B76-77A67BB0257E}" dt="2023-06-24T17:32:47.935" v="1606" actId="2696"/>
        <pc:sldMkLst>
          <pc:docMk/>
          <pc:sldMk cId="0" sldId="304"/>
        </pc:sldMkLst>
      </pc:sldChg>
      <pc:sldChg chg="del">
        <pc:chgData name="Nola Gum" userId="6ed7e2d0-2401-41a6-b096-86b62ebd8337" providerId="ADAL" clId="{256DE6A2-181A-4ACB-8B76-77A67BB0257E}" dt="2023-06-24T17:32:47.935" v="1606" actId="2696"/>
        <pc:sldMkLst>
          <pc:docMk/>
          <pc:sldMk cId="0" sldId="305"/>
        </pc:sldMkLst>
      </pc:sldChg>
      <pc:sldChg chg="del">
        <pc:chgData name="Nola Gum" userId="6ed7e2d0-2401-41a6-b096-86b62ebd8337" providerId="ADAL" clId="{256DE6A2-181A-4ACB-8B76-77A67BB0257E}" dt="2023-06-24T17:32:47.935" v="1606" actId="2696"/>
        <pc:sldMkLst>
          <pc:docMk/>
          <pc:sldMk cId="0" sldId="306"/>
        </pc:sldMkLst>
      </pc:sldChg>
      <pc:sldChg chg="del">
        <pc:chgData name="Nola Gum" userId="6ed7e2d0-2401-41a6-b096-86b62ebd8337" providerId="ADAL" clId="{256DE6A2-181A-4ACB-8B76-77A67BB0257E}" dt="2023-06-24T17:32:47.935" v="1606" actId="2696"/>
        <pc:sldMkLst>
          <pc:docMk/>
          <pc:sldMk cId="0" sldId="307"/>
        </pc:sldMkLst>
      </pc:sldChg>
      <pc:sldChg chg="del">
        <pc:chgData name="Nola Gum" userId="6ed7e2d0-2401-41a6-b096-86b62ebd8337" providerId="ADAL" clId="{256DE6A2-181A-4ACB-8B76-77A67BB0257E}" dt="2023-06-24T17:32:47.935" v="1606" actId="2696"/>
        <pc:sldMkLst>
          <pc:docMk/>
          <pc:sldMk cId="0" sldId="308"/>
        </pc:sldMkLst>
      </pc:sldChg>
      <pc:sldChg chg="del">
        <pc:chgData name="Nola Gum" userId="6ed7e2d0-2401-41a6-b096-86b62ebd8337" providerId="ADAL" clId="{256DE6A2-181A-4ACB-8B76-77A67BB0257E}" dt="2023-06-24T17:34:18.005" v="1743" actId="47"/>
        <pc:sldMkLst>
          <pc:docMk/>
          <pc:sldMk cId="4001195001" sldId="310"/>
        </pc:sldMkLst>
      </pc:sldChg>
      <pc:sldChg chg="del">
        <pc:chgData name="Nola Gum" userId="6ed7e2d0-2401-41a6-b096-86b62ebd8337" providerId="ADAL" clId="{256DE6A2-181A-4ACB-8B76-77A67BB0257E}" dt="2023-03-10T18:55:57.312" v="160" actId="47"/>
        <pc:sldMkLst>
          <pc:docMk/>
          <pc:sldMk cId="461452119" sldId="311"/>
        </pc:sldMkLst>
      </pc:sldChg>
      <pc:sldChg chg="new del ord">
        <pc:chgData name="Nola Gum" userId="6ed7e2d0-2401-41a6-b096-86b62ebd8337" providerId="ADAL" clId="{256DE6A2-181A-4ACB-8B76-77A67BB0257E}" dt="2023-06-24T17:32:47.935" v="1606" actId="2696"/>
        <pc:sldMkLst>
          <pc:docMk/>
          <pc:sldMk cId="1210695065" sldId="311"/>
        </pc:sldMkLst>
      </pc:sldChg>
      <pc:sldChg chg="modSp add del mod modNotesTx">
        <pc:chgData name="Nola Gum" userId="6ed7e2d0-2401-41a6-b096-86b62ebd8337" providerId="ADAL" clId="{256DE6A2-181A-4ACB-8B76-77A67BB0257E}" dt="2023-06-24T17:33:00.549" v="1607" actId="47"/>
        <pc:sldMkLst>
          <pc:docMk/>
          <pc:sldMk cId="1863833777" sldId="312"/>
        </pc:sldMkLst>
        <pc:spChg chg="mod">
          <ac:chgData name="Nola Gum" userId="6ed7e2d0-2401-41a6-b096-86b62ebd8337" providerId="ADAL" clId="{256DE6A2-181A-4ACB-8B76-77A67BB0257E}" dt="2023-06-22T19:36:26.726" v="231" actId="20577"/>
          <ac:spMkLst>
            <pc:docMk/>
            <pc:sldMk cId="1863833777" sldId="312"/>
            <ac:spMk id="2" creationId="{880C4E6C-35C7-7EF1-8549-C30153DBDB74}"/>
          </ac:spMkLst>
        </pc:spChg>
        <pc:spChg chg="mod">
          <ac:chgData name="Nola Gum" userId="6ed7e2d0-2401-41a6-b096-86b62ebd8337" providerId="ADAL" clId="{256DE6A2-181A-4ACB-8B76-77A67BB0257E}" dt="2023-06-22T19:36:32.986" v="232" actId="5793"/>
          <ac:spMkLst>
            <pc:docMk/>
            <pc:sldMk cId="1863833777" sldId="312"/>
            <ac:spMk id="3" creationId="{853B789D-DAFC-F2C6-3C12-D38B8E1C2173}"/>
          </ac:spMkLst>
        </pc:spChg>
      </pc:sldChg>
      <pc:sldChg chg="del">
        <pc:chgData name="Nola Gum" userId="6ed7e2d0-2401-41a6-b096-86b62ebd8337" providerId="ADAL" clId="{256DE6A2-181A-4ACB-8B76-77A67BB0257E}" dt="2023-03-10T18:55:57.312" v="160" actId="47"/>
        <pc:sldMkLst>
          <pc:docMk/>
          <pc:sldMk cId="2136406164" sldId="312"/>
        </pc:sldMkLst>
      </pc:sldChg>
      <pc:sldChg chg="addSp delSp modSp add mod setBg modNotesTx">
        <pc:chgData name="Nola Gum" userId="6ed7e2d0-2401-41a6-b096-86b62ebd8337" providerId="ADAL" clId="{256DE6A2-181A-4ACB-8B76-77A67BB0257E}" dt="2023-06-24T17:33:42.691" v="1737" actId="26606"/>
        <pc:sldMkLst>
          <pc:docMk/>
          <pc:sldMk cId="4118808182" sldId="312"/>
        </pc:sldMkLst>
        <pc:spChg chg="mod">
          <ac:chgData name="Nola Gum" userId="6ed7e2d0-2401-41a6-b096-86b62ebd8337" providerId="ADAL" clId="{256DE6A2-181A-4ACB-8B76-77A67BB0257E}" dt="2023-06-24T17:33:42.691" v="1737" actId="26606"/>
          <ac:spMkLst>
            <pc:docMk/>
            <pc:sldMk cId="4118808182" sldId="312"/>
            <ac:spMk id="2" creationId="{880C4E6C-35C7-7EF1-8549-C30153DBDB74}"/>
          </ac:spMkLst>
        </pc:spChg>
        <pc:spChg chg="del">
          <ac:chgData name="Nola Gum" userId="6ed7e2d0-2401-41a6-b096-86b62ebd8337" providerId="ADAL" clId="{256DE6A2-181A-4ACB-8B76-77A67BB0257E}" dt="2023-06-24T17:33:42.691" v="1737" actId="26606"/>
          <ac:spMkLst>
            <pc:docMk/>
            <pc:sldMk cId="4118808182" sldId="312"/>
            <ac:spMk id="3" creationId="{853B789D-DAFC-F2C6-3C12-D38B8E1C2173}"/>
          </ac:spMkLst>
        </pc:spChg>
        <pc:spChg chg="add">
          <ac:chgData name="Nola Gum" userId="6ed7e2d0-2401-41a6-b096-86b62ebd8337" providerId="ADAL" clId="{256DE6A2-181A-4ACB-8B76-77A67BB0257E}" dt="2023-06-24T17:33:42.691" v="1737" actId="26606"/>
          <ac:spMkLst>
            <pc:docMk/>
            <pc:sldMk cId="4118808182" sldId="312"/>
            <ac:spMk id="9" creationId="{83529AFD-5A84-4419-9390-0E9584F35DC8}"/>
          </ac:spMkLst>
        </pc:spChg>
        <pc:spChg chg="add">
          <ac:chgData name="Nola Gum" userId="6ed7e2d0-2401-41a6-b096-86b62ebd8337" providerId="ADAL" clId="{256DE6A2-181A-4ACB-8B76-77A67BB0257E}" dt="2023-06-24T17:33:42.691" v="1737" actId="26606"/>
          <ac:spMkLst>
            <pc:docMk/>
            <pc:sldMk cId="4118808182" sldId="312"/>
            <ac:spMk id="11" creationId="{D1FFD9C4-5E6D-4E44-8CCD-24EF7B6FF149}"/>
          </ac:spMkLst>
        </pc:spChg>
        <pc:spChg chg="add">
          <ac:chgData name="Nola Gum" userId="6ed7e2d0-2401-41a6-b096-86b62ebd8337" providerId="ADAL" clId="{256DE6A2-181A-4ACB-8B76-77A67BB0257E}" dt="2023-06-24T17:33:42.691" v="1737" actId="26606"/>
          <ac:spMkLst>
            <pc:docMk/>
            <pc:sldMk cId="4118808182" sldId="312"/>
            <ac:spMk id="13" creationId="{6B3B2DB5-1B01-4A7A-B79B-E180757E6145}"/>
          </ac:spMkLst>
        </pc:spChg>
        <pc:graphicFrameChg chg="add">
          <ac:chgData name="Nola Gum" userId="6ed7e2d0-2401-41a6-b096-86b62ebd8337" providerId="ADAL" clId="{256DE6A2-181A-4ACB-8B76-77A67BB0257E}" dt="2023-06-24T17:33:42.691" v="1737" actId="26606"/>
          <ac:graphicFrameMkLst>
            <pc:docMk/>
            <pc:sldMk cId="4118808182" sldId="312"/>
            <ac:graphicFrameMk id="5" creationId="{AE5166D2-427E-8385-D2BB-C9277EEAC29C}"/>
          </ac:graphicFrameMkLst>
        </pc:graphicFrameChg>
      </pc:sldChg>
      <pc:sldChg chg="modSp add mod">
        <pc:chgData name="Nola Gum" userId="6ed7e2d0-2401-41a6-b096-86b62ebd8337" providerId="ADAL" clId="{256DE6A2-181A-4ACB-8B76-77A67BB0257E}" dt="2023-06-27T02:36:28.327" v="5359" actId="27636"/>
        <pc:sldMkLst>
          <pc:docMk/>
          <pc:sldMk cId="1393979972" sldId="313"/>
        </pc:sldMkLst>
        <pc:spChg chg="mod">
          <ac:chgData name="Nola Gum" userId="6ed7e2d0-2401-41a6-b096-86b62ebd8337" providerId="ADAL" clId="{256DE6A2-181A-4ACB-8B76-77A67BB0257E}" dt="2023-06-24T17:34:28.356" v="1763" actId="403"/>
          <ac:spMkLst>
            <pc:docMk/>
            <pc:sldMk cId="1393979972" sldId="313"/>
            <ac:spMk id="2" creationId="{880C4E6C-35C7-7EF1-8549-C30153DBDB74}"/>
          </ac:spMkLst>
        </pc:spChg>
        <pc:spChg chg="mod">
          <ac:chgData name="Nola Gum" userId="6ed7e2d0-2401-41a6-b096-86b62ebd8337" providerId="ADAL" clId="{256DE6A2-181A-4ACB-8B76-77A67BB0257E}" dt="2023-06-27T02:36:28.327" v="5359" actId="27636"/>
          <ac:spMkLst>
            <pc:docMk/>
            <pc:sldMk cId="1393979972" sldId="313"/>
            <ac:spMk id="3" creationId="{853B789D-DAFC-F2C6-3C12-D38B8E1C2173}"/>
          </ac:spMkLst>
        </pc:spChg>
      </pc:sldChg>
      <pc:sldChg chg="del">
        <pc:chgData name="Nola Gum" userId="6ed7e2d0-2401-41a6-b096-86b62ebd8337" providerId="ADAL" clId="{256DE6A2-181A-4ACB-8B76-77A67BB0257E}" dt="2023-03-10T18:55:57.312" v="160" actId="47"/>
        <pc:sldMkLst>
          <pc:docMk/>
          <pc:sldMk cId="1742503200" sldId="313"/>
        </pc:sldMkLst>
      </pc:sldChg>
      <pc:sldChg chg="add del">
        <pc:chgData name="Nola Gum" userId="6ed7e2d0-2401-41a6-b096-86b62ebd8337" providerId="ADAL" clId="{256DE6A2-181A-4ACB-8B76-77A67BB0257E}" dt="2023-06-24T17:34:20.210" v="1750" actId="47"/>
        <pc:sldMkLst>
          <pc:docMk/>
          <pc:sldMk cId="1394109031" sldId="314"/>
        </pc:sldMkLst>
      </pc:sldChg>
      <pc:sldChg chg="del">
        <pc:chgData name="Nola Gum" userId="6ed7e2d0-2401-41a6-b096-86b62ebd8337" providerId="ADAL" clId="{256DE6A2-181A-4ACB-8B76-77A67BB0257E}" dt="2023-03-10T18:55:57.312" v="160" actId="47"/>
        <pc:sldMkLst>
          <pc:docMk/>
          <pc:sldMk cId="2410769539" sldId="314"/>
        </pc:sldMkLst>
      </pc:sldChg>
      <pc:sldChg chg="del">
        <pc:chgData name="Nola Gum" userId="6ed7e2d0-2401-41a6-b096-86b62ebd8337" providerId="ADAL" clId="{256DE6A2-181A-4ACB-8B76-77A67BB0257E}" dt="2023-03-10T18:55:57.312" v="160" actId="47"/>
        <pc:sldMkLst>
          <pc:docMk/>
          <pc:sldMk cId="1594161313" sldId="315"/>
        </pc:sldMkLst>
      </pc:sldChg>
      <pc:sldChg chg="add del">
        <pc:chgData name="Nola Gum" userId="6ed7e2d0-2401-41a6-b096-86b62ebd8337" providerId="ADAL" clId="{256DE6A2-181A-4ACB-8B76-77A67BB0257E}" dt="2023-06-24T17:34:20.041" v="1749" actId="47"/>
        <pc:sldMkLst>
          <pc:docMk/>
          <pc:sldMk cId="3673703689" sldId="315"/>
        </pc:sldMkLst>
      </pc:sldChg>
      <pc:sldChg chg="add del">
        <pc:chgData name="Nola Gum" userId="6ed7e2d0-2401-41a6-b096-86b62ebd8337" providerId="ADAL" clId="{256DE6A2-181A-4ACB-8B76-77A67BB0257E}" dt="2023-06-24T17:34:19.840" v="1748" actId="47"/>
        <pc:sldMkLst>
          <pc:docMk/>
          <pc:sldMk cId="3716715799" sldId="316"/>
        </pc:sldMkLst>
      </pc:sldChg>
      <pc:sldChg chg="del">
        <pc:chgData name="Nola Gum" userId="6ed7e2d0-2401-41a6-b096-86b62ebd8337" providerId="ADAL" clId="{256DE6A2-181A-4ACB-8B76-77A67BB0257E}" dt="2023-03-10T18:55:57.312" v="160" actId="47"/>
        <pc:sldMkLst>
          <pc:docMk/>
          <pc:sldMk cId="3738550579" sldId="316"/>
        </pc:sldMkLst>
      </pc:sldChg>
      <pc:sldChg chg="del">
        <pc:chgData name="Nola Gum" userId="6ed7e2d0-2401-41a6-b096-86b62ebd8337" providerId="ADAL" clId="{256DE6A2-181A-4ACB-8B76-77A67BB0257E}" dt="2023-03-10T18:55:57.312" v="160" actId="47"/>
        <pc:sldMkLst>
          <pc:docMk/>
          <pc:sldMk cId="2615582636" sldId="317"/>
        </pc:sldMkLst>
      </pc:sldChg>
      <pc:sldChg chg="add del">
        <pc:chgData name="Nola Gum" userId="6ed7e2d0-2401-41a6-b096-86b62ebd8337" providerId="ADAL" clId="{256DE6A2-181A-4ACB-8B76-77A67BB0257E}" dt="2023-06-24T17:34:19.825" v="1747" actId="47"/>
        <pc:sldMkLst>
          <pc:docMk/>
          <pc:sldMk cId="3142436619" sldId="317"/>
        </pc:sldMkLst>
      </pc:sldChg>
      <pc:sldChg chg="del">
        <pc:chgData name="Nola Gum" userId="6ed7e2d0-2401-41a6-b096-86b62ebd8337" providerId="ADAL" clId="{256DE6A2-181A-4ACB-8B76-77A67BB0257E}" dt="2023-03-10T18:55:57.312" v="160" actId="47"/>
        <pc:sldMkLst>
          <pc:docMk/>
          <pc:sldMk cId="1054528935" sldId="318"/>
        </pc:sldMkLst>
      </pc:sldChg>
      <pc:sldChg chg="add del">
        <pc:chgData name="Nola Gum" userId="6ed7e2d0-2401-41a6-b096-86b62ebd8337" providerId="ADAL" clId="{256DE6A2-181A-4ACB-8B76-77A67BB0257E}" dt="2023-06-24T17:34:19.339" v="1746" actId="47"/>
        <pc:sldMkLst>
          <pc:docMk/>
          <pc:sldMk cId="3788399927" sldId="318"/>
        </pc:sldMkLst>
      </pc:sldChg>
      <pc:sldChg chg="del">
        <pc:chgData name="Nola Gum" userId="6ed7e2d0-2401-41a6-b096-86b62ebd8337" providerId="ADAL" clId="{256DE6A2-181A-4ACB-8B76-77A67BB0257E}" dt="2023-03-10T18:55:57.312" v="160" actId="47"/>
        <pc:sldMkLst>
          <pc:docMk/>
          <pc:sldMk cId="1035887037" sldId="319"/>
        </pc:sldMkLst>
      </pc:sldChg>
      <pc:sldChg chg="add del">
        <pc:chgData name="Nola Gum" userId="6ed7e2d0-2401-41a6-b096-86b62ebd8337" providerId="ADAL" clId="{256DE6A2-181A-4ACB-8B76-77A67BB0257E}" dt="2023-06-24T17:34:19.101" v="1745" actId="47"/>
        <pc:sldMkLst>
          <pc:docMk/>
          <pc:sldMk cId="3912742339" sldId="319"/>
        </pc:sldMkLst>
      </pc:sldChg>
      <pc:sldChg chg="del">
        <pc:chgData name="Nola Gum" userId="6ed7e2d0-2401-41a6-b096-86b62ebd8337" providerId="ADAL" clId="{256DE6A2-181A-4ACB-8B76-77A67BB0257E}" dt="2023-03-10T18:55:57.312" v="160" actId="47"/>
        <pc:sldMkLst>
          <pc:docMk/>
          <pc:sldMk cId="912579069" sldId="320"/>
        </pc:sldMkLst>
      </pc:sldChg>
      <pc:sldChg chg="add del">
        <pc:chgData name="Nola Gum" userId="6ed7e2d0-2401-41a6-b096-86b62ebd8337" providerId="ADAL" clId="{256DE6A2-181A-4ACB-8B76-77A67BB0257E}" dt="2023-06-24T17:34:18.854" v="1744" actId="47"/>
        <pc:sldMkLst>
          <pc:docMk/>
          <pc:sldMk cId="3650795961" sldId="320"/>
        </pc:sldMkLst>
      </pc:sldChg>
      <pc:sldChg chg="add del">
        <pc:chgData name="Nola Gum" userId="6ed7e2d0-2401-41a6-b096-86b62ebd8337" providerId="ADAL" clId="{256DE6A2-181A-4ACB-8B76-77A67BB0257E}" dt="2023-06-24T17:34:15.680" v="1739" actId="47"/>
        <pc:sldMkLst>
          <pc:docMk/>
          <pc:sldMk cId="2213196981" sldId="321"/>
        </pc:sldMkLst>
      </pc:sldChg>
      <pc:sldChg chg="del">
        <pc:chgData name="Nola Gum" userId="6ed7e2d0-2401-41a6-b096-86b62ebd8337" providerId="ADAL" clId="{256DE6A2-181A-4ACB-8B76-77A67BB0257E}" dt="2023-03-10T18:55:57.312" v="160" actId="47"/>
        <pc:sldMkLst>
          <pc:docMk/>
          <pc:sldMk cId="4003746974" sldId="321"/>
        </pc:sldMkLst>
      </pc:sldChg>
      <pc:sldChg chg="add del">
        <pc:chgData name="Nola Gum" userId="6ed7e2d0-2401-41a6-b096-86b62ebd8337" providerId="ADAL" clId="{256DE6A2-181A-4ACB-8B76-77A67BB0257E}" dt="2023-06-24T17:34:16.281" v="1740" actId="47"/>
        <pc:sldMkLst>
          <pc:docMk/>
          <pc:sldMk cId="654440846" sldId="322"/>
        </pc:sldMkLst>
      </pc:sldChg>
      <pc:sldChg chg="del">
        <pc:chgData name="Nola Gum" userId="6ed7e2d0-2401-41a6-b096-86b62ebd8337" providerId="ADAL" clId="{256DE6A2-181A-4ACB-8B76-77A67BB0257E}" dt="2023-03-10T18:55:57.312" v="160" actId="47"/>
        <pc:sldMkLst>
          <pc:docMk/>
          <pc:sldMk cId="2323144469" sldId="322"/>
        </pc:sldMkLst>
      </pc:sldChg>
      <pc:sldChg chg="add del">
        <pc:chgData name="Nola Gum" userId="6ed7e2d0-2401-41a6-b096-86b62ebd8337" providerId="ADAL" clId="{256DE6A2-181A-4ACB-8B76-77A67BB0257E}" dt="2023-06-24T17:34:16.851" v="1741" actId="47"/>
        <pc:sldMkLst>
          <pc:docMk/>
          <pc:sldMk cId="2371647356" sldId="323"/>
        </pc:sldMkLst>
      </pc:sldChg>
      <pc:sldChg chg="del">
        <pc:chgData name="Nola Gum" userId="6ed7e2d0-2401-41a6-b096-86b62ebd8337" providerId="ADAL" clId="{256DE6A2-181A-4ACB-8B76-77A67BB0257E}" dt="2023-03-10T18:55:57.312" v="160" actId="47"/>
        <pc:sldMkLst>
          <pc:docMk/>
          <pc:sldMk cId="3001441614" sldId="323"/>
        </pc:sldMkLst>
      </pc:sldChg>
      <pc:sldChg chg="del">
        <pc:chgData name="Nola Gum" userId="6ed7e2d0-2401-41a6-b096-86b62ebd8337" providerId="ADAL" clId="{256DE6A2-181A-4ACB-8B76-77A67BB0257E}" dt="2023-03-10T18:55:57.312" v="160" actId="47"/>
        <pc:sldMkLst>
          <pc:docMk/>
          <pc:sldMk cId="1268973467" sldId="324"/>
        </pc:sldMkLst>
      </pc:sldChg>
      <pc:sldChg chg="add del">
        <pc:chgData name="Nola Gum" userId="6ed7e2d0-2401-41a6-b096-86b62ebd8337" providerId="ADAL" clId="{256DE6A2-181A-4ACB-8B76-77A67BB0257E}" dt="2023-06-24T17:34:17.372" v="1742" actId="47"/>
        <pc:sldMkLst>
          <pc:docMk/>
          <pc:sldMk cId="3281126535" sldId="324"/>
        </pc:sldMkLst>
      </pc:sldChg>
      <pc:sldChg chg="add del">
        <pc:chgData name="Nola Gum" userId="6ed7e2d0-2401-41a6-b096-86b62ebd8337" providerId="ADAL" clId="{256DE6A2-181A-4ACB-8B76-77A67BB0257E}" dt="2023-06-24T17:34:13.142" v="1738" actId="47"/>
        <pc:sldMkLst>
          <pc:docMk/>
          <pc:sldMk cId="3941555307" sldId="325"/>
        </pc:sldMkLst>
      </pc:sldChg>
      <pc:sldChg chg="modSp add del delCm">
        <pc:chgData name="Nola Gum" userId="6ed7e2d0-2401-41a6-b096-86b62ebd8337" providerId="ADAL" clId="{256DE6A2-181A-4ACB-8B76-77A67BB0257E}" dt="2023-06-27T02:38:32.167" v="5398" actId="20577"/>
        <pc:sldMkLst>
          <pc:docMk/>
          <pc:sldMk cId="1742503200" sldId="326"/>
        </pc:sldMkLst>
        <pc:spChg chg="add">
          <ac:chgData name="Nola Gum" userId="6ed7e2d0-2401-41a6-b096-86b62ebd8337" providerId="ADAL" clId="{256DE6A2-181A-4ACB-8B76-77A67BB0257E}" dt="2023-06-22T22:25:08.993" v="242"/>
          <ac:spMkLst>
            <pc:docMk/>
            <pc:sldMk cId="1742503200" sldId="326"/>
            <ac:spMk id="9" creationId="{83529AFD-5A84-4419-9390-0E9584F35DC8}"/>
          </ac:spMkLst>
        </pc:spChg>
        <pc:spChg chg="add">
          <ac:chgData name="Nola Gum" userId="6ed7e2d0-2401-41a6-b096-86b62ebd8337" providerId="ADAL" clId="{256DE6A2-181A-4ACB-8B76-77A67BB0257E}" dt="2023-06-22T22:25:08.993" v="242"/>
          <ac:spMkLst>
            <pc:docMk/>
            <pc:sldMk cId="1742503200" sldId="326"/>
            <ac:spMk id="11" creationId="{D1FFD9C4-5E6D-4E44-8CCD-24EF7B6FF149}"/>
          </ac:spMkLst>
        </pc:spChg>
        <pc:spChg chg="add">
          <ac:chgData name="Nola Gum" userId="6ed7e2d0-2401-41a6-b096-86b62ebd8337" providerId="ADAL" clId="{256DE6A2-181A-4ACB-8B76-77A67BB0257E}" dt="2023-06-22T22:25:08.993" v="242"/>
          <ac:spMkLst>
            <pc:docMk/>
            <pc:sldMk cId="1742503200" sldId="326"/>
            <ac:spMk id="13" creationId="{6B3B2DB5-1B01-4A7A-B79B-E180757E6145}"/>
          </ac:spMkLst>
        </pc:spChg>
        <pc:graphicFrameChg chg="mod">
          <ac:chgData name="Nola Gum" userId="6ed7e2d0-2401-41a6-b096-86b62ebd8337" providerId="ADAL" clId="{256DE6A2-181A-4ACB-8B76-77A67BB0257E}" dt="2023-06-27T02:38:32.167" v="5398" actId="20577"/>
          <ac:graphicFrameMkLst>
            <pc:docMk/>
            <pc:sldMk cId="1742503200" sldId="326"/>
            <ac:graphicFrameMk id="5" creationId="{591E5897-C26D-D5A5-CF81-5D50A2692ACF}"/>
          </ac:graphicFrameMkLst>
        </pc:graphicFrameChg>
        <pc:extLst>
          <p:ext xmlns:p="http://schemas.openxmlformats.org/presentationml/2006/main" uri="{D6D511B9-2390-475A-947B-AFAB55BFBCF1}">
            <pc226:cmChg xmlns:pc226="http://schemas.microsoft.com/office/powerpoint/2022/06/main/command" chg="add del">
              <pc226:chgData name="Nola Gum" userId="6ed7e2d0-2401-41a6-b096-86b62ebd8337" providerId="ADAL" clId="{256DE6A2-181A-4ACB-8B76-77A67BB0257E}" dt="2023-06-27T02:18:26.243" v="5310"/>
              <pc2:cmMkLst xmlns:pc2="http://schemas.microsoft.com/office/powerpoint/2019/9/main/command">
                <pc:docMk/>
                <pc:sldMk cId="1742503200" sldId="326"/>
                <pc2:cmMk id="{E2531A9C-DBAE-4C46-9AE6-78FB579A10E6}"/>
              </pc2:cmMkLst>
            </pc226:cmChg>
          </p:ext>
        </pc:extLst>
      </pc:sldChg>
      <pc:sldChg chg="del">
        <pc:chgData name="Nola Gum" userId="6ed7e2d0-2401-41a6-b096-86b62ebd8337" providerId="ADAL" clId="{256DE6A2-181A-4ACB-8B76-77A67BB0257E}" dt="2023-06-24T17:11:11.373" v="663" actId="47"/>
        <pc:sldMkLst>
          <pc:docMk/>
          <pc:sldMk cId="1594161313" sldId="329"/>
        </pc:sldMkLst>
      </pc:sldChg>
      <pc:sldChg chg="del">
        <pc:chgData name="Nola Gum" userId="6ed7e2d0-2401-41a6-b096-86b62ebd8337" providerId="ADAL" clId="{256DE6A2-181A-4ACB-8B76-77A67BB0257E}" dt="2023-06-24T17:29:27.872" v="1548" actId="47"/>
        <pc:sldMkLst>
          <pc:docMk/>
          <pc:sldMk cId="2136406164" sldId="330"/>
        </pc:sldMkLst>
      </pc:sldChg>
      <pc:sldChg chg="addSp delSp modSp del mod">
        <pc:chgData name="Nola Gum" userId="6ed7e2d0-2401-41a6-b096-86b62ebd8337" providerId="ADAL" clId="{256DE6A2-181A-4ACB-8B76-77A67BB0257E}" dt="2023-06-24T17:30:59.170" v="1589" actId="47"/>
        <pc:sldMkLst>
          <pc:docMk/>
          <pc:sldMk cId="4003746974" sldId="331"/>
        </pc:sldMkLst>
        <pc:spChg chg="add mod">
          <ac:chgData name="Nola Gum" userId="6ed7e2d0-2401-41a6-b096-86b62ebd8337" providerId="ADAL" clId="{256DE6A2-181A-4ACB-8B76-77A67BB0257E}" dt="2023-06-24T17:29:52.256" v="1556" actId="478"/>
          <ac:spMkLst>
            <pc:docMk/>
            <pc:sldMk cId="4003746974" sldId="331"/>
            <ac:spMk id="3" creationId="{CB617DB7-AC4D-C17A-0BC8-A689BD6E03D5}"/>
          </ac:spMkLst>
        </pc:spChg>
        <pc:spChg chg="mod">
          <ac:chgData name="Nola Gum" userId="6ed7e2d0-2401-41a6-b096-86b62ebd8337" providerId="ADAL" clId="{256DE6A2-181A-4ACB-8B76-77A67BB0257E}" dt="2023-06-24T17:29:44.254" v="1553" actId="1076"/>
          <ac:spMkLst>
            <pc:docMk/>
            <pc:sldMk cId="4003746974" sldId="331"/>
            <ac:spMk id="6" creationId="{798461BE-F316-5902-C7CF-FD3959D231E5}"/>
          </ac:spMkLst>
        </pc:spChg>
        <pc:picChg chg="del">
          <ac:chgData name="Nola Gum" userId="6ed7e2d0-2401-41a6-b096-86b62ebd8337" providerId="ADAL" clId="{256DE6A2-181A-4ACB-8B76-77A67BB0257E}" dt="2023-06-24T17:29:52.256" v="1556" actId="478"/>
          <ac:picMkLst>
            <pc:docMk/>
            <pc:sldMk cId="4003746974" sldId="331"/>
            <ac:picMk id="5" creationId="{86BF635D-C5EF-800C-B077-132B4B8F7000}"/>
          </ac:picMkLst>
        </pc:picChg>
      </pc:sldChg>
      <pc:sldChg chg="addSp delSp modSp mod">
        <pc:chgData name="Nola Gum" userId="6ed7e2d0-2401-41a6-b096-86b62ebd8337" providerId="ADAL" clId="{256DE6A2-181A-4ACB-8B76-77A67BB0257E}" dt="2023-06-26T01:36:38.865" v="2614" actId="26606"/>
        <pc:sldMkLst>
          <pc:docMk/>
          <pc:sldMk cId="3738550579" sldId="332"/>
        </pc:sldMkLst>
        <pc:spChg chg="mod">
          <ac:chgData name="Nola Gum" userId="6ed7e2d0-2401-41a6-b096-86b62ebd8337" providerId="ADAL" clId="{256DE6A2-181A-4ACB-8B76-77A67BB0257E}" dt="2023-06-26T01:36:38.865" v="2614" actId="26606"/>
          <ac:spMkLst>
            <pc:docMk/>
            <pc:sldMk cId="3738550579" sldId="332"/>
            <ac:spMk id="2" creationId="{D171D4E2-DC0B-365B-0219-E2BDD3EA704C}"/>
          </ac:spMkLst>
        </pc:spChg>
        <pc:spChg chg="del">
          <ac:chgData name="Nola Gum" userId="6ed7e2d0-2401-41a6-b096-86b62ebd8337" providerId="ADAL" clId="{256DE6A2-181A-4ACB-8B76-77A67BB0257E}" dt="2023-06-26T01:36:38.865" v="2614" actId="26606"/>
          <ac:spMkLst>
            <pc:docMk/>
            <pc:sldMk cId="3738550579" sldId="332"/>
            <ac:spMk id="14" creationId="{83529AFD-5A84-4419-9390-0E9584F35DC8}"/>
          </ac:spMkLst>
        </pc:spChg>
        <pc:spChg chg="del">
          <ac:chgData name="Nola Gum" userId="6ed7e2d0-2401-41a6-b096-86b62ebd8337" providerId="ADAL" clId="{256DE6A2-181A-4ACB-8B76-77A67BB0257E}" dt="2023-06-26T01:36:38.865" v="2614" actId="26606"/>
          <ac:spMkLst>
            <pc:docMk/>
            <pc:sldMk cId="3738550579" sldId="332"/>
            <ac:spMk id="15" creationId="{D1FFD9C4-5E6D-4E44-8CCD-24EF7B6FF149}"/>
          </ac:spMkLst>
        </pc:spChg>
        <pc:spChg chg="del">
          <ac:chgData name="Nola Gum" userId="6ed7e2d0-2401-41a6-b096-86b62ebd8337" providerId="ADAL" clId="{256DE6A2-181A-4ACB-8B76-77A67BB0257E}" dt="2023-06-26T01:36:38.865" v="2614" actId="26606"/>
          <ac:spMkLst>
            <pc:docMk/>
            <pc:sldMk cId="3738550579" sldId="332"/>
            <ac:spMk id="16" creationId="{6B3B2DB5-1B01-4A7A-B79B-E180757E6145}"/>
          </ac:spMkLst>
        </pc:spChg>
        <pc:spChg chg="add">
          <ac:chgData name="Nola Gum" userId="6ed7e2d0-2401-41a6-b096-86b62ebd8337" providerId="ADAL" clId="{256DE6A2-181A-4ACB-8B76-77A67BB0257E}" dt="2023-06-26T01:36:38.865" v="2614" actId="26606"/>
          <ac:spMkLst>
            <pc:docMk/>
            <pc:sldMk cId="3738550579" sldId="332"/>
            <ac:spMk id="22" creationId="{83529AFD-5A84-4419-9390-0E9584F35DC8}"/>
          </ac:spMkLst>
        </pc:spChg>
        <pc:spChg chg="add">
          <ac:chgData name="Nola Gum" userId="6ed7e2d0-2401-41a6-b096-86b62ebd8337" providerId="ADAL" clId="{256DE6A2-181A-4ACB-8B76-77A67BB0257E}" dt="2023-06-26T01:36:38.865" v="2614" actId="26606"/>
          <ac:spMkLst>
            <pc:docMk/>
            <pc:sldMk cId="3738550579" sldId="332"/>
            <ac:spMk id="24" creationId="{D1FFD9C4-5E6D-4E44-8CCD-24EF7B6FF149}"/>
          </ac:spMkLst>
        </pc:spChg>
        <pc:spChg chg="add">
          <ac:chgData name="Nola Gum" userId="6ed7e2d0-2401-41a6-b096-86b62ebd8337" providerId="ADAL" clId="{256DE6A2-181A-4ACB-8B76-77A67BB0257E}" dt="2023-06-26T01:36:38.865" v="2614" actId="26606"/>
          <ac:spMkLst>
            <pc:docMk/>
            <pc:sldMk cId="3738550579" sldId="332"/>
            <ac:spMk id="26" creationId="{6B3B2DB5-1B01-4A7A-B79B-E180757E6145}"/>
          </ac:spMkLst>
        </pc:spChg>
        <pc:graphicFrameChg chg="mod modGraphic">
          <ac:chgData name="Nola Gum" userId="6ed7e2d0-2401-41a6-b096-86b62ebd8337" providerId="ADAL" clId="{256DE6A2-181A-4ACB-8B76-77A67BB0257E}" dt="2023-06-26T01:36:38.865" v="2614" actId="26606"/>
          <ac:graphicFrameMkLst>
            <pc:docMk/>
            <pc:sldMk cId="3738550579" sldId="332"/>
            <ac:graphicFrameMk id="17" creationId="{AADFA8A3-ED90-C4D4-A4E8-48F221D68CF2}"/>
          </ac:graphicFrameMkLst>
        </pc:graphicFrameChg>
      </pc:sldChg>
      <pc:sldChg chg="addSp modSp mod modNotesTx">
        <pc:chgData name="Nola Gum" userId="6ed7e2d0-2401-41a6-b096-86b62ebd8337" providerId="ADAL" clId="{256DE6A2-181A-4ACB-8B76-77A67BB0257E}" dt="2023-06-26T01:38:18.970" v="2622" actId="20577"/>
        <pc:sldMkLst>
          <pc:docMk/>
          <pc:sldMk cId="2615582636" sldId="333"/>
        </pc:sldMkLst>
        <pc:spChg chg="mod">
          <ac:chgData name="Nola Gum" userId="6ed7e2d0-2401-41a6-b096-86b62ebd8337" providerId="ADAL" clId="{256DE6A2-181A-4ACB-8B76-77A67BB0257E}" dt="2023-06-26T01:36:58.180" v="2615" actId="26606"/>
          <ac:spMkLst>
            <pc:docMk/>
            <pc:sldMk cId="2615582636" sldId="333"/>
            <ac:spMk id="2" creationId="{3B1AB282-F383-4B96-254F-7768A483AC89}"/>
          </ac:spMkLst>
        </pc:spChg>
        <pc:spChg chg="add">
          <ac:chgData name="Nola Gum" userId="6ed7e2d0-2401-41a6-b096-86b62ebd8337" providerId="ADAL" clId="{256DE6A2-181A-4ACB-8B76-77A67BB0257E}" dt="2023-06-26T01:36:58.180" v="2615" actId="26606"/>
          <ac:spMkLst>
            <pc:docMk/>
            <pc:sldMk cId="2615582636" sldId="333"/>
            <ac:spMk id="10" creationId="{9A1CAADC-AC8B-4550-B2E1-847A54D9E2BC}"/>
          </ac:spMkLst>
        </pc:spChg>
        <pc:spChg chg="add">
          <ac:chgData name="Nola Gum" userId="6ed7e2d0-2401-41a6-b096-86b62ebd8337" providerId="ADAL" clId="{256DE6A2-181A-4ACB-8B76-77A67BB0257E}" dt="2023-06-26T01:36:58.180" v="2615" actId="26606"/>
          <ac:spMkLst>
            <pc:docMk/>
            <pc:sldMk cId="2615582636" sldId="333"/>
            <ac:spMk id="12" creationId="{1DDB2DC4-BAFB-4971-AFCF-776F33B8A97D}"/>
          </ac:spMkLst>
        </pc:spChg>
        <pc:spChg chg="add">
          <ac:chgData name="Nola Gum" userId="6ed7e2d0-2401-41a6-b096-86b62ebd8337" providerId="ADAL" clId="{256DE6A2-181A-4ACB-8B76-77A67BB0257E}" dt="2023-06-26T01:36:58.180" v="2615" actId="26606"/>
          <ac:spMkLst>
            <pc:docMk/>
            <pc:sldMk cId="2615582636" sldId="333"/>
            <ac:spMk id="14" creationId="{F251E3E9-2E8C-4862-96EB-46BF28945E57}"/>
          </ac:spMkLst>
        </pc:spChg>
        <pc:graphicFrameChg chg="mod modGraphic">
          <ac:chgData name="Nola Gum" userId="6ed7e2d0-2401-41a6-b096-86b62ebd8337" providerId="ADAL" clId="{256DE6A2-181A-4ACB-8B76-77A67BB0257E}" dt="2023-06-26T01:36:58.180" v="2615" actId="26606"/>
          <ac:graphicFrameMkLst>
            <pc:docMk/>
            <pc:sldMk cId="2615582636" sldId="333"/>
            <ac:graphicFrameMk id="5" creationId="{8AC836DC-7135-7F01-AB6D-A30838ED348E}"/>
          </ac:graphicFrameMkLst>
        </pc:graphicFrameChg>
      </pc:sldChg>
      <pc:sldChg chg="addSp delSp modSp mod modNotesTx">
        <pc:chgData name="Nola Gum" userId="6ed7e2d0-2401-41a6-b096-86b62ebd8337" providerId="ADAL" clId="{256DE6A2-181A-4ACB-8B76-77A67BB0257E}" dt="2023-06-26T01:38:33.022" v="2653" actId="20577"/>
        <pc:sldMkLst>
          <pc:docMk/>
          <pc:sldMk cId="1054528935" sldId="334"/>
        </pc:sldMkLst>
        <pc:spChg chg="mod">
          <ac:chgData name="Nola Gum" userId="6ed7e2d0-2401-41a6-b096-86b62ebd8337" providerId="ADAL" clId="{256DE6A2-181A-4ACB-8B76-77A67BB0257E}" dt="2023-06-26T01:37:10.632" v="2616" actId="26606"/>
          <ac:spMkLst>
            <pc:docMk/>
            <pc:sldMk cId="1054528935" sldId="334"/>
            <ac:spMk id="2" creationId="{3B1AB282-F383-4B96-254F-7768A483AC89}"/>
          </ac:spMkLst>
        </pc:spChg>
        <pc:spChg chg="add del">
          <ac:chgData name="Nola Gum" userId="6ed7e2d0-2401-41a6-b096-86b62ebd8337" providerId="ADAL" clId="{256DE6A2-181A-4ACB-8B76-77A67BB0257E}" dt="2023-06-26T01:37:18.335" v="2617" actId="26606"/>
          <ac:spMkLst>
            <pc:docMk/>
            <pc:sldMk cId="1054528935" sldId="334"/>
            <ac:spMk id="10" creationId="{9A1CAADC-AC8B-4550-B2E1-847A54D9E2BC}"/>
          </ac:spMkLst>
        </pc:spChg>
        <pc:spChg chg="add del">
          <ac:chgData name="Nola Gum" userId="6ed7e2d0-2401-41a6-b096-86b62ebd8337" providerId="ADAL" clId="{256DE6A2-181A-4ACB-8B76-77A67BB0257E}" dt="2023-06-26T01:37:18.335" v="2617" actId="26606"/>
          <ac:spMkLst>
            <pc:docMk/>
            <pc:sldMk cId="1054528935" sldId="334"/>
            <ac:spMk id="12" creationId="{1DDB2DC4-BAFB-4971-AFCF-776F33B8A97D}"/>
          </ac:spMkLst>
        </pc:spChg>
        <pc:spChg chg="add del">
          <ac:chgData name="Nola Gum" userId="6ed7e2d0-2401-41a6-b096-86b62ebd8337" providerId="ADAL" clId="{256DE6A2-181A-4ACB-8B76-77A67BB0257E}" dt="2023-06-26T01:37:18.335" v="2617" actId="26606"/>
          <ac:spMkLst>
            <pc:docMk/>
            <pc:sldMk cId="1054528935" sldId="334"/>
            <ac:spMk id="14" creationId="{F251E3E9-2E8C-4862-96EB-46BF28945E57}"/>
          </ac:spMkLst>
        </pc:spChg>
        <pc:spChg chg="add">
          <ac:chgData name="Nola Gum" userId="6ed7e2d0-2401-41a6-b096-86b62ebd8337" providerId="ADAL" clId="{256DE6A2-181A-4ACB-8B76-77A67BB0257E}" dt="2023-06-26T01:37:18.335" v="2617" actId="26606"/>
          <ac:spMkLst>
            <pc:docMk/>
            <pc:sldMk cId="1054528935" sldId="334"/>
            <ac:spMk id="19" creationId="{9A1CAADC-AC8B-4550-B2E1-847A54D9E2BC}"/>
          </ac:spMkLst>
        </pc:spChg>
        <pc:spChg chg="add">
          <ac:chgData name="Nola Gum" userId="6ed7e2d0-2401-41a6-b096-86b62ebd8337" providerId="ADAL" clId="{256DE6A2-181A-4ACB-8B76-77A67BB0257E}" dt="2023-06-26T01:37:18.335" v="2617" actId="26606"/>
          <ac:spMkLst>
            <pc:docMk/>
            <pc:sldMk cId="1054528935" sldId="334"/>
            <ac:spMk id="21" creationId="{1DDB2DC4-BAFB-4971-AFCF-776F33B8A97D}"/>
          </ac:spMkLst>
        </pc:spChg>
        <pc:spChg chg="add">
          <ac:chgData name="Nola Gum" userId="6ed7e2d0-2401-41a6-b096-86b62ebd8337" providerId="ADAL" clId="{256DE6A2-181A-4ACB-8B76-77A67BB0257E}" dt="2023-06-26T01:37:18.335" v="2617" actId="26606"/>
          <ac:spMkLst>
            <pc:docMk/>
            <pc:sldMk cId="1054528935" sldId="334"/>
            <ac:spMk id="23" creationId="{F251E3E9-2E8C-4862-96EB-46BF28945E57}"/>
          </ac:spMkLst>
        </pc:spChg>
        <pc:graphicFrameChg chg="mod modGraphic">
          <ac:chgData name="Nola Gum" userId="6ed7e2d0-2401-41a6-b096-86b62ebd8337" providerId="ADAL" clId="{256DE6A2-181A-4ACB-8B76-77A67BB0257E}" dt="2023-06-26T01:37:18.335" v="2617" actId="26606"/>
          <ac:graphicFrameMkLst>
            <pc:docMk/>
            <pc:sldMk cId="1054528935" sldId="334"/>
            <ac:graphicFrameMk id="5" creationId="{05EAE073-6CAB-2238-458F-544045147DE4}"/>
          </ac:graphicFrameMkLst>
        </pc:graphicFrameChg>
      </pc:sldChg>
      <pc:sldChg chg="addSp delSp modSp mod modNotesTx">
        <pc:chgData name="Nola Gum" userId="6ed7e2d0-2401-41a6-b096-86b62ebd8337" providerId="ADAL" clId="{256DE6A2-181A-4ACB-8B76-77A67BB0257E}" dt="2023-06-26T01:40:39.291" v="2871" actId="26606"/>
        <pc:sldMkLst>
          <pc:docMk/>
          <pc:sldMk cId="1035887037" sldId="335"/>
        </pc:sldMkLst>
        <pc:spChg chg="del">
          <ac:chgData name="Nola Gum" userId="6ed7e2d0-2401-41a6-b096-86b62ebd8337" providerId="ADAL" clId="{256DE6A2-181A-4ACB-8B76-77A67BB0257E}" dt="2023-06-26T01:40:39.291" v="2871" actId="26606"/>
          <ac:spMkLst>
            <pc:docMk/>
            <pc:sldMk cId="1035887037" sldId="335"/>
            <ac:spMk id="18" creationId="{83529AFD-5A84-4419-9390-0E9584F35DC8}"/>
          </ac:spMkLst>
        </pc:spChg>
        <pc:spChg chg="del">
          <ac:chgData name="Nola Gum" userId="6ed7e2d0-2401-41a6-b096-86b62ebd8337" providerId="ADAL" clId="{256DE6A2-181A-4ACB-8B76-77A67BB0257E}" dt="2023-06-26T01:40:39.291" v="2871" actId="26606"/>
          <ac:spMkLst>
            <pc:docMk/>
            <pc:sldMk cId="1035887037" sldId="335"/>
            <ac:spMk id="20" creationId="{D1FFD9C4-5E6D-4E44-8CCD-24EF7B6FF149}"/>
          </ac:spMkLst>
        </pc:spChg>
        <pc:spChg chg="del">
          <ac:chgData name="Nola Gum" userId="6ed7e2d0-2401-41a6-b096-86b62ebd8337" providerId="ADAL" clId="{256DE6A2-181A-4ACB-8B76-77A67BB0257E}" dt="2023-06-26T01:40:39.291" v="2871" actId="26606"/>
          <ac:spMkLst>
            <pc:docMk/>
            <pc:sldMk cId="1035887037" sldId="335"/>
            <ac:spMk id="22" creationId="{6B3B2DB5-1B01-4A7A-B79B-E180757E6145}"/>
          </ac:spMkLst>
        </pc:spChg>
        <pc:spChg chg="add">
          <ac:chgData name="Nola Gum" userId="6ed7e2d0-2401-41a6-b096-86b62ebd8337" providerId="ADAL" clId="{256DE6A2-181A-4ACB-8B76-77A67BB0257E}" dt="2023-06-26T01:40:39.291" v="2871" actId="26606"/>
          <ac:spMkLst>
            <pc:docMk/>
            <pc:sldMk cId="1035887037" sldId="335"/>
            <ac:spMk id="27" creationId="{83529AFD-5A84-4419-9390-0E9584F35DC8}"/>
          </ac:spMkLst>
        </pc:spChg>
        <pc:spChg chg="add">
          <ac:chgData name="Nola Gum" userId="6ed7e2d0-2401-41a6-b096-86b62ebd8337" providerId="ADAL" clId="{256DE6A2-181A-4ACB-8B76-77A67BB0257E}" dt="2023-06-26T01:40:39.291" v="2871" actId="26606"/>
          <ac:spMkLst>
            <pc:docMk/>
            <pc:sldMk cId="1035887037" sldId="335"/>
            <ac:spMk id="29" creationId="{D1FFD9C4-5E6D-4E44-8CCD-24EF7B6FF149}"/>
          </ac:spMkLst>
        </pc:spChg>
        <pc:spChg chg="add">
          <ac:chgData name="Nola Gum" userId="6ed7e2d0-2401-41a6-b096-86b62ebd8337" providerId="ADAL" clId="{256DE6A2-181A-4ACB-8B76-77A67BB0257E}" dt="2023-06-26T01:40:39.291" v="2871" actId="26606"/>
          <ac:spMkLst>
            <pc:docMk/>
            <pc:sldMk cId="1035887037" sldId="335"/>
            <ac:spMk id="31" creationId="{6B3B2DB5-1B01-4A7A-B79B-E180757E6145}"/>
          </ac:spMkLst>
        </pc:spChg>
        <pc:graphicFrameChg chg="mod modGraphic">
          <ac:chgData name="Nola Gum" userId="6ed7e2d0-2401-41a6-b096-86b62ebd8337" providerId="ADAL" clId="{256DE6A2-181A-4ACB-8B76-77A67BB0257E}" dt="2023-06-26T01:40:39.291" v="2871" actId="26606"/>
          <ac:graphicFrameMkLst>
            <pc:docMk/>
            <pc:sldMk cId="1035887037" sldId="335"/>
            <ac:graphicFrameMk id="5" creationId="{2EA64709-849E-DC7D-EEAC-A8D0A9A88B0A}"/>
          </ac:graphicFrameMkLst>
        </pc:graphicFrameChg>
      </pc:sldChg>
      <pc:sldChg chg="addSp delSp modSp mod modNotesTx">
        <pc:chgData name="Nola Gum" userId="6ed7e2d0-2401-41a6-b096-86b62ebd8337" providerId="ADAL" clId="{256DE6A2-181A-4ACB-8B76-77A67BB0257E}" dt="2023-06-26T01:40:43.176" v="2872" actId="26606"/>
        <pc:sldMkLst>
          <pc:docMk/>
          <pc:sldMk cId="912579069" sldId="336"/>
        </pc:sldMkLst>
        <pc:spChg chg="add del">
          <ac:chgData name="Nola Gum" userId="6ed7e2d0-2401-41a6-b096-86b62ebd8337" providerId="ADAL" clId="{256DE6A2-181A-4ACB-8B76-77A67BB0257E}" dt="2023-06-26T01:39:29.733" v="2678" actId="22"/>
          <ac:spMkLst>
            <pc:docMk/>
            <pc:sldMk cId="912579069" sldId="336"/>
            <ac:spMk id="4" creationId="{1D26F226-8064-9EBD-0946-1737C6B4B2A9}"/>
          </ac:spMkLst>
        </pc:spChg>
        <pc:spChg chg="del">
          <ac:chgData name="Nola Gum" userId="6ed7e2d0-2401-41a6-b096-86b62ebd8337" providerId="ADAL" clId="{256DE6A2-181A-4ACB-8B76-77A67BB0257E}" dt="2023-06-26T01:40:43.176" v="2872" actId="26606"/>
          <ac:spMkLst>
            <pc:docMk/>
            <pc:sldMk cId="912579069" sldId="336"/>
            <ac:spMk id="9" creationId="{83529AFD-5A84-4419-9390-0E9584F35DC8}"/>
          </ac:spMkLst>
        </pc:spChg>
        <pc:spChg chg="del">
          <ac:chgData name="Nola Gum" userId="6ed7e2d0-2401-41a6-b096-86b62ebd8337" providerId="ADAL" clId="{256DE6A2-181A-4ACB-8B76-77A67BB0257E}" dt="2023-06-26T01:40:43.176" v="2872" actId="26606"/>
          <ac:spMkLst>
            <pc:docMk/>
            <pc:sldMk cId="912579069" sldId="336"/>
            <ac:spMk id="11" creationId="{D1FFD9C4-5E6D-4E44-8CCD-24EF7B6FF149}"/>
          </ac:spMkLst>
        </pc:spChg>
        <pc:spChg chg="del">
          <ac:chgData name="Nola Gum" userId="6ed7e2d0-2401-41a6-b096-86b62ebd8337" providerId="ADAL" clId="{256DE6A2-181A-4ACB-8B76-77A67BB0257E}" dt="2023-06-26T01:40:43.176" v="2872" actId="26606"/>
          <ac:spMkLst>
            <pc:docMk/>
            <pc:sldMk cId="912579069" sldId="336"/>
            <ac:spMk id="13" creationId="{6B3B2DB5-1B01-4A7A-B79B-E180757E6145}"/>
          </ac:spMkLst>
        </pc:spChg>
        <pc:spChg chg="add">
          <ac:chgData name="Nola Gum" userId="6ed7e2d0-2401-41a6-b096-86b62ebd8337" providerId="ADAL" clId="{256DE6A2-181A-4ACB-8B76-77A67BB0257E}" dt="2023-06-26T01:40:43.176" v="2872" actId="26606"/>
          <ac:spMkLst>
            <pc:docMk/>
            <pc:sldMk cId="912579069" sldId="336"/>
            <ac:spMk id="18" creationId="{83529AFD-5A84-4419-9390-0E9584F35DC8}"/>
          </ac:spMkLst>
        </pc:spChg>
        <pc:spChg chg="add">
          <ac:chgData name="Nola Gum" userId="6ed7e2d0-2401-41a6-b096-86b62ebd8337" providerId="ADAL" clId="{256DE6A2-181A-4ACB-8B76-77A67BB0257E}" dt="2023-06-26T01:40:43.176" v="2872" actId="26606"/>
          <ac:spMkLst>
            <pc:docMk/>
            <pc:sldMk cId="912579069" sldId="336"/>
            <ac:spMk id="20" creationId="{D1FFD9C4-5E6D-4E44-8CCD-24EF7B6FF149}"/>
          </ac:spMkLst>
        </pc:spChg>
        <pc:spChg chg="add">
          <ac:chgData name="Nola Gum" userId="6ed7e2d0-2401-41a6-b096-86b62ebd8337" providerId="ADAL" clId="{256DE6A2-181A-4ACB-8B76-77A67BB0257E}" dt="2023-06-26T01:40:43.176" v="2872" actId="26606"/>
          <ac:spMkLst>
            <pc:docMk/>
            <pc:sldMk cId="912579069" sldId="336"/>
            <ac:spMk id="22" creationId="{6B3B2DB5-1B01-4A7A-B79B-E180757E6145}"/>
          </ac:spMkLst>
        </pc:spChg>
        <pc:graphicFrameChg chg="mod modGraphic">
          <ac:chgData name="Nola Gum" userId="6ed7e2d0-2401-41a6-b096-86b62ebd8337" providerId="ADAL" clId="{256DE6A2-181A-4ACB-8B76-77A67BB0257E}" dt="2023-06-26T01:40:43.176" v="2872" actId="26606"/>
          <ac:graphicFrameMkLst>
            <pc:docMk/>
            <pc:sldMk cId="912579069" sldId="336"/>
            <ac:graphicFrameMk id="5" creationId="{F2B8916E-02A7-8561-500D-0A39ACCC972F}"/>
          </ac:graphicFrameMkLst>
        </pc:graphicFrameChg>
      </pc:sldChg>
      <pc:sldChg chg="del">
        <pc:chgData name="Nola Gum" userId="6ed7e2d0-2401-41a6-b096-86b62ebd8337" providerId="ADAL" clId="{256DE6A2-181A-4ACB-8B76-77A67BB0257E}" dt="2023-06-26T01:40:55.123" v="2873" actId="47"/>
        <pc:sldMkLst>
          <pc:docMk/>
          <pc:sldMk cId="2323144469" sldId="337"/>
        </pc:sldMkLst>
      </pc:sldChg>
      <pc:sldChg chg="del">
        <pc:chgData name="Nola Gum" userId="6ed7e2d0-2401-41a6-b096-86b62ebd8337" providerId="ADAL" clId="{256DE6A2-181A-4ACB-8B76-77A67BB0257E}" dt="2023-06-26T01:41:29.881" v="2875" actId="47"/>
        <pc:sldMkLst>
          <pc:docMk/>
          <pc:sldMk cId="3001441614" sldId="338"/>
        </pc:sldMkLst>
      </pc:sldChg>
      <pc:sldChg chg="ord">
        <pc:chgData name="Nola Gum" userId="6ed7e2d0-2401-41a6-b096-86b62ebd8337" providerId="ADAL" clId="{256DE6A2-181A-4ACB-8B76-77A67BB0257E}" dt="2023-06-26T01:41:50.639" v="2877"/>
        <pc:sldMkLst>
          <pc:docMk/>
          <pc:sldMk cId="1268973467" sldId="339"/>
        </pc:sldMkLst>
      </pc:sldChg>
      <pc:sldChg chg="del">
        <pc:chgData name="Nola Gum" userId="6ed7e2d0-2401-41a6-b096-86b62ebd8337" providerId="ADAL" clId="{256DE6A2-181A-4ACB-8B76-77A67BB0257E}" dt="2023-06-24T17:32:47.935" v="1606" actId="2696"/>
        <pc:sldMkLst>
          <pc:docMk/>
          <pc:sldMk cId="650584056" sldId="340"/>
        </pc:sldMkLst>
      </pc:sldChg>
      <pc:sldChg chg="addSp delSp modSp new mod setBg modNotesTx">
        <pc:chgData name="Nola Gum" userId="6ed7e2d0-2401-41a6-b096-86b62ebd8337" providerId="ADAL" clId="{256DE6A2-181A-4ACB-8B76-77A67BB0257E}" dt="2023-06-24T17:11:02.680" v="662" actId="26606"/>
        <pc:sldMkLst>
          <pc:docMk/>
          <pc:sldMk cId="1177443477" sldId="341"/>
        </pc:sldMkLst>
        <pc:spChg chg="mod">
          <ac:chgData name="Nola Gum" userId="6ed7e2d0-2401-41a6-b096-86b62ebd8337" providerId="ADAL" clId="{256DE6A2-181A-4ACB-8B76-77A67BB0257E}" dt="2023-06-24T17:11:02.680" v="662" actId="26606"/>
          <ac:spMkLst>
            <pc:docMk/>
            <pc:sldMk cId="1177443477" sldId="341"/>
            <ac:spMk id="2" creationId="{813CF0B5-B5E7-5C2F-E561-C82FC6D4E1DF}"/>
          </ac:spMkLst>
        </pc:spChg>
        <pc:spChg chg="del mod">
          <ac:chgData name="Nola Gum" userId="6ed7e2d0-2401-41a6-b096-86b62ebd8337" providerId="ADAL" clId="{256DE6A2-181A-4ACB-8B76-77A67BB0257E}" dt="2023-06-24T17:11:02.680" v="662" actId="26606"/>
          <ac:spMkLst>
            <pc:docMk/>
            <pc:sldMk cId="1177443477" sldId="341"/>
            <ac:spMk id="3" creationId="{F56D7ED9-FDCB-34C1-F6CF-9CFF387E3587}"/>
          </ac:spMkLst>
        </pc:spChg>
        <pc:graphicFrameChg chg="add">
          <ac:chgData name="Nola Gum" userId="6ed7e2d0-2401-41a6-b096-86b62ebd8337" providerId="ADAL" clId="{256DE6A2-181A-4ACB-8B76-77A67BB0257E}" dt="2023-06-24T17:11:02.680" v="662" actId="26606"/>
          <ac:graphicFrameMkLst>
            <pc:docMk/>
            <pc:sldMk cId="1177443477" sldId="341"/>
            <ac:graphicFrameMk id="5" creationId="{1CD3AF77-82A6-9E87-5FA8-B27E6C016914}"/>
          </ac:graphicFrameMkLst>
        </pc:graphicFrameChg>
      </pc:sldChg>
      <pc:sldChg chg="addSp delSp modSp new mod setBg setClrOvrMap">
        <pc:chgData name="Nola Gum" userId="6ed7e2d0-2401-41a6-b096-86b62ebd8337" providerId="ADAL" clId="{256DE6A2-181A-4ACB-8B76-77A67BB0257E}" dt="2023-06-24T17:12:26.100" v="701" actId="20577"/>
        <pc:sldMkLst>
          <pc:docMk/>
          <pc:sldMk cId="184582480" sldId="342"/>
        </pc:sldMkLst>
        <pc:spChg chg="mod">
          <ac:chgData name="Nola Gum" userId="6ed7e2d0-2401-41a6-b096-86b62ebd8337" providerId="ADAL" clId="{256DE6A2-181A-4ACB-8B76-77A67BB0257E}" dt="2023-06-24T17:11:47.943" v="695" actId="26606"/>
          <ac:spMkLst>
            <pc:docMk/>
            <pc:sldMk cId="184582480" sldId="342"/>
            <ac:spMk id="2" creationId="{3458F744-4BA2-CA0B-4994-88805AF8D084}"/>
          </ac:spMkLst>
        </pc:spChg>
        <pc:spChg chg="mod">
          <ac:chgData name="Nola Gum" userId="6ed7e2d0-2401-41a6-b096-86b62ebd8337" providerId="ADAL" clId="{256DE6A2-181A-4ACB-8B76-77A67BB0257E}" dt="2023-06-24T17:12:26.100" v="701" actId="20577"/>
          <ac:spMkLst>
            <pc:docMk/>
            <pc:sldMk cId="184582480" sldId="342"/>
            <ac:spMk id="3" creationId="{81513875-84D1-0834-FAF7-2BF2E326AAE8}"/>
          </ac:spMkLst>
        </pc:spChg>
        <pc:spChg chg="add del">
          <ac:chgData name="Nola Gum" userId="6ed7e2d0-2401-41a6-b096-86b62ebd8337" providerId="ADAL" clId="{256DE6A2-181A-4ACB-8B76-77A67BB0257E}" dt="2023-06-24T17:11:47.931" v="694" actId="26606"/>
          <ac:spMkLst>
            <pc:docMk/>
            <pc:sldMk cId="184582480" sldId="342"/>
            <ac:spMk id="8" creationId="{35230A27-1553-42F8-99D7-829868E13715}"/>
          </ac:spMkLst>
        </pc:spChg>
        <pc:spChg chg="add del">
          <ac:chgData name="Nola Gum" userId="6ed7e2d0-2401-41a6-b096-86b62ebd8337" providerId="ADAL" clId="{256DE6A2-181A-4ACB-8B76-77A67BB0257E}" dt="2023-06-24T17:11:47.931" v="694" actId="26606"/>
          <ac:spMkLst>
            <pc:docMk/>
            <pc:sldMk cId="184582480" sldId="342"/>
            <ac:spMk id="10" creationId="{A772232D-B4D6-429F-B3D1-2D9891B85E08}"/>
          </ac:spMkLst>
        </pc:spChg>
        <pc:spChg chg="add">
          <ac:chgData name="Nola Gum" userId="6ed7e2d0-2401-41a6-b096-86b62ebd8337" providerId="ADAL" clId="{256DE6A2-181A-4ACB-8B76-77A67BB0257E}" dt="2023-06-24T17:11:47.943" v="695" actId="26606"/>
          <ac:spMkLst>
            <pc:docMk/>
            <pc:sldMk cId="184582480" sldId="342"/>
            <ac:spMk id="14" creationId="{E54CE3AD-C754-4F1E-A76F-1EDDF71796A0}"/>
          </ac:spMkLst>
        </pc:spChg>
        <pc:spChg chg="add">
          <ac:chgData name="Nola Gum" userId="6ed7e2d0-2401-41a6-b096-86b62ebd8337" providerId="ADAL" clId="{256DE6A2-181A-4ACB-8B76-77A67BB0257E}" dt="2023-06-24T17:11:47.943" v="695" actId="26606"/>
          <ac:spMkLst>
            <pc:docMk/>
            <pc:sldMk cId="184582480" sldId="342"/>
            <ac:spMk id="15" creationId="{D238B743-4443-4735-BFC2-B514F64099E8}"/>
          </ac:spMkLst>
        </pc:spChg>
        <pc:cxnChg chg="add del">
          <ac:chgData name="Nola Gum" userId="6ed7e2d0-2401-41a6-b096-86b62ebd8337" providerId="ADAL" clId="{256DE6A2-181A-4ACB-8B76-77A67BB0257E}" dt="2023-06-24T17:11:47.931" v="694" actId="26606"/>
          <ac:cxnSpMkLst>
            <pc:docMk/>
            <pc:sldMk cId="184582480" sldId="342"/>
            <ac:cxnSpMk id="12" creationId="{02CC3441-26B3-4381-B3DF-8AE3C288BC0D}"/>
          </ac:cxnSpMkLst>
        </pc:cxnChg>
      </pc:sldChg>
      <pc:sldChg chg="addSp delSp modSp new mod modNotesTx">
        <pc:chgData name="Nola Gum" userId="6ed7e2d0-2401-41a6-b096-86b62ebd8337" providerId="ADAL" clId="{256DE6A2-181A-4ACB-8B76-77A67BB0257E}" dt="2023-06-24T17:17:46.310" v="940" actId="26606"/>
        <pc:sldMkLst>
          <pc:docMk/>
          <pc:sldMk cId="2134201391" sldId="343"/>
        </pc:sldMkLst>
        <pc:spChg chg="mod">
          <ac:chgData name="Nola Gum" userId="6ed7e2d0-2401-41a6-b096-86b62ebd8337" providerId="ADAL" clId="{256DE6A2-181A-4ACB-8B76-77A67BB0257E}" dt="2023-06-24T17:13:20.638" v="733" actId="114"/>
          <ac:spMkLst>
            <pc:docMk/>
            <pc:sldMk cId="2134201391" sldId="343"/>
            <ac:spMk id="2" creationId="{920941A9-A1D5-4BBC-8F0F-69E5173737E9}"/>
          </ac:spMkLst>
        </pc:spChg>
        <pc:spChg chg="del mod">
          <ac:chgData name="Nola Gum" userId="6ed7e2d0-2401-41a6-b096-86b62ebd8337" providerId="ADAL" clId="{256DE6A2-181A-4ACB-8B76-77A67BB0257E}" dt="2023-06-24T17:17:46.310" v="940" actId="26606"/>
          <ac:spMkLst>
            <pc:docMk/>
            <pc:sldMk cId="2134201391" sldId="343"/>
            <ac:spMk id="3" creationId="{30989341-6149-83DD-BFBA-31D03309EF0C}"/>
          </ac:spMkLst>
        </pc:spChg>
        <pc:graphicFrameChg chg="add">
          <ac:chgData name="Nola Gum" userId="6ed7e2d0-2401-41a6-b096-86b62ebd8337" providerId="ADAL" clId="{256DE6A2-181A-4ACB-8B76-77A67BB0257E}" dt="2023-06-24T17:17:46.310" v="940" actId="26606"/>
          <ac:graphicFrameMkLst>
            <pc:docMk/>
            <pc:sldMk cId="2134201391" sldId="343"/>
            <ac:graphicFrameMk id="5" creationId="{31454EF9-EB30-839C-82F7-039E79275455}"/>
          </ac:graphicFrameMkLst>
        </pc:graphicFrameChg>
      </pc:sldChg>
      <pc:sldChg chg="addSp modSp new mod setBg modNotesTx">
        <pc:chgData name="Nola Gum" userId="6ed7e2d0-2401-41a6-b096-86b62ebd8337" providerId="ADAL" clId="{256DE6A2-181A-4ACB-8B76-77A67BB0257E}" dt="2023-06-24T17:18:50.647" v="1119" actId="27636"/>
        <pc:sldMkLst>
          <pc:docMk/>
          <pc:sldMk cId="1152934805" sldId="344"/>
        </pc:sldMkLst>
        <pc:spChg chg="mod">
          <ac:chgData name="Nola Gum" userId="6ed7e2d0-2401-41a6-b096-86b62ebd8337" providerId="ADAL" clId="{256DE6A2-181A-4ACB-8B76-77A67BB0257E}" dt="2023-06-24T17:18:40.281" v="1116" actId="26606"/>
          <ac:spMkLst>
            <pc:docMk/>
            <pc:sldMk cId="1152934805" sldId="344"/>
            <ac:spMk id="2" creationId="{2591E81E-FB85-A957-A2EC-F205F193A86A}"/>
          </ac:spMkLst>
        </pc:spChg>
        <pc:spChg chg="mod">
          <ac:chgData name="Nola Gum" userId="6ed7e2d0-2401-41a6-b096-86b62ebd8337" providerId="ADAL" clId="{256DE6A2-181A-4ACB-8B76-77A67BB0257E}" dt="2023-06-24T17:18:50.647" v="1119" actId="27636"/>
          <ac:spMkLst>
            <pc:docMk/>
            <pc:sldMk cId="1152934805" sldId="344"/>
            <ac:spMk id="3" creationId="{E2BE574E-12BE-6628-6BD3-311B37A9F1E9}"/>
          </ac:spMkLst>
        </pc:spChg>
        <pc:spChg chg="add">
          <ac:chgData name="Nola Gum" userId="6ed7e2d0-2401-41a6-b096-86b62ebd8337" providerId="ADAL" clId="{256DE6A2-181A-4ACB-8B76-77A67BB0257E}" dt="2023-06-24T17:18:40.281" v="1116" actId="26606"/>
          <ac:spMkLst>
            <pc:docMk/>
            <pc:sldMk cId="1152934805" sldId="344"/>
            <ac:spMk id="8" creationId="{CECF0FC6-D57B-48B6-9036-F4FFD91A4B34}"/>
          </ac:spMkLst>
        </pc:spChg>
        <pc:spChg chg="add">
          <ac:chgData name="Nola Gum" userId="6ed7e2d0-2401-41a6-b096-86b62ebd8337" providerId="ADAL" clId="{256DE6A2-181A-4ACB-8B76-77A67BB0257E}" dt="2023-06-24T17:18:40.281" v="1116" actId="26606"/>
          <ac:spMkLst>
            <pc:docMk/>
            <pc:sldMk cId="1152934805" sldId="344"/>
            <ac:spMk id="10" creationId="{717A211C-5863-4303-AC3D-AEBFDF6D6A4C}"/>
          </ac:spMkLst>
        </pc:spChg>
        <pc:spChg chg="add">
          <ac:chgData name="Nola Gum" userId="6ed7e2d0-2401-41a6-b096-86b62ebd8337" providerId="ADAL" clId="{256DE6A2-181A-4ACB-8B76-77A67BB0257E}" dt="2023-06-24T17:18:40.281" v="1116" actId="26606"/>
          <ac:spMkLst>
            <pc:docMk/>
            <pc:sldMk cId="1152934805" sldId="344"/>
            <ac:spMk id="12" creationId="{087519CD-2FFF-42E3-BB0C-FEAA828BA5DB}"/>
          </ac:spMkLst>
        </pc:spChg>
      </pc:sldChg>
      <pc:sldChg chg="addSp delSp modSp new mod setBg modNotesTx">
        <pc:chgData name="Nola Gum" userId="6ed7e2d0-2401-41a6-b096-86b62ebd8337" providerId="ADAL" clId="{256DE6A2-181A-4ACB-8B76-77A67BB0257E}" dt="2023-06-24T17:23:23.396" v="1250" actId="20577"/>
        <pc:sldMkLst>
          <pc:docMk/>
          <pc:sldMk cId="3254732286" sldId="345"/>
        </pc:sldMkLst>
        <pc:spChg chg="mod">
          <ac:chgData name="Nola Gum" userId="6ed7e2d0-2401-41a6-b096-86b62ebd8337" providerId="ADAL" clId="{256DE6A2-181A-4ACB-8B76-77A67BB0257E}" dt="2023-06-24T17:21:11.050" v="1186" actId="26606"/>
          <ac:spMkLst>
            <pc:docMk/>
            <pc:sldMk cId="3254732286" sldId="345"/>
            <ac:spMk id="2" creationId="{3E329A0A-7DCB-980B-E7A9-5DBE8093E1F1}"/>
          </ac:spMkLst>
        </pc:spChg>
        <pc:spChg chg="del mod">
          <ac:chgData name="Nola Gum" userId="6ed7e2d0-2401-41a6-b096-86b62ebd8337" providerId="ADAL" clId="{256DE6A2-181A-4ACB-8B76-77A67BB0257E}" dt="2023-06-24T17:21:11.050" v="1186" actId="26606"/>
          <ac:spMkLst>
            <pc:docMk/>
            <pc:sldMk cId="3254732286" sldId="345"/>
            <ac:spMk id="3" creationId="{FAA1C332-AC68-179B-B0B3-87F82CC3EB44}"/>
          </ac:spMkLst>
        </pc:spChg>
        <pc:spChg chg="add">
          <ac:chgData name="Nola Gum" userId="6ed7e2d0-2401-41a6-b096-86b62ebd8337" providerId="ADAL" clId="{256DE6A2-181A-4ACB-8B76-77A67BB0257E}" dt="2023-06-24T17:21:11.050" v="1186" actId="26606"/>
          <ac:spMkLst>
            <pc:docMk/>
            <pc:sldMk cId="3254732286" sldId="345"/>
            <ac:spMk id="9" creationId="{83529AFD-5A84-4419-9390-0E9584F35DC8}"/>
          </ac:spMkLst>
        </pc:spChg>
        <pc:spChg chg="add">
          <ac:chgData name="Nola Gum" userId="6ed7e2d0-2401-41a6-b096-86b62ebd8337" providerId="ADAL" clId="{256DE6A2-181A-4ACB-8B76-77A67BB0257E}" dt="2023-06-24T17:21:11.050" v="1186" actId="26606"/>
          <ac:spMkLst>
            <pc:docMk/>
            <pc:sldMk cId="3254732286" sldId="345"/>
            <ac:spMk id="11" creationId="{D1FFD9C4-5E6D-4E44-8CCD-24EF7B6FF149}"/>
          </ac:spMkLst>
        </pc:spChg>
        <pc:spChg chg="add">
          <ac:chgData name="Nola Gum" userId="6ed7e2d0-2401-41a6-b096-86b62ebd8337" providerId="ADAL" clId="{256DE6A2-181A-4ACB-8B76-77A67BB0257E}" dt="2023-06-24T17:21:11.050" v="1186" actId="26606"/>
          <ac:spMkLst>
            <pc:docMk/>
            <pc:sldMk cId="3254732286" sldId="345"/>
            <ac:spMk id="13" creationId="{6B3B2DB5-1B01-4A7A-B79B-E180757E6145}"/>
          </ac:spMkLst>
        </pc:spChg>
        <pc:graphicFrameChg chg="add">
          <ac:chgData name="Nola Gum" userId="6ed7e2d0-2401-41a6-b096-86b62ebd8337" providerId="ADAL" clId="{256DE6A2-181A-4ACB-8B76-77A67BB0257E}" dt="2023-06-24T17:21:11.050" v="1186" actId="26606"/>
          <ac:graphicFrameMkLst>
            <pc:docMk/>
            <pc:sldMk cId="3254732286" sldId="345"/>
            <ac:graphicFrameMk id="5" creationId="{3E5B6D08-A377-8C51-0324-418BBF9FAD2A}"/>
          </ac:graphicFrameMkLst>
        </pc:graphicFrameChg>
      </pc:sldChg>
      <pc:sldChg chg="addSp delSp modSp new mod setBg modNotesTx">
        <pc:chgData name="Nola Gum" userId="6ed7e2d0-2401-41a6-b096-86b62ebd8337" providerId="ADAL" clId="{256DE6A2-181A-4ACB-8B76-77A67BB0257E}" dt="2023-06-24T17:24:47.935" v="1397" actId="403"/>
        <pc:sldMkLst>
          <pc:docMk/>
          <pc:sldMk cId="540220909" sldId="346"/>
        </pc:sldMkLst>
        <pc:spChg chg="mod">
          <ac:chgData name="Nola Gum" userId="6ed7e2d0-2401-41a6-b096-86b62ebd8337" providerId="ADAL" clId="{256DE6A2-181A-4ACB-8B76-77A67BB0257E}" dt="2023-06-24T17:24:47.935" v="1397" actId="403"/>
          <ac:spMkLst>
            <pc:docMk/>
            <pc:sldMk cId="540220909" sldId="346"/>
            <ac:spMk id="2" creationId="{F5209AD4-3D9E-118F-22D3-09DE04723BC1}"/>
          </ac:spMkLst>
        </pc:spChg>
        <pc:spChg chg="del mod">
          <ac:chgData name="Nola Gum" userId="6ed7e2d0-2401-41a6-b096-86b62ebd8337" providerId="ADAL" clId="{256DE6A2-181A-4ACB-8B76-77A67BB0257E}" dt="2023-06-24T17:24:44.229" v="1395" actId="26606"/>
          <ac:spMkLst>
            <pc:docMk/>
            <pc:sldMk cId="540220909" sldId="346"/>
            <ac:spMk id="3" creationId="{2D339DB8-8080-D887-9FD6-B662D9839C2D}"/>
          </ac:spMkLst>
        </pc:spChg>
        <pc:spChg chg="add">
          <ac:chgData name="Nola Gum" userId="6ed7e2d0-2401-41a6-b096-86b62ebd8337" providerId="ADAL" clId="{256DE6A2-181A-4ACB-8B76-77A67BB0257E}" dt="2023-06-24T17:24:44.229" v="1395" actId="26606"/>
          <ac:spMkLst>
            <pc:docMk/>
            <pc:sldMk cId="540220909" sldId="346"/>
            <ac:spMk id="9" creationId="{83529AFD-5A84-4419-9390-0E9584F35DC8}"/>
          </ac:spMkLst>
        </pc:spChg>
        <pc:spChg chg="add">
          <ac:chgData name="Nola Gum" userId="6ed7e2d0-2401-41a6-b096-86b62ebd8337" providerId="ADAL" clId="{256DE6A2-181A-4ACB-8B76-77A67BB0257E}" dt="2023-06-24T17:24:44.229" v="1395" actId="26606"/>
          <ac:spMkLst>
            <pc:docMk/>
            <pc:sldMk cId="540220909" sldId="346"/>
            <ac:spMk id="11" creationId="{D1FFD9C4-5E6D-4E44-8CCD-24EF7B6FF149}"/>
          </ac:spMkLst>
        </pc:spChg>
        <pc:spChg chg="add">
          <ac:chgData name="Nola Gum" userId="6ed7e2d0-2401-41a6-b096-86b62ebd8337" providerId="ADAL" clId="{256DE6A2-181A-4ACB-8B76-77A67BB0257E}" dt="2023-06-24T17:24:44.229" v="1395" actId="26606"/>
          <ac:spMkLst>
            <pc:docMk/>
            <pc:sldMk cId="540220909" sldId="346"/>
            <ac:spMk id="13" creationId="{6B3B2DB5-1B01-4A7A-B79B-E180757E6145}"/>
          </ac:spMkLst>
        </pc:spChg>
        <pc:graphicFrameChg chg="add">
          <ac:chgData name="Nola Gum" userId="6ed7e2d0-2401-41a6-b096-86b62ebd8337" providerId="ADAL" clId="{256DE6A2-181A-4ACB-8B76-77A67BB0257E}" dt="2023-06-24T17:24:44.229" v="1395" actId="26606"/>
          <ac:graphicFrameMkLst>
            <pc:docMk/>
            <pc:sldMk cId="540220909" sldId="346"/>
            <ac:graphicFrameMk id="5" creationId="{3DD1EFBE-48BA-0DBF-AE4C-DC1E0E6E9547}"/>
          </ac:graphicFrameMkLst>
        </pc:graphicFrameChg>
      </pc:sldChg>
      <pc:sldChg chg="addSp delSp modSp new mod setBg modNotesTx">
        <pc:chgData name="Nola Gum" userId="6ed7e2d0-2401-41a6-b096-86b62ebd8337" providerId="ADAL" clId="{256DE6A2-181A-4ACB-8B76-77A67BB0257E}" dt="2023-06-24T17:29:00.927" v="1546" actId="404"/>
        <pc:sldMkLst>
          <pc:docMk/>
          <pc:sldMk cId="3366256150" sldId="347"/>
        </pc:sldMkLst>
        <pc:spChg chg="mod">
          <ac:chgData name="Nola Gum" userId="6ed7e2d0-2401-41a6-b096-86b62ebd8337" providerId="ADAL" clId="{256DE6A2-181A-4ACB-8B76-77A67BB0257E}" dt="2023-06-24T17:29:00.927" v="1546" actId="404"/>
          <ac:spMkLst>
            <pc:docMk/>
            <pc:sldMk cId="3366256150" sldId="347"/>
            <ac:spMk id="2" creationId="{E644DE48-4AD3-36C9-535C-91153EE4E17C}"/>
          </ac:spMkLst>
        </pc:spChg>
        <pc:spChg chg="del mod">
          <ac:chgData name="Nola Gum" userId="6ed7e2d0-2401-41a6-b096-86b62ebd8337" providerId="ADAL" clId="{256DE6A2-181A-4ACB-8B76-77A67BB0257E}" dt="2023-06-24T17:28:41.966" v="1543" actId="478"/>
          <ac:spMkLst>
            <pc:docMk/>
            <pc:sldMk cId="3366256150" sldId="347"/>
            <ac:spMk id="3" creationId="{12D99D0F-AD4B-855A-A815-D02C77712C0F}"/>
          </ac:spMkLst>
        </pc:spChg>
        <pc:spChg chg="add del mod">
          <ac:chgData name="Nola Gum" userId="6ed7e2d0-2401-41a6-b096-86b62ebd8337" providerId="ADAL" clId="{256DE6A2-181A-4ACB-8B76-77A67BB0257E}" dt="2023-06-24T17:28:51.488" v="1544" actId="478"/>
          <ac:spMkLst>
            <pc:docMk/>
            <pc:sldMk cId="3366256150" sldId="347"/>
            <ac:spMk id="5" creationId="{BDAC974D-46D4-6BB4-9B84-D94277F683B7}"/>
          </ac:spMkLst>
        </pc:spChg>
        <pc:spChg chg="add">
          <ac:chgData name="Nola Gum" userId="6ed7e2d0-2401-41a6-b096-86b62ebd8337" providerId="ADAL" clId="{256DE6A2-181A-4ACB-8B76-77A67BB0257E}" dt="2023-06-24T17:28:38.353" v="1542" actId="26606"/>
          <ac:spMkLst>
            <pc:docMk/>
            <pc:sldMk cId="3366256150" sldId="347"/>
            <ac:spMk id="10" creationId="{4E4490D0-3672-446A-AC12-B4830333BDDD}"/>
          </ac:spMkLst>
        </pc:spChg>
        <pc:spChg chg="add">
          <ac:chgData name="Nola Gum" userId="6ed7e2d0-2401-41a6-b096-86b62ebd8337" providerId="ADAL" clId="{256DE6A2-181A-4ACB-8B76-77A67BB0257E}" dt="2023-06-24T17:28:38.353" v="1542" actId="26606"/>
          <ac:spMkLst>
            <pc:docMk/>
            <pc:sldMk cId="3366256150" sldId="347"/>
            <ac:spMk id="12" creationId="{39CB82C2-DF65-4EC1-8280-F201D50F570B}"/>
          </ac:spMkLst>
        </pc:spChg>
        <pc:spChg chg="add">
          <ac:chgData name="Nola Gum" userId="6ed7e2d0-2401-41a6-b096-86b62ebd8337" providerId="ADAL" clId="{256DE6A2-181A-4ACB-8B76-77A67BB0257E}" dt="2023-06-24T17:28:38.353" v="1542" actId="26606"/>
          <ac:spMkLst>
            <pc:docMk/>
            <pc:sldMk cId="3366256150" sldId="347"/>
            <ac:spMk id="16" creationId="{EB1836F0-F9E0-4D93-9BDD-7EEC6EA05F7B}"/>
          </ac:spMkLst>
        </pc:spChg>
        <pc:spChg chg="add">
          <ac:chgData name="Nola Gum" userId="6ed7e2d0-2401-41a6-b096-86b62ebd8337" providerId="ADAL" clId="{256DE6A2-181A-4ACB-8B76-77A67BB0257E}" dt="2023-06-24T17:28:38.353" v="1542" actId="26606"/>
          <ac:spMkLst>
            <pc:docMk/>
            <pc:sldMk cId="3366256150" sldId="347"/>
            <ac:spMk id="20" creationId="{6D2F28D1-82F9-40FE-935C-85ECF7660D2D}"/>
          </ac:spMkLst>
        </pc:spChg>
        <pc:spChg chg="add">
          <ac:chgData name="Nola Gum" userId="6ed7e2d0-2401-41a6-b096-86b62ebd8337" providerId="ADAL" clId="{256DE6A2-181A-4ACB-8B76-77A67BB0257E}" dt="2023-06-24T17:28:38.353" v="1542" actId="26606"/>
          <ac:spMkLst>
            <pc:docMk/>
            <pc:sldMk cId="3366256150" sldId="347"/>
            <ac:spMk id="22" creationId="{4B670E93-2F53-48FC-AB6C-E99E22D17F31}"/>
          </ac:spMkLst>
        </pc:spChg>
        <pc:picChg chg="add">
          <ac:chgData name="Nola Gum" userId="6ed7e2d0-2401-41a6-b096-86b62ebd8337" providerId="ADAL" clId="{256DE6A2-181A-4ACB-8B76-77A67BB0257E}" dt="2023-06-24T17:28:38.353" v="1542" actId="26606"/>
          <ac:picMkLst>
            <pc:docMk/>
            <pc:sldMk cId="3366256150" sldId="347"/>
            <ac:picMk id="7" creationId="{5FECCBE1-4331-8EB8-89EE-0D114B27C1B3}"/>
          </ac:picMkLst>
        </pc:picChg>
        <pc:cxnChg chg="add">
          <ac:chgData name="Nola Gum" userId="6ed7e2d0-2401-41a6-b096-86b62ebd8337" providerId="ADAL" clId="{256DE6A2-181A-4ACB-8B76-77A67BB0257E}" dt="2023-06-24T17:28:38.353" v="1542" actId="26606"/>
          <ac:cxnSpMkLst>
            <pc:docMk/>
            <pc:sldMk cId="3366256150" sldId="347"/>
            <ac:cxnSpMk id="14" creationId="{7E1D4427-852B-4B37-8E76-0E9F1810BA2A}"/>
          </ac:cxnSpMkLst>
        </pc:cxnChg>
        <pc:cxnChg chg="add">
          <ac:chgData name="Nola Gum" userId="6ed7e2d0-2401-41a6-b096-86b62ebd8337" providerId="ADAL" clId="{256DE6A2-181A-4ACB-8B76-77A67BB0257E}" dt="2023-06-24T17:28:38.353" v="1542" actId="26606"/>
          <ac:cxnSpMkLst>
            <pc:docMk/>
            <pc:sldMk cId="3366256150" sldId="347"/>
            <ac:cxnSpMk id="18" creationId="{7A49EFD3-A806-4D59-99F1-AA9AFAE4EF71}"/>
          </ac:cxnSpMkLst>
        </pc:cxnChg>
      </pc:sldChg>
      <pc:sldChg chg="addSp delSp modSp new mod setBg modNotesTx">
        <pc:chgData name="Nola Gum" userId="6ed7e2d0-2401-41a6-b096-86b62ebd8337" providerId="ADAL" clId="{256DE6A2-181A-4ACB-8B76-77A67BB0257E}" dt="2023-06-24T17:30:56.195" v="1588"/>
        <pc:sldMkLst>
          <pc:docMk/>
          <pc:sldMk cId="857046655" sldId="348"/>
        </pc:sldMkLst>
        <pc:spChg chg="mod">
          <ac:chgData name="Nola Gum" userId="6ed7e2d0-2401-41a6-b096-86b62ebd8337" providerId="ADAL" clId="{256DE6A2-181A-4ACB-8B76-77A67BB0257E}" dt="2023-06-24T17:30:40.630" v="1585" actId="26606"/>
          <ac:spMkLst>
            <pc:docMk/>
            <pc:sldMk cId="857046655" sldId="348"/>
            <ac:spMk id="2" creationId="{DBB1C33C-293A-90D6-5C16-8F241A2A1922}"/>
          </ac:spMkLst>
        </pc:spChg>
        <pc:spChg chg="del mod">
          <ac:chgData name="Nola Gum" userId="6ed7e2d0-2401-41a6-b096-86b62ebd8337" providerId="ADAL" clId="{256DE6A2-181A-4ACB-8B76-77A67BB0257E}" dt="2023-06-24T17:30:40.630" v="1585" actId="26606"/>
          <ac:spMkLst>
            <pc:docMk/>
            <pc:sldMk cId="857046655" sldId="348"/>
            <ac:spMk id="3" creationId="{93CAA46F-A4D3-4C26-4F32-449FAACA1F4A}"/>
          </ac:spMkLst>
        </pc:spChg>
        <pc:spChg chg="add del">
          <ac:chgData name="Nola Gum" userId="6ed7e2d0-2401-41a6-b096-86b62ebd8337" providerId="ADAL" clId="{256DE6A2-181A-4ACB-8B76-77A67BB0257E}" dt="2023-06-24T17:30:54.292" v="1587" actId="22"/>
          <ac:spMkLst>
            <pc:docMk/>
            <pc:sldMk cId="857046655" sldId="348"/>
            <ac:spMk id="5" creationId="{45652D6A-CAE9-FBAC-6B9C-E06BE30ED4C5}"/>
          </ac:spMkLst>
        </pc:spChg>
        <pc:spChg chg="add">
          <ac:chgData name="Nola Gum" userId="6ed7e2d0-2401-41a6-b096-86b62ebd8337" providerId="ADAL" clId="{256DE6A2-181A-4ACB-8B76-77A67BB0257E}" dt="2023-06-24T17:30:40.630" v="1585" actId="26606"/>
          <ac:spMkLst>
            <pc:docMk/>
            <pc:sldMk cId="857046655" sldId="348"/>
            <ac:spMk id="10" creationId="{4E4490D0-3672-446A-AC12-B4830333BDDD}"/>
          </ac:spMkLst>
        </pc:spChg>
        <pc:spChg chg="add">
          <ac:chgData name="Nola Gum" userId="6ed7e2d0-2401-41a6-b096-86b62ebd8337" providerId="ADAL" clId="{256DE6A2-181A-4ACB-8B76-77A67BB0257E}" dt="2023-06-24T17:30:40.630" v="1585" actId="26606"/>
          <ac:spMkLst>
            <pc:docMk/>
            <pc:sldMk cId="857046655" sldId="348"/>
            <ac:spMk id="12" creationId="{39CB82C2-DF65-4EC1-8280-F201D50F570B}"/>
          </ac:spMkLst>
        </pc:spChg>
        <pc:spChg chg="add">
          <ac:chgData name="Nola Gum" userId="6ed7e2d0-2401-41a6-b096-86b62ebd8337" providerId="ADAL" clId="{256DE6A2-181A-4ACB-8B76-77A67BB0257E}" dt="2023-06-24T17:30:40.630" v="1585" actId="26606"/>
          <ac:spMkLst>
            <pc:docMk/>
            <pc:sldMk cId="857046655" sldId="348"/>
            <ac:spMk id="16" creationId="{AE220058-3FCE-496E-ADF2-D8A6961F39F6}"/>
          </ac:spMkLst>
        </pc:spChg>
        <pc:spChg chg="add">
          <ac:chgData name="Nola Gum" userId="6ed7e2d0-2401-41a6-b096-86b62ebd8337" providerId="ADAL" clId="{256DE6A2-181A-4ACB-8B76-77A67BB0257E}" dt="2023-06-24T17:30:40.630" v="1585" actId="26606"/>
          <ac:spMkLst>
            <pc:docMk/>
            <pc:sldMk cId="857046655" sldId="348"/>
            <ac:spMk id="20" creationId="{3E9C5090-7D25-41E3-A6D3-CCAEE505E785}"/>
          </ac:spMkLst>
        </pc:spChg>
        <pc:spChg chg="add">
          <ac:chgData name="Nola Gum" userId="6ed7e2d0-2401-41a6-b096-86b62ebd8337" providerId="ADAL" clId="{256DE6A2-181A-4ACB-8B76-77A67BB0257E}" dt="2023-06-24T17:30:40.630" v="1585" actId="26606"/>
          <ac:spMkLst>
            <pc:docMk/>
            <pc:sldMk cId="857046655" sldId="348"/>
            <ac:spMk id="22" creationId="{11BF8809-0DAC-41E5-A212-ACB4A01BE95B}"/>
          </ac:spMkLst>
        </pc:spChg>
        <pc:picChg chg="add">
          <ac:chgData name="Nola Gum" userId="6ed7e2d0-2401-41a6-b096-86b62ebd8337" providerId="ADAL" clId="{256DE6A2-181A-4ACB-8B76-77A67BB0257E}" dt="2023-06-24T17:30:40.630" v="1585" actId="26606"/>
          <ac:picMkLst>
            <pc:docMk/>
            <pc:sldMk cId="857046655" sldId="348"/>
            <ac:picMk id="7" creationId="{33ADC365-DC1A-1464-D5B2-23B1774B68BA}"/>
          </ac:picMkLst>
        </pc:picChg>
        <pc:cxnChg chg="add">
          <ac:chgData name="Nola Gum" userId="6ed7e2d0-2401-41a6-b096-86b62ebd8337" providerId="ADAL" clId="{256DE6A2-181A-4ACB-8B76-77A67BB0257E}" dt="2023-06-24T17:30:40.630" v="1585" actId="26606"/>
          <ac:cxnSpMkLst>
            <pc:docMk/>
            <pc:sldMk cId="857046655" sldId="348"/>
            <ac:cxnSpMk id="14" creationId="{7E1D4427-852B-4B37-8E76-0E9F1810BA2A}"/>
          </ac:cxnSpMkLst>
        </pc:cxnChg>
        <pc:cxnChg chg="add">
          <ac:chgData name="Nola Gum" userId="6ed7e2d0-2401-41a6-b096-86b62ebd8337" providerId="ADAL" clId="{256DE6A2-181A-4ACB-8B76-77A67BB0257E}" dt="2023-06-24T17:30:40.630" v="1585" actId="26606"/>
          <ac:cxnSpMkLst>
            <pc:docMk/>
            <pc:sldMk cId="857046655" sldId="348"/>
            <ac:cxnSpMk id="18" creationId="{E193F809-7E50-4AAD-8E26-878207931CB5}"/>
          </ac:cxnSpMkLst>
        </pc:cxnChg>
      </pc:sldChg>
      <pc:sldChg chg="new add del">
        <pc:chgData name="Nola Gum" userId="6ed7e2d0-2401-41a6-b096-86b62ebd8337" providerId="ADAL" clId="{256DE6A2-181A-4ACB-8B76-77A67BB0257E}" dt="2023-06-24T17:29:47.245" v="1555" actId="47"/>
        <pc:sldMkLst>
          <pc:docMk/>
          <pc:sldMk cId="2212982304" sldId="348"/>
        </pc:sldMkLst>
      </pc:sldChg>
      <pc:sldChg chg="modSp new del mod">
        <pc:chgData name="Nola Gum" userId="6ed7e2d0-2401-41a6-b096-86b62ebd8337" providerId="ADAL" clId="{256DE6A2-181A-4ACB-8B76-77A67BB0257E}" dt="2023-06-26T01:43:20.339" v="2883" actId="47"/>
        <pc:sldMkLst>
          <pc:docMk/>
          <pc:sldMk cId="2993477861" sldId="349"/>
        </pc:sldMkLst>
        <pc:spChg chg="mod">
          <ac:chgData name="Nola Gum" userId="6ed7e2d0-2401-41a6-b096-86b62ebd8337" providerId="ADAL" clId="{256DE6A2-181A-4ACB-8B76-77A67BB0257E}" dt="2023-06-24T17:31:52.242" v="1605" actId="255"/>
          <ac:spMkLst>
            <pc:docMk/>
            <pc:sldMk cId="2993477861" sldId="349"/>
            <ac:spMk id="3" creationId="{DF682F6A-4DAC-7354-C56A-FD2EAE9708C9}"/>
          </ac:spMkLst>
        </pc:spChg>
      </pc:sldChg>
      <pc:sldChg chg="addSp delSp modSp new mod setBg modNotesTx">
        <pc:chgData name="Nola Gum" userId="6ed7e2d0-2401-41a6-b096-86b62ebd8337" providerId="ADAL" clId="{256DE6A2-181A-4ACB-8B76-77A67BB0257E}" dt="2023-06-26T02:18:53.467" v="3971"/>
        <pc:sldMkLst>
          <pc:docMk/>
          <pc:sldMk cId="3904438280" sldId="350"/>
        </pc:sldMkLst>
        <pc:spChg chg="mod">
          <ac:chgData name="Nola Gum" userId="6ed7e2d0-2401-41a6-b096-86b62ebd8337" providerId="ADAL" clId="{256DE6A2-181A-4ACB-8B76-77A67BB0257E}" dt="2023-06-24T17:34:59.865" v="1788" actId="26606"/>
          <ac:spMkLst>
            <pc:docMk/>
            <pc:sldMk cId="3904438280" sldId="350"/>
            <ac:spMk id="2" creationId="{3170583F-096F-C171-F067-039AD262C751}"/>
          </ac:spMkLst>
        </pc:spChg>
        <pc:spChg chg="del">
          <ac:chgData name="Nola Gum" userId="6ed7e2d0-2401-41a6-b096-86b62ebd8337" providerId="ADAL" clId="{256DE6A2-181A-4ACB-8B76-77A67BB0257E}" dt="2023-06-24T17:34:59.865" v="1788" actId="26606"/>
          <ac:spMkLst>
            <pc:docMk/>
            <pc:sldMk cId="3904438280" sldId="350"/>
            <ac:spMk id="3" creationId="{66F4E786-09A6-9BC6-9E44-ED7B9F29B1D2}"/>
          </ac:spMkLst>
        </pc:spChg>
        <pc:spChg chg="add">
          <ac:chgData name="Nola Gum" userId="6ed7e2d0-2401-41a6-b096-86b62ebd8337" providerId="ADAL" clId="{256DE6A2-181A-4ACB-8B76-77A67BB0257E}" dt="2023-06-24T17:34:59.865" v="1788" actId="26606"/>
          <ac:spMkLst>
            <pc:docMk/>
            <pc:sldMk cId="3904438280" sldId="350"/>
            <ac:spMk id="10" creationId="{4E4490D0-3672-446A-AC12-B4830333BDDD}"/>
          </ac:spMkLst>
        </pc:spChg>
        <pc:spChg chg="add">
          <ac:chgData name="Nola Gum" userId="6ed7e2d0-2401-41a6-b096-86b62ebd8337" providerId="ADAL" clId="{256DE6A2-181A-4ACB-8B76-77A67BB0257E}" dt="2023-06-24T17:34:59.865" v="1788" actId="26606"/>
          <ac:spMkLst>
            <pc:docMk/>
            <pc:sldMk cId="3904438280" sldId="350"/>
            <ac:spMk id="12" creationId="{39CB82C2-DF65-4EC1-8280-F201D50F570B}"/>
          </ac:spMkLst>
        </pc:spChg>
        <pc:spChg chg="add">
          <ac:chgData name="Nola Gum" userId="6ed7e2d0-2401-41a6-b096-86b62ebd8337" providerId="ADAL" clId="{256DE6A2-181A-4ACB-8B76-77A67BB0257E}" dt="2023-06-24T17:34:59.865" v="1788" actId="26606"/>
          <ac:spMkLst>
            <pc:docMk/>
            <pc:sldMk cId="3904438280" sldId="350"/>
            <ac:spMk id="16" creationId="{C4AAA502-5435-489E-9538-3A40E6C71461}"/>
          </ac:spMkLst>
        </pc:spChg>
        <pc:spChg chg="add">
          <ac:chgData name="Nola Gum" userId="6ed7e2d0-2401-41a6-b096-86b62ebd8337" providerId="ADAL" clId="{256DE6A2-181A-4ACB-8B76-77A67BB0257E}" dt="2023-06-24T17:34:59.865" v="1788" actId="26606"/>
          <ac:spMkLst>
            <pc:docMk/>
            <pc:sldMk cId="3904438280" sldId="350"/>
            <ac:spMk id="20" creationId="{DE42378B-2E28-4810-8421-7A473A40E376}"/>
          </ac:spMkLst>
        </pc:spChg>
        <pc:spChg chg="add">
          <ac:chgData name="Nola Gum" userId="6ed7e2d0-2401-41a6-b096-86b62ebd8337" providerId="ADAL" clId="{256DE6A2-181A-4ACB-8B76-77A67BB0257E}" dt="2023-06-24T17:34:59.865" v="1788" actId="26606"/>
          <ac:spMkLst>
            <pc:docMk/>
            <pc:sldMk cId="3904438280" sldId="350"/>
            <ac:spMk id="22" creationId="{0D91DD17-237F-4811-BC0E-128EB1BD7CFE}"/>
          </ac:spMkLst>
        </pc:spChg>
        <pc:picChg chg="add">
          <ac:chgData name="Nola Gum" userId="6ed7e2d0-2401-41a6-b096-86b62ebd8337" providerId="ADAL" clId="{256DE6A2-181A-4ACB-8B76-77A67BB0257E}" dt="2023-06-24T17:34:59.865" v="1788" actId="26606"/>
          <ac:picMkLst>
            <pc:docMk/>
            <pc:sldMk cId="3904438280" sldId="350"/>
            <ac:picMk id="7" creationId="{3C08A0D3-3A44-7301-1184-F1B9BF22853D}"/>
          </ac:picMkLst>
        </pc:picChg>
        <pc:cxnChg chg="add">
          <ac:chgData name="Nola Gum" userId="6ed7e2d0-2401-41a6-b096-86b62ebd8337" providerId="ADAL" clId="{256DE6A2-181A-4ACB-8B76-77A67BB0257E}" dt="2023-06-24T17:34:59.865" v="1788" actId="26606"/>
          <ac:cxnSpMkLst>
            <pc:docMk/>
            <pc:sldMk cId="3904438280" sldId="350"/>
            <ac:cxnSpMk id="14" creationId="{7E1D4427-852B-4B37-8E76-0E9F1810BA2A}"/>
          </ac:cxnSpMkLst>
        </pc:cxnChg>
        <pc:cxnChg chg="add">
          <ac:chgData name="Nola Gum" userId="6ed7e2d0-2401-41a6-b096-86b62ebd8337" providerId="ADAL" clId="{256DE6A2-181A-4ACB-8B76-77A67BB0257E}" dt="2023-06-24T17:34:59.865" v="1788" actId="26606"/>
          <ac:cxnSpMkLst>
            <pc:docMk/>
            <pc:sldMk cId="3904438280" sldId="350"/>
            <ac:cxnSpMk id="18" creationId="{C9AC0290-4702-4519-B0F4-C2A46880997B}"/>
          </ac:cxnSpMkLst>
        </pc:cxnChg>
      </pc:sldChg>
      <pc:sldChg chg="addSp delSp modSp new mod setBg setClrOvrMap modNotesTx">
        <pc:chgData name="Nola Gum" userId="6ed7e2d0-2401-41a6-b096-86b62ebd8337" providerId="ADAL" clId="{256DE6A2-181A-4ACB-8B76-77A67BB0257E}" dt="2023-06-24T17:37:20.341" v="2008" actId="27636"/>
        <pc:sldMkLst>
          <pc:docMk/>
          <pc:sldMk cId="3434718128" sldId="351"/>
        </pc:sldMkLst>
        <pc:spChg chg="mod ord">
          <ac:chgData name="Nola Gum" userId="6ed7e2d0-2401-41a6-b096-86b62ebd8337" providerId="ADAL" clId="{256DE6A2-181A-4ACB-8B76-77A67BB0257E}" dt="2023-06-24T17:37:15.217" v="2003" actId="26606"/>
          <ac:spMkLst>
            <pc:docMk/>
            <pc:sldMk cId="3434718128" sldId="351"/>
            <ac:spMk id="2" creationId="{9BF0C607-5F59-1DE7-41B7-B8CE1B12ED2D}"/>
          </ac:spMkLst>
        </pc:spChg>
        <pc:spChg chg="mod">
          <ac:chgData name="Nola Gum" userId="6ed7e2d0-2401-41a6-b096-86b62ebd8337" providerId="ADAL" clId="{256DE6A2-181A-4ACB-8B76-77A67BB0257E}" dt="2023-06-24T17:37:20.341" v="2008" actId="27636"/>
          <ac:spMkLst>
            <pc:docMk/>
            <pc:sldMk cId="3434718128" sldId="351"/>
            <ac:spMk id="3" creationId="{E8F888E8-2F70-CD38-68A2-2209A8591979}"/>
          </ac:spMkLst>
        </pc:spChg>
        <pc:spChg chg="add del">
          <ac:chgData name="Nola Gum" userId="6ed7e2d0-2401-41a6-b096-86b62ebd8337" providerId="ADAL" clId="{256DE6A2-181A-4ACB-8B76-77A67BB0257E}" dt="2023-06-24T17:37:09.205" v="2001" actId="26606"/>
          <ac:spMkLst>
            <pc:docMk/>
            <pc:sldMk cId="3434718128" sldId="351"/>
            <ac:spMk id="9" creationId="{990D0034-F768-41E7-85D4-F38C4DE85770}"/>
          </ac:spMkLst>
        </pc:spChg>
        <pc:spChg chg="add del">
          <ac:chgData name="Nola Gum" userId="6ed7e2d0-2401-41a6-b096-86b62ebd8337" providerId="ADAL" clId="{256DE6A2-181A-4ACB-8B76-77A67BB0257E}" dt="2023-06-24T17:37:15.217" v="2003" actId="26606"/>
          <ac:spMkLst>
            <pc:docMk/>
            <pc:sldMk cId="3434718128" sldId="351"/>
            <ac:spMk id="14" creationId="{311973C2-EB8B-452A-A698-4A252FD3AE28}"/>
          </ac:spMkLst>
        </pc:spChg>
        <pc:spChg chg="add del">
          <ac:chgData name="Nola Gum" userId="6ed7e2d0-2401-41a6-b096-86b62ebd8337" providerId="ADAL" clId="{256DE6A2-181A-4ACB-8B76-77A67BB0257E}" dt="2023-06-24T17:37:15.217" v="2003" actId="26606"/>
          <ac:spMkLst>
            <pc:docMk/>
            <pc:sldMk cId="3434718128" sldId="351"/>
            <ac:spMk id="15" creationId="{10162E77-11AD-44A7-84EC-40C59EEFBD2E}"/>
          </ac:spMkLst>
        </pc:spChg>
        <pc:spChg chg="add">
          <ac:chgData name="Nola Gum" userId="6ed7e2d0-2401-41a6-b096-86b62ebd8337" providerId="ADAL" clId="{256DE6A2-181A-4ACB-8B76-77A67BB0257E}" dt="2023-06-24T17:37:15.217" v="2003" actId="26606"/>
          <ac:spMkLst>
            <pc:docMk/>
            <pc:sldMk cId="3434718128" sldId="351"/>
            <ac:spMk id="23" creationId="{F0023454-C8F8-4D6E-8537-CCFD0CA394B8}"/>
          </ac:spMkLst>
        </pc:spChg>
        <pc:spChg chg="add">
          <ac:chgData name="Nola Gum" userId="6ed7e2d0-2401-41a6-b096-86b62ebd8337" providerId="ADAL" clId="{256DE6A2-181A-4ACB-8B76-77A67BB0257E}" dt="2023-06-24T17:37:15.217" v="2003" actId="26606"/>
          <ac:spMkLst>
            <pc:docMk/>
            <pc:sldMk cId="3434718128" sldId="351"/>
            <ac:spMk id="25" creationId="{7E074050-0E37-4F72-95BE-2439FAD04BCF}"/>
          </ac:spMkLst>
        </pc:spChg>
        <pc:picChg chg="add del">
          <ac:chgData name="Nola Gum" userId="6ed7e2d0-2401-41a6-b096-86b62ebd8337" providerId="ADAL" clId="{256DE6A2-181A-4ACB-8B76-77A67BB0257E}" dt="2023-06-24T17:37:09.205" v="2001" actId="26606"/>
          <ac:picMkLst>
            <pc:docMk/>
            <pc:sldMk cId="3434718128" sldId="351"/>
            <ac:picMk id="5" creationId="{307A881B-30C8-BD4A-2739-BB1B8BBA3D20}"/>
          </ac:picMkLst>
        </pc:picChg>
        <pc:picChg chg="add mod">
          <ac:chgData name="Nola Gum" userId="6ed7e2d0-2401-41a6-b096-86b62ebd8337" providerId="ADAL" clId="{256DE6A2-181A-4ACB-8B76-77A67BB0257E}" dt="2023-06-24T17:37:15.217" v="2003" actId="26606"/>
          <ac:picMkLst>
            <pc:docMk/>
            <pc:sldMk cId="3434718128" sldId="351"/>
            <ac:picMk id="16" creationId="{4541514C-D04F-DF23-10C5-E2D0CC6688BB}"/>
          </ac:picMkLst>
        </pc:picChg>
        <pc:cxnChg chg="add del">
          <ac:chgData name="Nola Gum" userId="6ed7e2d0-2401-41a6-b096-86b62ebd8337" providerId="ADAL" clId="{256DE6A2-181A-4ACB-8B76-77A67BB0257E}" dt="2023-06-24T17:37:09.205" v="2001" actId="26606"/>
          <ac:cxnSpMkLst>
            <pc:docMk/>
            <pc:sldMk cId="3434718128" sldId="351"/>
            <ac:cxnSpMk id="11" creationId="{5A0A5CF6-407C-4691-8122-49DF69D0020D}"/>
          </ac:cxnSpMkLst>
        </pc:cxnChg>
        <pc:cxnChg chg="add del">
          <ac:chgData name="Nola Gum" userId="6ed7e2d0-2401-41a6-b096-86b62ebd8337" providerId="ADAL" clId="{256DE6A2-181A-4ACB-8B76-77A67BB0257E}" dt="2023-06-24T17:37:15.217" v="2003" actId="26606"/>
          <ac:cxnSpMkLst>
            <pc:docMk/>
            <pc:sldMk cId="3434718128" sldId="351"/>
            <ac:cxnSpMk id="13" creationId="{5AB158E9-1B40-4CD6-95F0-95CA11DF7B7A}"/>
          </ac:cxnSpMkLst>
        </pc:cxnChg>
        <pc:cxnChg chg="add">
          <ac:chgData name="Nola Gum" userId="6ed7e2d0-2401-41a6-b096-86b62ebd8337" providerId="ADAL" clId="{256DE6A2-181A-4ACB-8B76-77A67BB0257E}" dt="2023-06-24T17:37:15.217" v="2003" actId="26606"/>
          <ac:cxnSpMkLst>
            <pc:docMk/>
            <pc:sldMk cId="3434718128" sldId="351"/>
            <ac:cxnSpMk id="21" creationId="{83477320-2176-43A7-964D-F98AFECB20F7}"/>
          </ac:cxnSpMkLst>
        </pc:cxnChg>
      </pc:sldChg>
      <pc:sldChg chg="addSp modSp new mod setBg setClrOvrMap modNotesTx">
        <pc:chgData name="Nola Gum" userId="6ed7e2d0-2401-41a6-b096-86b62ebd8337" providerId="ADAL" clId="{256DE6A2-181A-4ACB-8B76-77A67BB0257E}" dt="2023-06-24T17:39:20.970" v="2306" actId="5793"/>
        <pc:sldMkLst>
          <pc:docMk/>
          <pc:sldMk cId="3636061854" sldId="352"/>
        </pc:sldMkLst>
        <pc:spChg chg="mod">
          <ac:chgData name="Nola Gum" userId="6ed7e2d0-2401-41a6-b096-86b62ebd8337" providerId="ADAL" clId="{256DE6A2-181A-4ACB-8B76-77A67BB0257E}" dt="2023-06-24T17:38:35.843" v="2106" actId="26606"/>
          <ac:spMkLst>
            <pc:docMk/>
            <pc:sldMk cId="3636061854" sldId="352"/>
            <ac:spMk id="2" creationId="{38B385EE-494C-15D4-6548-67322BF7FEE4}"/>
          </ac:spMkLst>
        </pc:spChg>
        <pc:spChg chg="mod">
          <ac:chgData name="Nola Gum" userId="6ed7e2d0-2401-41a6-b096-86b62ebd8337" providerId="ADAL" clId="{256DE6A2-181A-4ACB-8B76-77A67BB0257E}" dt="2023-06-24T17:38:40.485" v="2109" actId="403"/>
          <ac:spMkLst>
            <pc:docMk/>
            <pc:sldMk cId="3636061854" sldId="352"/>
            <ac:spMk id="3" creationId="{E9B76B8C-6831-1EB1-5880-E8DBF2F20AFE}"/>
          </ac:spMkLst>
        </pc:spChg>
        <pc:spChg chg="add">
          <ac:chgData name="Nola Gum" userId="6ed7e2d0-2401-41a6-b096-86b62ebd8337" providerId="ADAL" clId="{256DE6A2-181A-4ACB-8B76-77A67BB0257E}" dt="2023-06-24T17:38:35.843" v="2106" actId="26606"/>
          <ac:spMkLst>
            <pc:docMk/>
            <pc:sldMk cId="3636061854" sldId="352"/>
            <ac:spMk id="11" creationId="{F0023454-C8F8-4D6E-8537-CCFD0CA394B8}"/>
          </ac:spMkLst>
        </pc:spChg>
        <pc:spChg chg="add">
          <ac:chgData name="Nola Gum" userId="6ed7e2d0-2401-41a6-b096-86b62ebd8337" providerId="ADAL" clId="{256DE6A2-181A-4ACB-8B76-77A67BB0257E}" dt="2023-06-24T17:38:35.843" v="2106" actId="26606"/>
          <ac:spMkLst>
            <pc:docMk/>
            <pc:sldMk cId="3636061854" sldId="352"/>
            <ac:spMk id="13" creationId="{7E074050-0E37-4F72-95BE-2439FAD04BCF}"/>
          </ac:spMkLst>
        </pc:spChg>
        <pc:picChg chg="add">
          <ac:chgData name="Nola Gum" userId="6ed7e2d0-2401-41a6-b096-86b62ebd8337" providerId="ADAL" clId="{256DE6A2-181A-4ACB-8B76-77A67BB0257E}" dt="2023-06-24T17:38:35.843" v="2106" actId="26606"/>
          <ac:picMkLst>
            <pc:docMk/>
            <pc:sldMk cId="3636061854" sldId="352"/>
            <ac:picMk id="5" creationId="{5754CBD6-005B-0E38-3947-D75BECF39D29}"/>
          </ac:picMkLst>
        </pc:picChg>
        <pc:cxnChg chg="add">
          <ac:chgData name="Nola Gum" userId="6ed7e2d0-2401-41a6-b096-86b62ebd8337" providerId="ADAL" clId="{256DE6A2-181A-4ACB-8B76-77A67BB0257E}" dt="2023-06-24T17:38:35.843" v="2106" actId="26606"/>
          <ac:cxnSpMkLst>
            <pc:docMk/>
            <pc:sldMk cId="3636061854" sldId="352"/>
            <ac:cxnSpMk id="9" creationId="{83477320-2176-43A7-964D-F98AFECB20F7}"/>
          </ac:cxnSpMkLst>
        </pc:cxnChg>
      </pc:sldChg>
      <pc:sldChg chg="addSp delSp modSp new mod setBg setClrOvrMap modNotesTx">
        <pc:chgData name="Nola Gum" userId="6ed7e2d0-2401-41a6-b096-86b62ebd8337" providerId="ADAL" clId="{256DE6A2-181A-4ACB-8B76-77A67BB0257E}" dt="2023-06-24T17:40:31.515" v="2375" actId="27636"/>
        <pc:sldMkLst>
          <pc:docMk/>
          <pc:sldMk cId="545085496" sldId="353"/>
        </pc:sldMkLst>
        <pc:spChg chg="mod">
          <ac:chgData name="Nola Gum" userId="6ed7e2d0-2401-41a6-b096-86b62ebd8337" providerId="ADAL" clId="{256DE6A2-181A-4ACB-8B76-77A67BB0257E}" dt="2023-06-24T17:40:15.612" v="2364" actId="26606"/>
          <ac:spMkLst>
            <pc:docMk/>
            <pc:sldMk cId="545085496" sldId="353"/>
            <ac:spMk id="2" creationId="{F6190B36-3A60-AACF-C890-9D339C7241B3}"/>
          </ac:spMkLst>
        </pc:spChg>
        <pc:spChg chg="mod">
          <ac:chgData name="Nola Gum" userId="6ed7e2d0-2401-41a6-b096-86b62ebd8337" providerId="ADAL" clId="{256DE6A2-181A-4ACB-8B76-77A67BB0257E}" dt="2023-06-24T17:40:31.515" v="2375" actId="27636"/>
          <ac:spMkLst>
            <pc:docMk/>
            <pc:sldMk cId="545085496" sldId="353"/>
            <ac:spMk id="3" creationId="{6FAF5F61-FA92-C6C5-F751-F79E20E1EA8C}"/>
          </ac:spMkLst>
        </pc:spChg>
        <pc:spChg chg="add del">
          <ac:chgData name="Nola Gum" userId="6ed7e2d0-2401-41a6-b096-86b62ebd8337" providerId="ADAL" clId="{256DE6A2-181A-4ACB-8B76-77A67BB0257E}" dt="2023-06-24T17:40:15.596" v="2363" actId="26606"/>
          <ac:spMkLst>
            <pc:docMk/>
            <pc:sldMk cId="545085496" sldId="353"/>
            <ac:spMk id="9" creationId="{311973C2-EB8B-452A-A698-4A252FD3AE28}"/>
          </ac:spMkLst>
        </pc:spChg>
        <pc:spChg chg="add del">
          <ac:chgData name="Nola Gum" userId="6ed7e2d0-2401-41a6-b096-86b62ebd8337" providerId="ADAL" clId="{256DE6A2-181A-4ACB-8B76-77A67BB0257E}" dt="2023-06-24T17:40:15.596" v="2363" actId="26606"/>
          <ac:spMkLst>
            <pc:docMk/>
            <pc:sldMk cId="545085496" sldId="353"/>
            <ac:spMk id="11" creationId="{10162E77-11AD-44A7-84EC-40C59EEFBD2E}"/>
          </ac:spMkLst>
        </pc:spChg>
        <pc:spChg chg="add">
          <ac:chgData name="Nola Gum" userId="6ed7e2d0-2401-41a6-b096-86b62ebd8337" providerId="ADAL" clId="{256DE6A2-181A-4ACB-8B76-77A67BB0257E}" dt="2023-06-24T17:40:15.612" v="2364" actId="26606"/>
          <ac:spMkLst>
            <pc:docMk/>
            <pc:sldMk cId="545085496" sldId="353"/>
            <ac:spMk id="17" creationId="{F0023454-C8F8-4D6E-8537-CCFD0CA394B8}"/>
          </ac:spMkLst>
        </pc:spChg>
        <pc:spChg chg="add">
          <ac:chgData name="Nola Gum" userId="6ed7e2d0-2401-41a6-b096-86b62ebd8337" providerId="ADAL" clId="{256DE6A2-181A-4ACB-8B76-77A67BB0257E}" dt="2023-06-24T17:40:15.612" v="2364" actId="26606"/>
          <ac:spMkLst>
            <pc:docMk/>
            <pc:sldMk cId="545085496" sldId="353"/>
            <ac:spMk id="18" creationId="{7E074050-0E37-4F72-95BE-2439FAD04BCF}"/>
          </ac:spMkLst>
        </pc:spChg>
        <pc:picChg chg="add del">
          <ac:chgData name="Nola Gum" userId="6ed7e2d0-2401-41a6-b096-86b62ebd8337" providerId="ADAL" clId="{256DE6A2-181A-4ACB-8B76-77A67BB0257E}" dt="2023-06-24T17:40:15.596" v="2363" actId="26606"/>
          <ac:picMkLst>
            <pc:docMk/>
            <pc:sldMk cId="545085496" sldId="353"/>
            <ac:picMk id="5" creationId="{BF143FD3-1DFC-8651-6B96-87943340E465}"/>
          </ac:picMkLst>
        </pc:picChg>
        <pc:picChg chg="add">
          <ac:chgData name="Nola Gum" userId="6ed7e2d0-2401-41a6-b096-86b62ebd8337" providerId="ADAL" clId="{256DE6A2-181A-4ACB-8B76-77A67BB0257E}" dt="2023-06-24T17:40:15.612" v="2364" actId="26606"/>
          <ac:picMkLst>
            <pc:docMk/>
            <pc:sldMk cId="545085496" sldId="353"/>
            <ac:picMk id="15" creationId="{D9BA4E2D-82CE-F08A-D07E-73C4E97F17FB}"/>
          </ac:picMkLst>
        </pc:picChg>
        <pc:cxnChg chg="add del">
          <ac:chgData name="Nola Gum" userId="6ed7e2d0-2401-41a6-b096-86b62ebd8337" providerId="ADAL" clId="{256DE6A2-181A-4ACB-8B76-77A67BB0257E}" dt="2023-06-24T17:40:15.596" v="2363" actId="26606"/>
          <ac:cxnSpMkLst>
            <pc:docMk/>
            <pc:sldMk cId="545085496" sldId="353"/>
            <ac:cxnSpMk id="13" creationId="{5AB158E9-1B40-4CD6-95F0-95CA11DF7B7A}"/>
          </ac:cxnSpMkLst>
        </pc:cxnChg>
        <pc:cxnChg chg="add">
          <ac:chgData name="Nola Gum" userId="6ed7e2d0-2401-41a6-b096-86b62ebd8337" providerId="ADAL" clId="{256DE6A2-181A-4ACB-8B76-77A67BB0257E}" dt="2023-06-24T17:40:15.612" v="2364" actId="26606"/>
          <ac:cxnSpMkLst>
            <pc:docMk/>
            <pc:sldMk cId="545085496" sldId="353"/>
            <ac:cxnSpMk id="16" creationId="{83477320-2176-43A7-964D-F98AFECB20F7}"/>
          </ac:cxnSpMkLst>
        </pc:cxnChg>
      </pc:sldChg>
      <pc:sldChg chg="addSp modSp new mod setBg modNotesTx">
        <pc:chgData name="Nola Gum" userId="6ed7e2d0-2401-41a6-b096-86b62ebd8337" providerId="ADAL" clId="{256DE6A2-181A-4ACB-8B76-77A67BB0257E}" dt="2023-06-24T17:42:03.519" v="2483" actId="20577"/>
        <pc:sldMkLst>
          <pc:docMk/>
          <pc:sldMk cId="1054912643" sldId="354"/>
        </pc:sldMkLst>
        <pc:spChg chg="mod">
          <ac:chgData name="Nola Gum" userId="6ed7e2d0-2401-41a6-b096-86b62ebd8337" providerId="ADAL" clId="{256DE6A2-181A-4ACB-8B76-77A67BB0257E}" dt="2023-06-24T17:41:39.730" v="2473" actId="26606"/>
          <ac:spMkLst>
            <pc:docMk/>
            <pc:sldMk cId="1054912643" sldId="354"/>
            <ac:spMk id="2" creationId="{00E36A8C-9187-7566-B26E-641CF93070D7}"/>
          </ac:spMkLst>
        </pc:spChg>
        <pc:spChg chg="mod">
          <ac:chgData name="Nola Gum" userId="6ed7e2d0-2401-41a6-b096-86b62ebd8337" providerId="ADAL" clId="{256DE6A2-181A-4ACB-8B76-77A67BB0257E}" dt="2023-06-24T17:42:03.519" v="2483" actId="20577"/>
          <ac:spMkLst>
            <pc:docMk/>
            <pc:sldMk cId="1054912643" sldId="354"/>
            <ac:spMk id="3" creationId="{9E69B084-8FA2-2830-ECF5-ECC7A1025222}"/>
          </ac:spMkLst>
        </pc:spChg>
        <pc:spChg chg="add">
          <ac:chgData name="Nola Gum" userId="6ed7e2d0-2401-41a6-b096-86b62ebd8337" providerId="ADAL" clId="{256DE6A2-181A-4ACB-8B76-77A67BB0257E}" dt="2023-06-24T17:41:39.730" v="2473" actId="26606"/>
          <ac:spMkLst>
            <pc:docMk/>
            <pc:sldMk cId="1054912643" sldId="354"/>
            <ac:spMk id="9" creationId="{311973C2-EB8B-452A-A698-4A252FD3AE28}"/>
          </ac:spMkLst>
        </pc:spChg>
        <pc:spChg chg="add">
          <ac:chgData name="Nola Gum" userId="6ed7e2d0-2401-41a6-b096-86b62ebd8337" providerId="ADAL" clId="{256DE6A2-181A-4ACB-8B76-77A67BB0257E}" dt="2023-06-24T17:41:39.730" v="2473" actId="26606"/>
          <ac:spMkLst>
            <pc:docMk/>
            <pc:sldMk cId="1054912643" sldId="354"/>
            <ac:spMk id="11" creationId="{10162E77-11AD-44A7-84EC-40C59EEFBD2E}"/>
          </ac:spMkLst>
        </pc:spChg>
        <pc:picChg chg="add">
          <ac:chgData name="Nola Gum" userId="6ed7e2d0-2401-41a6-b096-86b62ebd8337" providerId="ADAL" clId="{256DE6A2-181A-4ACB-8B76-77A67BB0257E}" dt="2023-06-24T17:41:39.730" v="2473" actId="26606"/>
          <ac:picMkLst>
            <pc:docMk/>
            <pc:sldMk cId="1054912643" sldId="354"/>
            <ac:picMk id="5" creationId="{CFD1063D-EB73-3640-CC8E-491FE7D27F2D}"/>
          </ac:picMkLst>
        </pc:picChg>
        <pc:cxnChg chg="add">
          <ac:chgData name="Nola Gum" userId="6ed7e2d0-2401-41a6-b096-86b62ebd8337" providerId="ADAL" clId="{256DE6A2-181A-4ACB-8B76-77A67BB0257E}" dt="2023-06-24T17:41:39.730" v="2473" actId="26606"/>
          <ac:cxnSpMkLst>
            <pc:docMk/>
            <pc:sldMk cId="1054912643" sldId="354"/>
            <ac:cxnSpMk id="13" creationId="{5AB158E9-1B40-4CD6-95F0-95CA11DF7B7A}"/>
          </ac:cxnSpMkLst>
        </pc:cxnChg>
      </pc:sldChg>
      <pc:sldChg chg="addSp delSp modSp new mod ord setBg">
        <pc:chgData name="Nola Gum" userId="6ed7e2d0-2401-41a6-b096-86b62ebd8337" providerId="ADAL" clId="{256DE6A2-181A-4ACB-8B76-77A67BB0257E}" dt="2023-06-27T02:42:33.983" v="5449" actId="20578"/>
        <pc:sldMkLst>
          <pc:docMk/>
          <pc:sldMk cId="1097180243" sldId="355"/>
        </pc:sldMkLst>
        <pc:spChg chg="mod">
          <ac:chgData name="Nola Gum" userId="6ed7e2d0-2401-41a6-b096-86b62ebd8337" providerId="ADAL" clId="{256DE6A2-181A-4ACB-8B76-77A67BB0257E}" dt="2023-06-24T17:44:26.111" v="2532" actId="26606"/>
          <ac:spMkLst>
            <pc:docMk/>
            <pc:sldMk cId="1097180243" sldId="355"/>
            <ac:spMk id="2" creationId="{10AA08E9-5C4C-88D3-9B81-2D6E323EA3D1}"/>
          </ac:spMkLst>
        </pc:spChg>
        <pc:spChg chg="del">
          <ac:chgData name="Nola Gum" userId="6ed7e2d0-2401-41a6-b096-86b62ebd8337" providerId="ADAL" clId="{256DE6A2-181A-4ACB-8B76-77A67BB0257E}" dt="2023-06-24T17:42:36.403" v="2510"/>
          <ac:spMkLst>
            <pc:docMk/>
            <pc:sldMk cId="1097180243" sldId="355"/>
            <ac:spMk id="3" creationId="{24D464BE-3242-E9EE-3033-848E3E43A5D1}"/>
          </ac:spMkLst>
        </pc:spChg>
        <pc:spChg chg="add mod">
          <ac:chgData name="Nola Gum" userId="6ed7e2d0-2401-41a6-b096-86b62ebd8337" providerId="ADAL" clId="{256DE6A2-181A-4ACB-8B76-77A67BB0257E}" dt="2023-06-24T17:44:47.142" v="2545" actId="113"/>
          <ac:spMkLst>
            <pc:docMk/>
            <pc:sldMk cId="1097180243" sldId="355"/>
            <ac:spMk id="4" creationId="{9C3F1623-061A-C069-1163-8E1D28DD4D12}"/>
          </ac:spMkLst>
        </pc:spChg>
        <pc:spChg chg="add">
          <ac:chgData name="Nola Gum" userId="6ed7e2d0-2401-41a6-b096-86b62ebd8337" providerId="ADAL" clId="{256DE6A2-181A-4ACB-8B76-77A67BB0257E}" dt="2023-06-24T17:44:26.111" v="2532" actId="26606"/>
          <ac:spMkLst>
            <pc:docMk/>
            <pc:sldMk cId="1097180243" sldId="355"/>
            <ac:spMk id="9" creationId="{3558DB37-9FEE-48A2-8578-ED0401573943}"/>
          </ac:spMkLst>
        </pc:spChg>
        <pc:spChg chg="add">
          <ac:chgData name="Nola Gum" userId="6ed7e2d0-2401-41a6-b096-86b62ebd8337" providerId="ADAL" clId="{256DE6A2-181A-4ACB-8B76-77A67BB0257E}" dt="2023-06-24T17:44:26.111" v="2532" actId="26606"/>
          <ac:spMkLst>
            <pc:docMk/>
            <pc:sldMk cId="1097180243" sldId="355"/>
            <ac:spMk id="11" creationId="{5F7FCCA6-00E2-4F74-A105-0D769872F243}"/>
          </ac:spMkLst>
        </pc:spChg>
        <pc:spChg chg="add">
          <ac:chgData name="Nola Gum" userId="6ed7e2d0-2401-41a6-b096-86b62ebd8337" providerId="ADAL" clId="{256DE6A2-181A-4ACB-8B76-77A67BB0257E}" dt="2023-06-24T17:44:26.111" v="2532" actId="26606"/>
          <ac:spMkLst>
            <pc:docMk/>
            <pc:sldMk cId="1097180243" sldId="355"/>
            <ac:spMk id="13" creationId="{5E1ED12F-9F06-4B37-87B7-F98F52937F86}"/>
          </ac:spMkLst>
        </pc:spChg>
      </pc:sldChg>
      <pc:sldChg chg="addSp delSp modSp new mod ord setBg modNotesTx">
        <pc:chgData name="Nola Gum" userId="6ed7e2d0-2401-41a6-b096-86b62ebd8337" providerId="ADAL" clId="{256DE6A2-181A-4ACB-8B76-77A67BB0257E}" dt="2023-06-27T02:39:57.930" v="5400"/>
        <pc:sldMkLst>
          <pc:docMk/>
          <pc:sldMk cId="1628243317" sldId="356"/>
        </pc:sldMkLst>
        <pc:spChg chg="mod ord">
          <ac:chgData name="Nola Gum" userId="6ed7e2d0-2401-41a6-b096-86b62ebd8337" providerId="ADAL" clId="{256DE6A2-181A-4ACB-8B76-77A67BB0257E}" dt="2023-06-26T01:52:37.412" v="3263" actId="404"/>
          <ac:spMkLst>
            <pc:docMk/>
            <pc:sldMk cId="1628243317" sldId="356"/>
            <ac:spMk id="2" creationId="{CCE44B17-6DE3-E8D8-3E5F-6020E392D940}"/>
          </ac:spMkLst>
        </pc:spChg>
        <pc:spChg chg="del mod">
          <ac:chgData name="Nola Gum" userId="6ed7e2d0-2401-41a6-b096-86b62ebd8337" providerId="ADAL" clId="{256DE6A2-181A-4ACB-8B76-77A67BB0257E}" dt="2023-06-26T01:52:17.140" v="3254" actId="931"/>
          <ac:spMkLst>
            <pc:docMk/>
            <pc:sldMk cId="1628243317" sldId="356"/>
            <ac:spMk id="3" creationId="{FED568E6-B81D-BE5B-A343-467C6789E20E}"/>
          </ac:spMkLst>
        </pc:spChg>
        <pc:spChg chg="add del">
          <ac:chgData name="Nola Gum" userId="6ed7e2d0-2401-41a6-b096-86b62ebd8337" providerId="ADAL" clId="{256DE6A2-181A-4ACB-8B76-77A67BB0257E}" dt="2023-06-26T01:52:22.219" v="3258" actId="26606"/>
          <ac:spMkLst>
            <pc:docMk/>
            <pc:sldMk cId="1628243317" sldId="356"/>
            <ac:spMk id="10" creationId="{329F45E3-C125-49F5-863F-3F771273B79A}"/>
          </ac:spMkLst>
        </pc:spChg>
        <pc:spChg chg="add del">
          <ac:chgData name="Nola Gum" userId="6ed7e2d0-2401-41a6-b096-86b62ebd8337" providerId="ADAL" clId="{256DE6A2-181A-4ACB-8B76-77A67BB0257E}" dt="2023-06-26T01:52:22.219" v="3258" actId="26606"/>
          <ac:spMkLst>
            <pc:docMk/>
            <pc:sldMk cId="1628243317" sldId="356"/>
            <ac:spMk id="12" creationId="{F23C6175-7110-4DB0-BEA4-FC1D293020BC}"/>
          </ac:spMkLst>
        </pc:spChg>
        <pc:spChg chg="add del">
          <ac:chgData name="Nola Gum" userId="6ed7e2d0-2401-41a6-b096-86b62ebd8337" providerId="ADAL" clId="{256DE6A2-181A-4ACB-8B76-77A67BB0257E}" dt="2023-06-26T01:52:22.219" v="3258" actId="26606"/>
          <ac:spMkLst>
            <pc:docMk/>
            <pc:sldMk cId="1628243317" sldId="356"/>
            <ac:spMk id="16" creationId="{F452A527-3631-41ED-858D-3777A7D1496A}"/>
          </ac:spMkLst>
        </pc:spChg>
        <pc:spChg chg="add del">
          <ac:chgData name="Nola Gum" userId="6ed7e2d0-2401-41a6-b096-86b62ebd8337" providerId="ADAL" clId="{256DE6A2-181A-4ACB-8B76-77A67BB0257E}" dt="2023-06-26T01:52:29.965" v="3260" actId="26606"/>
          <ac:spMkLst>
            <pc:docMk/>
            <pc:sldMk cId="1628243317" sldId="356"/>
            <ac:spMk id="20" creationId="{5AC4BE46-4A77-42FE-9D15-065CDB2F847C}"/>
          </ac:spMkLst>
        </pc:spChg>
        <pc:spChg chg="add del">
          <ac:chgData name="Nola Gum" userId="6ed7e2d0-2401-41a6-b096-86b62ebd8337" providerId="ADAL" clId="{256DE6A2-181A-4ACB-8B76-77A67BB0257E}" dt="2023-06-26T01:52:29.965" v="3260" actId="26606"/>
          <ac:spMkLst>
            <pc:docMk/>
            <pc:sldMk cId="1628243317" sldId="356"/>
            <ac:spMk id="21" creationId="{4E4490D0-3672-446A-AC12-B4830333BDDD}"/>
          </ac:spMkLst>
        </pc:spChg>
        <pc:spChg chg="add del">
          <ac:chgData name="Nola Gum" userId="6ed7e2d0-2401-41a6-b096-86b62ebd8337" providerId="ADAL" clId="{256DE6A2-181A-4ACB-8B76-77A67BB0257E}" dt="2023-06-26T01:52:29.965" v="3260" actId="26606"/>
          <ac:spMkLst>
            <pc:docMk/>
            <pc:sldMk cId="1628243317" sldId="356"/>
            <ac:spMk id="22" creationId="{39CB82C2-DF65-4EC1-8280-F201D50F570B}"/>
          </ac:spMkLst>
        </pc:spChg>
        <pc:spChg chg="add del">
          <ac:chgData name="Nola Gum" userId="6ed7e2d0-2401-41a6-b096-86b62ebd8337" providerId="ADAL" clId="{256DE6A2-181A-4ACB-8B76-77A67BB0257E}" dt="2023-06-26T01:52:29.965" v="3260" actId="26606"/>
          <ac:spMkLst>
            <pc:docMk/>
            <pc:sldMk cId="1628243317" sldId="356"/>
            <ac:spMk id="24" creationId="{5A1B47C8-47A0-4A88-8830-6DEA3B5DE392}"/>
          </ac:spMkLst>
        </pc:spChg>
        <pc:spChg chg="add del">
          <ac:chgData name="Nola Gum" userId="6ed7e2d0-2401-41a6-b096-86b62ebd8337" providerId="ADAL" clId="{256DE6A2-181A-4ACB-8B76-77A67BB0257E}" dt="2023-06-26T01:52:29.965" v="3260" actId="26606"/>
          <ac:spMkLst>
            <pc:docMk/>
            <pc:sldMk cId="1628243317" sldId="356"/>
            <ac:spMk id="25" creationId="{984BBFDD-E720-4805-A9C8-129FBBF6DD70}"/>
          </ac:spMkLst>
        </pc:spChg>
        <pc:spChg chg="add">
          <ac:chgData name="Nola Gum" userId="6ed7e2d0-2401-41a6-b096-86b62ebd8337" providerId="ADAL" clId="{256DE6A2-181A-4ACB-8B76-77A67BB0257E}" dt="2023-06-26T01:52:29.981" v="3261" actId="26606"/>
          <ac:spMkLst>
            <pc:docMk/>
            <pc:sldMk cId="1628243317" sldId="356"/>
            <ac:spMk id="27" creationId="{4E4490D0-3672-446A-AC12-B4830333BDDD}"/>
          </ac:spMkLst>
        </pc:spChg>
        <pc:spChg chg="add">
          <ac:chgData name="Nola Gum" userId="6ed7e2d0-2401-41a6-b096-86b62ebd8337" providerId="ADAL" clId="{256DE6A2-181A-4ACB-8B76-77A67BB0257E}" dt="2023-06-26T01:52:29.981" v="3261" actId="26606"/>
          <ac:spMkLst>
            <pc:docMk/>
            <pc:sldMk cId="1628243317" sldId="356"/>
            <ac:spMk id="28" creationId="{39CB82C2-DF65-4EC1-8280-F201D50F570B}"/>
          </ac:spMkLst>
        </pc:spChg>
        <pc:spChg chg="add">
          <ac:chgData name="Nola Gum" userId="6ed7e2d0-2401-41a6-b096-86b62ebd8337" providerId="ADAL" clId="{256DE6A2-181A-4ACB-8B76-77A67BB0257E}" dt="2023-06-26T01:52:29.981" v="3261" actId="26606"/>
          <ac:spMkLst>
            <pc:docMk/>
            <pc:sldMk cId="1628243317" sldId="356"/>
            <ac:spMk id="30" creationId="{EB1836F0-F9E0-4D93-9BDD-7EEC6EA05F7B}"/>
          </ac:spMkLst>
        </pc:spChg>
        <pc:spChg chg="add">
          <ac:chgData name="Nola Gum" userId="6ed7e2d0-2401-41a6-b096-86b62ebd8337" providerId="ADAL" clId="{256DE6A2-181A-4ACB-8B76-77A67BB0257E}" dt="2023-06-26T01:52:29.981" v="3261" actId="26606"/>
          <ac:spMkLst>
            <pc:docMk/>
            <pc:sldMk cId="1628243317" sldId="356"/>
            <ac:spMk id="32" creationId="{6D2F28D1-82F9-40FE-935C-85ECF7660D2D}"/>
          </ac:spMkLst>
        </pc:spChg>
        <pc:spChg chg="add">
          <ac:chgData name="Nola Gum" userId="6ed7e2d0-2401-41a6-b096-86b62ebd8337" providerId="ADAL" clId="{256DE6A2-181A-4ACB-8B76-77A67BB0257E}" dt="2023-06-26T01:52:29.981" v="3261" actId="26606"/>
          <ac:spMkLst>
            <pc:docMk/>
            <pc:sldMk cId="1628243317" sldId="356"/>
            <ac:spMk id="33" creationId="{4B670E93-2F53-48FC-AB6C-E99E22D17F31}"/>
          </ac:spMkLst>
        </pc:spChg>
        <pc:picChg chg="add mod">
          <ac:chgData name="Nola Gum" userId="6ed7e2d0-2401-41a6-b096-86b62ebd8337" providerId="ADAL" clId="{256DE6A2-181A-4ACB-8B76-77A67BB0257E}" dt="2023-06-26T01:52:29.981" v="3261" actId="26606"/>
          <ac:picMkLst>
            <pc:docMk/>
            <pc:sldMk cId="1628243317" sldId="356"/>
            <ac:picMk id="5" creationId="{72CBD417-65A8-BA35-2EC9-C9612C79162F}"/>
          </ac:picMkLst>
        </pc:picChg>
        <pc:cxnChg chg="add del">
          <ac:chgData name="Nola Gum" userId="6ed7e2d0-2401-41a6-b096-86b62ebd8337" providerId="ADAL" clId="{256DE6A2-181A-4ACB-8B76-77A67BB0257E}" dt="2023-06-26T01:52:22.219" v="3258" actId="26606"/>
          <ac:cxnSpMkLst>
            <pc:docMk/>
            <pc:sldMk cId="1628243317" sldId="356"/>
            <ac:cxnSpMk id="14" creationId="{044DF19B-511F-4F07-A7AD-1A010C6BFCB2}"/>
          </ac:cxnSpMkLst>
        </pc:cxnChg>
        <pc:cxnChg chg="add del">
          <ac:chgData name="Nola Gum" userId="6ed7e2d0-2401-41a6-b096-86b62ebd8337" providerId="ADAL" clId="{256DE6A2-181A-4ACB-8B76-77A67BB0257E}" dt="2023-06-26T01:52:22.219" v="3258" actId="26606"/>
          <ac:cxnSpMkLst>
            <pc:docMk/>
            <pc:sldMk cId="1628243317" sldId="356"/>
            <ac:cxnSpMk id="18" creationId="{D28A9C89-B313-458F-9C85-515930A51A93}"/>
          </ac:cxnSpMkLst>
        </pc:cxnChg>
        <pc:cxnChg chg="add del">
          <ac:chgData name="Nola Gum" userId="6ed7e2d0-2401-41a6-b096-86b62ebd8337" providerId="ADAL" clId="{256DE6A2-181A-4ACB-8B76-77A67BB0257E}" dt="2023-06-26T01:52:29.965" v="3260" actId="26606"/>
          <ac:cxnSpMkLst>
            <pc:docMk/>
            <pc:sldMk cId="1628243317" sldId="356"/>
            <ac:cxnSpMk id="23" creationId="{7E1D4427-852B-4B37-8E76-0E9F1810BA2A}"/>
          </ac:cxnSpMkLst>
        </pc:cxnChg>
        <pc:cxnChg chg="add">
          <ac:chgData name="Nola Gum" userId="6ed7e2d0-2401-41a6-b096-86b62ebd8337" providerId="ADAL" clId="{256DE6A2-181A-4ACB-8B76-77A67BB0257E}" dt="2023-06-26T01:52:29.981" v="3261" actId="26606"/>
          <ac:cxnSpMkLst>
            <pc:docMk/>
            <pc:sldMk cId="1628243317" sldId="356"/>
            <ac:cxnSpMk id="29" creationId="{7E1D4427-852B-4B37-8E76-0E9F1810BA2A}"/>
          </ac:cxnSpMkLst>
        </pc:cxnChg>
        <pc:cxnChg chg="add">
          <ac:chgData name="Nola Gum" userId="6ed7e2d0-2401-41a6-b096-86b62ebd8337" providerId="ADAL" clId="{256DE6A2-181A-4ACB-8B76-77A67BB0257E}" dt="2023-06-26T01:52:29.981" v="3261" actId="26606"/>
          <ac:cxnSpMkLst>
            <pc:docMk/>
            <pc:sldMk cId="1628243317" sldId="356"/>
            <ac:cxnSpMk id="31" creationId="{7A49EFD3-A806-4D59-99F1-AA9AFAE4EF71}"/>
          </ac:cxnSpMkLst>
        </pc:cxnChg>
      </pc:sldChg>
      <pc:sldChg chg="addSp modSp add del mod setBg">
        <pc:chgData name="Nola Gum" userId="6ed7e2d0-2401-41a6-b096-86b62ebd8337" providerId="ADAL" clId="{256DE6A2-181A-4ACB-8B76-77A67BB0257E}" dt="2023-06-27T02:41:04.556" v="5421" actId="20577"/>
        <pc:sldMkLst>
          <pc:docMk/>
          <pc:sldMk cId="0" sldId="357"/>
        </pc:sldMkLst>
        <pc:spChg chg="mod">
          <ac:chgData name="Nola Gum" userId="6ed7e2d0-2401-41a6-b096-86b62ebd8337" providerId="ADAL" clId="{256DE6A2-181A-4ACB-8B76-77A67BB0257E}" dt="2023-06-27T02:41:04.556" v="5421" actId="20577"/>
          <ac:spMkLst>
            <pc:docMk/>
            <pc:sldMk cId="0" sldId="357"/>
            <ac:spMk id="19458" creationId="{00000000-0000-0000-0000-000000000000}"/>
          </ac:spMkLst>
        </pc:spChg>
        <pc:spChg chg="mod">
          <ac:chgData name="Nola Gum" userId="6ed7e2d0-2401-41a6-b096-86b62ebd8337" providerId="ADAL" clId="{256DE6A2-181A-4ACB-8B76-77A67BB0257E}" dt="2023-06-26T01:43:26.674" v="2884" actId="26606"/>
          <ac:spMkLst>
            <pc:docMk/>
            <pc:sldMk cId="0" sldId="357"/>
            <ac:spMk id="19459" creationId="{00000000-0000-0000-0000-000000000000}"/>
          </ac:spMkLst>
        </pc:spChg>
        <pc:spChg chg="add">
          <ac:chgData name="Nola Gum" userId="6ed7e2d0-2401-41a6-b096-86b62ebd8337" providerId="ADAL" clId="{256DE6A2-181A-4ACB-8B76-77A67BB0257E}" dt="2023-06-26T01:43:26.674" v="2884" actId="26606"/>
          <ac:spMkLst>
            <pc:docMk/>
            <pc:sldMk cId="0" sldId="357"/>
            <ac:spMk id="19464" creationId="{35230A27-1553-42F8-99D7-829868E13715}"/>
          </ac:spMkLst>
        </pc:spChg>
        <pc:spChg chg="add">
          <ac:chgData name="Nola Gum" userId="6ed7e2d0-2401-41a6-b096-86b62ebd8337" providerId="ADAL" clId="{256DE6A2-181A-4ACB-8B76-77A67BB0257E}" dt="2023-06-26T01:43:26.674" v="2884" actId="26606"/>
          <ac:spMkLst>
            <pc:docMk/>
            <pc:sldMk cId="0" sldId="357"/>
            <ac:spMk id="19466" creationId="{A772232D-B4D6-429F-B3D1-2D9891B85E08}"/>
          </ac:spMkLst>
        </pc:spChg>
        <pc:cxnChg chg="add">
          <ac:chgData name="Nola Gum" userId="6ed7e2d0-2401-41a6-b096-86b62ebd8337" providerId="ADAL" clId="{256DE6A2-181A-4ACB-8B76-77A67BB0257E}" dt="2023-06-26T01:43:26.674" v="2884" actId="26606"/>
          <ac:cxnSpMkLst>
            <pc:docMk/>
            <pc:sldMk cId="0" sldId="357"/>
            <ac:cxnSpMk id="19468" creationId="{02CC3441-26B3-4381-B3DF-8AE3C288BC0D}"/>
          </ac:cxnSpMkLst>
        </pc:cxnChg>
      </pc:sldChg>
      <pc:sldChg chg="addSp modSp add del mod setBg">
        <pc:chgData name="Nola Gum" userId="6ed7e2d0-2401-41a6-b096-86b62ebd8337" providerId="ADAL" clId="{256DE6A2-181A-4ACB-8B76-77A67BB0257E}" dt="2023-06-27T02:40:49.743" v="5414" actId="14100"/>
        <pc:sldMkLst>
          <pc:docMk/>
          <pc:sldMk cId="0" sldId="358"/>
        </pc:sldMkLst>
        <pc:spChg chg="mod">
          <ac:chgData name="Nola Gum" userId="6ed7e2d0-2401-41a6-b096-86b62ebd8337" providerId="ADAL" clId="{256DE6A2-181A-4ACB-8B76-77A67BB0257E}" dt="2023-06-27T02:40:49.743" v="5414" actId="14100"/>
          <ac:spMkLst>
            <pc:docMk/>
            <pc:sldMk cId="0" sldId="358"/>
            <ac:spMk id="20482" creationId="{00000000-0000-0000-0000-000000000000}"/>
          </ac:spMkLst>
        </pc:spChg>
        <pc:spChg chg="mod">
          <ac:chgData name="Nola Gum" userId="6ed7e2d0-2401-41a6-b096-86b62ebd8337" providerId="ADAL" clId="{256DE6A2-181A-4ACB-8B76-77A67BB0257E}" dt="2023-06-26T01:43:30.527" v="2885" actId="26606"/>
          <ac:spMkLst>
            <pc:docMk/>
            <pc:sldMk cId="0" sldId="358"/>
            <ac:spMk id="20483" creationId="{00000000-0000-0000-0000-000000000000}"/>
          </ac:spMkLst>
        </pc:spChg>
        <pc:spChg chg="add">
          <ac:chgData name="Nola Gum" userId="6ed7e2d0-2401-41a6-b096-86b62ebd8337" providerId="ADAL" clId="{256DE6A2-181A-4ACB-8B76-77A67BB0257E}" dt="2023-06-26T01:43:30.527" v="2885" actId="26606"/>
          <ac:spMkLst>
            <pc:docMk/>
            <pc:sldMk cId="0" sldId="358"/>
            <ac:spMk id="20488" creationId="{35230A27-1553-42F8-99D7-829868E13715}"/>
          </ac:spMkLst>
        </pc:spChg>
        <pc:spChg chg="add">
          <ac:chgData name="Nola Gum" userId="6ed7e2d0-2401-41a6-b096-86b62ebd8337" providerId="ADAL" clId="{256DE6A2-181A-4ACB-8B76-77A67BB0257E}" dt="2023-06-26T01:43:30.527" v="2885" actId="26606"/>
          <ac:spMkLst>
            <pc:docMk/>
            <pc:sldMk cId="0" sldId="358"/>
            <ac:spMk id="20490" creationId="{A772232D-B4D6-429F-B3D1-2D9891B85E08}"/>
          </ac:spMkLst>
        </pc:spChg>
        <pc:cxnChg chg="add">
          <ac:chgData name="Nola Gum" userId="6ed7e2d0-2401-41a6-b096-86b62ebd8337" providerId="ADAL" clId="{256DE6A2-181A-4ACB-8B76-77A67BB0257E}" dt="2023-06-26T01:43:30.527" v="2885" actId="26606"/>
          <ac:cxnSpMkLst>
            <pc:docMk/>
            <pc:sldMk cId="0" sldId="358"/>
            <ac:cxnSpMk id="20492" creationId="{02CC3441-26B3-4381-B3DF-8AE3C288BC0D}"/>
          </ac:cxnSpMkLst>
        </pc:cxnChg>
      </pc:sldChg>
      <pc:sldChg chg="addSp modSp add del mod setBg">
        <pc:chgData name="Nola Gum" userId="6ed7e2d0-2401-41a6-b096-86b62ebd8337" providerId="ADAL" clId="{256DE6A2-181A-4ACB-8B76-77A67BB0257E}" dt="2023-06-26T01:45:49.062" v="2909" actId="20577"/>
        <pc:sldMkLst>
          <pc:docMk/>
          <pc:sldMk cId="0" sldId="359"/>
        </pc:sldMkLst>
        <pc:spChg chg="mod">
          <ac:chgData name="Nola Gum" userId="6ed7e2d0-2401-41a6-b096-86b62ebd8337" providerId="ADAL" clId="{256DE6A2-181A-4ACB-8B76-77A67BB0257E}" dt="2023-06-26T01:43:33.661" v="2886" actId="26606"/>
          <ac:spMkLst>
            <pc:docMk/>
            <pc:sldMk cId="0" sldId="359"/>
            <ac:spMk id="21506" creationId="{00000000-0000-0000-0000-000000000000}"/>
          </ac:spMkLst>
        </pc:spChg>
        <pc:spChg chg="mod">
          <ac:chgData name="Nola Gum" userId="6ed7e2d0-2401-41a6-b096-86b62ebd8337" providerId="ADAL" clId="{256DE6A2-181A-4ACB-8B76-77A67BB0257E}" dt="2023-06-26T01:45:49.062" v="2909" actId="20577"/>
          <ac:spMkLst>
            <pc:docMk/>
            <pc:sldMk cId="0" sldId="359"/>
            <ac:spMk id="21507" creationId="{00000000-0000-0000-0000-000000000000}"/>
          </ac:spMkLst>
        </pc:spChg>
        <pc:spChg chg="add">
          <ac:chgData name="Nola Gum" userId="6ed7e2d0-2401-41a6-b096-86b62ebd8337" providerId="ADAL" clId="{256DE6A2-181A-4ACB-8B76-77A67BB0257E}" dt="2023-06-26T01:43:33.661" v="2886" actId="26606"/>
          <ac:spMkLst>
            <pc:docMk/>
            <pc:sldMk cId="0" sldId="359"/>
            <ac:spMk id="21512" creationId="{35230A27-1553-42F8-99D7-829868E13715}"/>
          </ac:spMkLst>
        </pc:spChg>
        <pc:spChg chg="add">
          <ac:chgData name="Nola Gum" userId="6ed7e2d0-2401-41a6-b096-86b62ebd8337" providerId="ADAL" clId="{256DE6A2-181A-4ACB-8B76-77A67BB0257E}" dt="2023-06-26T01:43:33.661" v="2886" actId="26606"/>
          <ac:spMkLst>
            <pc:docMk/>
            <pc:sldMk cId="0" sldId="359"/>
            <ac:spMk id="21514" creationId="{A772232D-B4D6-429F-B3D1-2D9891B85E08}"/>
          </ac:spMkLst>
        </pc:spChg>
        <pc:cxnChg chg="add">
          <ac:chgData name="Nola Gum" userId="6ed7e2d0-2401-41a6-b096-86b62ebd8337" providerId="ADAL" clId="{256DE6A2-181A-4ACB-8B76-77A67BB0257E}" dt="2023-06-26T01:43:33.661" v="2886" actId="26606"/>
          <ac:cxnSpMkLst>
            <pc:docMk/>
            <pc:sldMk cId="0" sldId="359"/>
            <ac:cxnSpMk id="21516" creationId="{02CC3441-26B3-4381-B3DF-8AE3C288BC0D}"/>
          </ac:cxnSpMkLst>
        </pc:cxnChg>
      </pc:sldChg>
      <pc:sldChg chg="modSp add mod setBg">
        <pc:chgData name="Nola Gum" userId="6ed7e2d0-2401-41a6-b096-86b62ebd8337" providerId="ADAL" clId="{256DE6A2-181A-4ACB-8B76-77A67BB0257E}" dt="2023-06-27T02:41:25.745" v="5430" actId="20577"/>
        <pc:sldMkLst>
          <pc:docMk/>
          <pc:sldMk cId="0" sldId="360"/>
        </pc:sldMkLst>
        <pc:spChg chg="mod">
          <ac:chgData name="Nola Gum" userId="6ed7e2d0-2401-41a6-b096-86b62ebd8337" providerId="ADAL" clId="{256DE6A2-181A-4ACB-8B76-77A67BB0257E}" dt="2023-06-27T02:41:25.745" v="5430" actId="20577"/>
          <ac:spMkLst>
            <pc:docMk/>
            <pc:sldMk cId="0" sldId="360"/>
            <ac:spMk id="26626" creationId="{00000000-0000-0000-0000-000000000000}"/>
          </ac:spMkLst>
        </pc:spChg>
      </pc:sldChg>
      <pc:sldChg chg="modSp add mod setBg">
        <pc:chgData name="Nola Gum" userId="6ed7e2d0-2401-41a6-b096-86b62ebd8337" providerId="ADAL" clId="{256DE6A2-181A-4ACB-8B76-77A67BB0257E}" dt="2023-06-27T02:41:45.558" v="5446" actId="20577"/>
        <pc:sldMkLst>
          <pc:docMk/>
          <pc:sldMk cId="0" sldId="361"/>
        </pc:sldMkLst>
        <pc:spChg chg="mod">
          <ac:chgData name="Nola Gum" userId="6ed7e2d0-2401-41a6-b096-86b62ebd8337" providerId="ADAL" clId="{256DE6A2-181A-4ACB-8B76-77A67BB0257E}" dt="2023-06-27T02:41:45.558" v="5446" actId="20577"/>
          <ac:spMkLst>
            <pc:docMk/>
            <pc:sldMk cId="0" sldId="361"/>
            <ac:spMk id="27650" creationId="{00000000-0000-0000-0000-000000000000}"/>
          </ac:spMkLst>
        </pc:spChg>
      </pc:sldChg>
      <pc:sldChg chg="delSp add setBg delDesignElem">
        <pc:chgData name="Nola Gum" userId="6ed7e2d0-2401-41a6-b096-86b62ebd8337" providerId="ADAL" clId="{256DE6A2-181A-4ACB-8B76-77A67BB0257E}" dt="2023-06-26T01:46:21.425" v="2912"/>
        <pc:sldMkLst>
          <pc:docMk/>
          <pc:sldMk cId="0" sldId="362"/>
        </pc:sldMkLst>
        <pc:spChg chg="del">
          <ac:chgData name="Nola Gum" userId="6ed7e2d0-2401-41a6-b096-86b62ebd8337" providerId="ADAL" clId="{256DE6A2-181A-4ACB-8B76-77A67BB0257E}" dt="2023-06-26T01:46:21.425" v="2912"/>
          <ac:spMkLst>
            <pc:docMk/>
            <pc:sldMk cId="0" sldId="362"/>
            <ac:spMk id="28724" creationId="{4E4490D0-3672-446A-AC12-B4830333BDDD}"/>
          </ac:spMkLst>
        </pc:spChg>
        <pc:spChg chg="del">
          <ac:chgData name="Nola Gum" userId="6ed7e2d0-2401-41a6-b096-86b62ebd8337" providerId="ADAL" clId="{256DE6A2-181A-4ACB-8B76-77A67BB0257E}" dt="2023-06-26T01:46:21.425" v="2912"/>
          <ac:spMkLst>
            <pc:docMk/>
            <pc:sldMk cId="0" sldId="362"/>
            <ac:spMk id="28726" creationId="{39CB82C2-DF65-4EC1-8280-F201D50F570B}"/>
          </ac:spMkLst>
        </pc:spChg>
        <pc:spChg chg="del">
          <ac:chgData name="Nola Gum" userId="6ed7e2d0-2401-41a6-b096-86b62ebd8337" providerId="ADAL" clId="{256DE6A2-181A-4ACB-8B76-77A67BB0257E}" dt="2023-06-26T01:46:21.425" v="2912"/>
          <ac:spMkLst>
            <pc:docMk/>
            <pc:sldMk cId="0" sldId="362"/>
            <ac:spMk id="28730" creationId="{FA4CD5CB-D209-4D70-8CA4-629731C59219}"/>
          </ac:spMkLst>
        </pc:spChg>
        <pc:spChg chg="del">
          <ac:chgData name="Nola Gum" userId="6ed7e2d0-2401-41a6-b096-86b62ebd8337" providerId="ADAL" clId="{256DE6A2-181A-4ACB-8B76-77A67BB0257E}" dt="2023-06-26T01:46:21.425" v="2912"/>
          <ac:spMkLst>
            <pc:docMk/>
            <pc:sldMk cId="0" sldId="362"/>
            <ac:spMk id="28734" creationId="{B4C27B90-DF2B-4D00-BA07-18ED774CD2F1}"/>
          </ac:spMkLst>
        </pc:spChg>
        <pc:spChg chg="del">
          <ac:chgData name="Nola Gum" userId="6ed7e2d0-2401-41a6-b096-86b62ebd8337" providerId="ADAL" clId="{256DE6A2-181A-4ACB-8B76-77A67BB0257E}" dt="2023-06-26T01:46:21.425" v="2912"/>
          <ac:spMkLst>
            <pc:docMk/>
            <pc:sldMk cId="0" sldId="362"/>
            <ac:spMk id="28736" creationId="{593ACC25-C262-417A-8AA9-0641C772BDB6}"/>
          </ac:spMkLst>
        </pc:spChg>
        <pc:cxnChg chg="del">
          <ac:chgData name="Nola Gum" userId="6ed7e2d0-2401-41a6-b096-86b62ebd8337" providerId="ADAL" clId="{256DE6A2-181A-4ACB-8B76-77A67BB0257E}" dt="2023-06-26T01:46:21.425" v="2912"/>
          <ac:cxnSpMkLst>
            <pc:docMk/>
            <pc:sldMk cId="0" sldId="362"/>
            <ac:cxnSpMk id="28728" creationId="{7E1D4427-852B-4B37-8E76-0E9F1810BA2A}"/>
          </ac:cxnSpMkLst>
        </pc:cxnChg>
        <pc:cxnChg chg="del">
          <ac:chgData name="Nola Gum" userId="6ed7e2d0-2401-41a6-b096-86b62ebd8337" providerId="ADAL" clId="{256DE6A2-181A-4ACB-8B76-77A67BB0257E}" dt="2023-06-26T01:46:21.425" v="2912"/>
          <ac:cxnSpMkLst>
            <pc:docMk/>
            <pc:sldMk cId="0" sldId="362"/>
            <ac:cxnSpMk id="28732" creationId="{5C6A2BAE-B461-4B55-8E1F-0722ABDD1393}"/>
          </ac:cxnSpMkLst>
        </pc:cxnChg>
      </pc:sldChg>
      <pc:sldChg chg="delSp add setBg delDesignElem modNotesTx">
        <pc:chgData name="Nola Gum" userId="6ed7e2d0-2401-41a6-b096-86b62ebd8337" providerId="ADAL" clId="{256DE6A2-181A-4ACB-8B76-77A67BB0257E}" dt="2023-06-26T01:47:59.327" v="3173" actId="20577"/>
        <pc:sldMkLst>
          <pc:docMk/>
          <pc:sldMk cId="0" sldId="363"/>
        </pc:sldMkLst>
        <pc:spChg chg="del">
          <ac:chgData name="Nola Gum" userId="6ed7e2d0-2401-41a6-b096-86b62ebd8337" providerId="ADAL" clId="{256DE6A2-181A-4ACB-8B76-77A67BB0257E}" dt="2023-06-26T01:46:21.425" v="2912"/>
          <ac:spMkLst>
            <pc:docMk/>
            <pc:sldMk cId="0" sldId="363"/>
            <ac:spMk id="30770" creationId="{4E4490D0-3672-446A-AC12-B4830333BDDD}"/>
          </ac:spMkLst>
        </pc:spChg>
        <pc:spChg chg="del">
          <ac:chgData name="Nola Gum" userId="6ed7e2d0-2401-41a6-b096-86b62ebd8337" providerId="ADAL" clId="{256DE6A2-181A-4ACB-8B76-77A67BB0257E}" dt="2023-06-26T01:46:21.425" v="2912"/>
          <ac:spMkLst>
            <pc:docMk/>
            <pc:sldMk cId="0" sldId="363"/>
            <ac:spMk id="30772" creationId="{39CB82C2-DF65-4EC1-8280-F201D50F570B}"/>
          </ac:spMkLst>
        </pc:spChg>
        <pc:spChg chg="del">
          <ac:chgData name="Nola Gum" userId="6ed7e2d0-2401-41a6-b096-86b62ebd8337" providerId="ADAL" clId="{256DE6A2-181A-4ACB-8B76-77A67BB0257E}" dt="2023-06-26T01:46:21.425" v="2912"/>
          <ac:spMkLst>
            <pc:docMk/>
            <pc:sldMk cId="0" sldId="363"/>
            <ac:spMk id="30776" creationId="{FA4CD5CB-D209-4D70-8CA4-629731C59219}"/>
          </ac:spMkLst>
        </pc:spChg>
        <pc:spChg chg="del">
          <ac:chgData name="Nola Gum" userId="6ed7e2d0-2401-41a6-b096-86b62ebd8337" providerId="ADAL" clId="{256DE6A2-181A-4ACB-8B76-77A67BB0257E}" dt="2023-06-26T01:46:21.425" v="2912"/>
          <ac:spMkLst>
            <pc:docMk/>
            <pc:sldMk cId="0" sldId="363"/>
            <ac:spMk id="30780" creationId="{B4C27B90-DF2B-4D00-BA07-18ED774CD2F1}"/>
          </ac:spMkLst>
        </pc:spChg>
        <pc:spChg chg="del">
          <ac:chgData name="Nola Gum" userId="6ed7e2d0-2401-41a6-b096-86b62ebd8337" providerId="ADAL" clId="{256DE6A2-181A-4ACB-8B76-77A67BB0257E}" dt="2023-06-26T01:46:21.425" v="2912"/>
          <ac:spMkLst>
            <pc:docMk/>
            <pc:sldMk cId="0" sldId="363"/>
            <ac:spMk id="30782" creationId="{593ACC25-C262-417A-8AA9-0641C772BDB6}"/>
          </ac:spMkLst>
        </pc:spChg>
        <pc:cxnChg chg="del">
          <ac:chgData name="Nola Gum" userId="6ed7e2d0-2401-41a6-b096-86b62ebd8337" providerId="ADAL" clId="{256DE6A2-181A-4ACB-8B76-77A67BB0257E}" dt="2023-06-26T01:46:21.425" v="2912"/>
          <ac:cxnSpMkLst>
            <pc:docMk/>
            <pc:sldMk cId="0" sldId="363"/>
            <ac:cxnSpMk id="30774" creationId="{7E1D4427-852B-4B37-8E76-0E9F1810BA2A}"/>
          </ac:cxnSpMkLst>
        </pc:cxnChg>
        <pc:cxnChg chg="del">
          <ac:chgData name="Nola Gum" userId="6ed7e2d0-2401-41a6-b096-86b62ebd8337" providerId="ADAL" clId="{256DE6A2-181A-4ACB-8B76-77A67BB0257E}" dt="2023-06-26T01:46:21.425" v="2912"/>
          <ac:cxnSpMkLst>
            <pc:docMk/>
            <pc:sldMk cId="0" sldId="363"/>
            <ac:cxnSpMk id="30778" creationId="{5C6A2BAE-B461-4B55-8E1F-0722ABDD1393}"/>
          </ac:cxnSpMkLst>
        </pc:cxnChg>
      </pc:sldChg>
      <pc:sldChg chg="addSp delSp modSp new mod setBg setClrOvrMap modNotesTx">
        <pc:chgData name="Nola Gum" userId="6ed7e2d0-2401-41a6-b096-86b62ebd8337" providerId="ADAL" clId="{256DE6A2-181A-4ACB-8B76-77A67BB0257E}" dt="2023-06-26T01:54:36.591" v="3342" actId="14100"/>
        <pc:sldMkLst>
          <pc:docMk/>
          <pc:sldMk cId="1642718259" sldId="364"/>
        </pc:sldMkLst>
        <pc:spChg chg="mod ord">
          <ac:chgData name="Nola Gum" userId="6ed7e2d0-2401-41a6-b096-86b62ebd8337" providerId="ADAL" clId="{256DE6A2-181A-4ACB-8B76-77A67BB0257E}" dt="2023-06-26T01:54:36.591" v="3342" actId="14100"/>
          <ac:spMkLst>
            <pc:docMk/>
            <pc:sldMk cId="1642718259" sldId="364"/>
            <ac:spMk id="2" creationId="{961622DF-E576-18E4-65BD-42AE1A4AF435}"/>
          </ac:spMkLst>
        </pc:spChg>
        <pc:spChg chg="del mod">
          <ac:chgData name="Nola Gum" userId="6ed7e2d0-2401-41a6-b096-86b62ebd8337" providerId="ADAL" clId="{256DE6A2-181A-4ACB-8B76-77A67BB0257E}" dt="2023-06-26T01:54:15.505" v="3330" actId="478"/>
          <ac:spMkLst>
            <pc:docMk/>
            <pc:sldMk cId="1642718259" sldId="364"/>
            <ac:spMk id="3" creationId="{69DD0914-FDF9-4C9B-6221-64438B57A115}"/>
          </ac:spMkLst>
        </pc:spChg>
        <pc:spChg chg="add del">
          <ac:chgData name="Nola Gum" userId="6ed7e2d0-2401-41a6-b096-86b62ebd8337" providerId="ADAL" clId="{256DE6A2-181A-4ACB-8B76-77A67BB0257E}" dt="2023-06-26T01:53:11.175" v="3266" actId="22"/>
          <ac:spMkLst>
            <pc:docMk/>
            <pc:sldMk cId="1642718259" sldId="364"/>
            <ac:spMk id="5" creationId="{34B5A06B-74FC-CB4B-5B5A-608AAACE71C5}"/>
          </ac:spMkLst>
        </pc:spChg>
        <pc:spChg chg="add del">
          <ac:chgData name="Nola Gum" userId="6ed7e2d0-2401-41a6-b096-86b62ebd8337" providerId="ADAL" clId="{256DE6A2-181A-4ACB-8B76-77A67BB0257E}" dt="2023-06-26T01:54:01.606" v="3326" actId="26606"/>
          <ac:spMkLst>
            <pc:docMk/>
            <pc:sldMk cId="1642718259" sldId="364"/>
            <ac:spMk id="9" creationId="{311973C2-EB8B-452A-A698-4A252FD3AE28}"/>
          </ac:spMkLst>
        </pc:spChg>
        <pc:spChg chg="add del">
          <ac:chgData name="Nola Gum" userId="6ed7e2d0-2401-41a6-b096-86b62ebd8337" providerId="ADAL" clId="{256DE6A2-181A-4ACB-8B76-77A67BB0257E}" dt="2023-06-26T01:54:01.606" v="3326" actId="26606"/>
          <ac:spMkLst>
            <pc:docMk/>
            <pc:sldMk cId="1642718259" sldId="364"/>
            <ac:spMk id="11" creationId="{10162E77-11AD-44A7-84EC-40C59EEFBD2E}"/>
          </ac:spMkLst>
        </pc:spChg>
        <pc:spChg chg="add del">
          <ac:chgData name="Nola Gum" userId="6ed7e2d0-2401-41a6-b096-86b62ebd8337" providerId="ADAL" clId="{256DE6A2-181A-4ACB-8B76-77A67BB0257E}" dt="2023-06-26T01:54:12.241" v="3329" actId="26606"/>
          <ac:spMkLst>
            <pc:docMk/>
            <pc:sldMk cId="1642718259" sldId="364"/>
            <ac:spMk id="20" creationId="{F0023454-C8F8-4D6E-8537-CCFD0CA394B8}"/>
          </ac:spMkLst>
        </pc:spChg>
        <pc:spChg chg="add del">
          <ac:chgData name="Nola Gum" userId="6ed7e2d0-2401-41a6-b096-86b62ebd8337" providerId="ADAL" clId="{256DE6A2-181A-4ACB-8B76-77A67BB0257E}" dt="2023-06-26T01:54:12.241" v="3329" actId="26606"/>
          <ac:spMkLst>
            <pc:docMk/>
            <pc:sldMk cId="1642718259" sldId="364"/>
            <ac:spMk id="22" creationId="{7E074050-0E37-4F72-95BE-2439FAD04BCF}"/>
          </ac:spMkLst>
        </pc:spChg>
        <pc:spChg chg="add">
          <ac:chgData name="Nola Gum" userId="6ed7e2d0-2401-41a6-b096-86b62ebd8337" providerId="ADAL" clId="{256DE6A2-181A-4ACB-8B76-77A67BB0257E}" dt="2023-06-26T01:54:12.241" v="3329" actId="26606"/>
          <ac:spMkLst>
            <pc:docMk/>
            <pc:sldMk cId="1642718259" sldId="364"/>
            <ac:spMk id="27" creationId="{990D0034-F768-41E7-85D4-F38C4DE85770}"/>
          </ac:spMkLst>
        </pc:spChg>
        <pc:picChg chg="add del mod ord">
          <ac:chgData name="Nola Gum" userId="6ed7e2d0-2401-41a6-b096-86b62ebd8337" providerId="ADAL" clId="{256DE6A2-181A-4ACB-8B76-77A67BB0257E}" dt="2023-06-26T01:54:12.241" v="3329" actId="26606"/>
          <ac:picMkLst>
            <pc:docMk/>
            <pc:sldMk cId="1642718259" sldId="364"/>
            <ac:picMk id="6" creationId="{8E5F2822-7838-BE67-E838-382247AA4F97}"/>
          </ac:picMkLst>
        </pc:picChg>
        <pc:cxnChg chg="add del">
          <ac:chgData name="Nola Gum" userId="6ed7e2d0-2401-41a6-b096-86b62ebd8337" providerId="ADAL" clId="{256DE6A2-181A-4ACB-8B76-77A67BB0257E}" dt="2023-06-26T01:54:01.606" v="3326" actId="26606"/>
          <ac:cxnSpMkLst>
            <pc:docMk/>
            <pc:sldMk cId="1642718259" sldId="364"/>
            <ac:cxnSpMk id="13" creationId="{5AB158E9-1B40-4CD6-95F0-95CA11DF7B7A}"/>
          </ac:cxnSpMkLst>
        </pc:cxnChg>
        <pc:cxnChg chg="add del">
          <ac:chgData name="Nola Gum" userId="6ed7e2d0-2401-41a6-b096-86b62ebd8337" providerId="ADAL" clId="{256DE6A2-181A-4ACB-8B76-77A67BB0257E}" dt="2023-06-26T01:54:12.241" v="3329" actId="26606"/>
          <ac:cxnSpMkLst>
            <pc:docMk/>
            <pc:sldMk cId="1642718259" sldId="364"/>
            <ac:cxnSpMk id="18" creationId="{83477320-2176-43A7-964D-F98AFECB20F7}"/>
          </ac:cxnSpMkLst>
        </pc:cxnChg>
        <pc:cxnChg chg="add">
          <ac:chgData name="Nola Gum" userId="6ed7e2d0-2401-41a6-b096-86b62ebd8337" providerId="ADAL" clId="{256DE6A2-181A-4ACB-8B76-77A67BB0257E}" dt="2023-06-26T01:54:12.241" v="3329" actId="26606"/>
          <ac:cxnSpMkLst>
            <pc:docMk/>
            <pc:sldMk cId="1642718259" sldId="364"/>
            <ac:cxnSpMk id="29" creationId="{5A0A5CF6-407C-4691-8122-49DF69D0020D}"/>
          </ac:cxnSpMkLst>
        </pc:cxnChg>
      </pc:sldChg>
      <pc:sldChg chg="addSp delSp modSp new mod setBg modNotesTx">
        <pc:chgData name="Nola Gum" userId="6ed7e2d0-2401-41a6-b096-86b62ebd8337" providerId="ADAL" clId="{256DE6A2-181A-4ACB-8B76-77A67BB0257E}" dt="2023-06-27T02:19:30.923" v="5313" actId="255"/>
        <pc:sldMkLst>
          <pc:docMk/>
          <pc:sldMk cId="2155501680" sldId="365"/>
        </pc:sldMkLst>
        <pc:spChg chg="mod">
          <ac:chgData name="Nola Gum" userId="6ed7e2d0-2401-41a6-b096-86b62ebd8337" providerId="ADAL" clId="{256DE6A2-181A-4ACB-8B76-77A67BB0257E}" dt="2023-06-26T01:56:41.799" v="3508" actId="26606"/>
          <ac:spMkLst>
            <pc:docMk/>
            <pc:sldMk cId="2155501680" sldId="365"/>
            <ac:spMk id="2" creationId="{11C6D113-27C5-3BB3-4555-AC9A8C20DCD0}"/>
          </ac:spMkLst>
        </pc:spChg>
        <pc:spChg chg="del mod">
          <ac:chgData name="Nola Gum" userId="6ed7e2d0-2401-41a6-b096-86b62ebd8337" providerId="ADAL" clId="{256DE6A2-181A-4ACB-8B76-77A67BB0257E}" dt="2023-06-26T01:56:33.165" v="3507" actId="26606"/>
          <ac:spMkLst>
            <pc:docMk/>
            <pc:sldMk cId="2155501680" sldId="365"/>
            <ac:spMk id="3" creationId="{CDCEF71A-8F29-A5EF-2AC3-EA8D71D4BE9E}"/>
          </ac:spMkLst>
        </pc:spChg>
        <pc:spChg chg="add">
          <ac:chgData name="Nola Gum" userId="6ed7e2d0-2401-41a6-b096-86b62ebd8337" providerId="ADAL" clId="{256DE6A2-181A-4ACB-8B76-77A67BB0257E}" dt="2023-06-26T01:56:41.799" v="3508" actId="26606"/>
          <ac:spMkLst>
            <pc:docMk/>
            <pc:sldMk cId="2155501680" sldId="365"/>
            <ac:spMk id="10" creationId="{63E00694-E403-4987-8634-15F6D8E4C38C}"/>
          </ac:spMkLst>
        </pc:spChg>
        <pc:graphicFrameChg chg="add mod modGraphic">
          <ac:chgData name="Nola Gum" userId="6ed7e2d0-2401-41a6-b096-86b62ebd8337" providerId="ADAL" clId="{256DE6A2-181A-4ACB-8B76-77A67BB0257E}" dt="2023-06-27T02:19:30.923" v="5313" actId="255"/>
          <ac:graphicFrameMkLst>
            <pc:docMk/>
            <pc:sldMk cId="2155501680" sldId="365"/>
            <ac:graphicFrameMk id="5" creationId="{60EFE9AB-A186-6E10-FE5F-DF3922D11335}"/>
          </ac:graphicFrameMkLst>
        </pc:graphicFrameChg>
      </pc:sldChg>
      <pc:sldChg chg="addSp delSp modSp new mod setBg setClrOvrMap modNotesTx">
        <pc:chgData name="Nola Gum" userId="6ed7e2d0-2401-41a6-b096-86b62ebd8337" providerId="ADAL" clId="{256DE6A2-181A-4ACB-8B76-77A67BB0257E}" dt="2023-06-27T02:19:58.366" v="5327" actId="20577"/>
        <pc:sldMkLst>
          <pc:docMk/>
          <pc:sldMk cId="2462618798" sldId="366"/>
        </pc:sldMkLst>
        <pc:spChg chg="mod">
          <ac:chgData name="Nola Gum" userId="6ed7e2d0-2401-41a6-b096-86b62ebd8337" providerId="ADAL" clId="{256DE6A2-181A-4ACB-8B76-77A67BB0257E}" dt="2023-06-26T01:59:25.746" v="3585" actId="26606"/>
          <ac:spMkLst>
            <pc:docMk/>
            <pc:sldMk cId="2462618798" sldId="366"/>
            <ac:spMk id="2" creationId="{820BE9E5-198E-3B83-BF59-4B1ADFDA2530}"/>
          </ac:spMkLst>
        </pc:spChg>
        <pc:spChg chg="add del mod">
          <ac:chgData name="Nola Gum" userId="6ed7e2d0-2401-41a6-b096-86b62ebd8337" providerId="ADAL" clId="{256DE6A2-181A-4ACB-8B76-77A67BB0257E}" dt="2023-06-27T02:19:45.578" v="5314" actId="478"/>
          <ac:spMkLst>
            <pc:docMk/>
            <pc:sldMk cId="2462618798" sldId="366"/>
            <ac:spMk id="3" creationId="{34246210-5C21-8FD4-77C0-C4A7A9E4C14F}"/>
          </ac:spMkLst>
        </pc:spChg>
        <pc:spChg chg="add del">
          <ac:chgData name="Nola Gum" userId="6ed7e2d0-2401-41a6-b096-86b62ebd8337" providerId="ADAL" clId="{256DE6A2-181A-4ACB-8B76-77A67BB0257E}" dt="2023-06-26T01:59:25.746" v="3585" actId="26606"/>
          <ac:spMkLst>
            <pc:docMk/>
            <pc:sldMk cId="2462618798" sldId="366"/>
            <ac:spMk id="8" creationId="{C8DD82D3-D002-45B0-B16A-82B3DA4EFDDB}"/>
          </ac:spMkLst>
        </pc:spChg>
        <pc:spChg chg="add del">
          <ac:chgData name="Nola Gum" userId="6ed7e2d0-2401-41a6-b096-86b62ebd8337" providerId="ADAL" clId="{256DE6A2-181A-4ACB-8B76-77A67BB0257E}" dt="2023-06-26T01:58:32.666" v="3575" actId="26606"/>
          <ac:spMkLst>
            <pc:docMk/>
            <pc:sldMk cId="2462618798" sldId="366"/>
            <ac:spMk id="9" creationId="{329F45E3-C125-49F5-863F-3F771273B79A}"/>
          </ac:spMkLst>
        </pc:spChg>
        <pc:spChg chg="add del">
          <ac:chgData name="Nola Gum" userId="6ed7e2d0-2401-41a6-b096-86b62ebd8337" providerId="ADAL" clId="{256DE6A2-181A-4ACB-8B76-77A67BB0257E}" dt="2023-06-26T01:58:32.666" v="3575" actId="26606"/>
          <ac:spMkLst>
            <pc:docMk/>
            <pc:sldMk cId="2462618798" sldId="366"/>
            <ac:spMk id="11" creationId="{F23C6175-7110-4DB0-BEA4-FC1D293020BC}"/>
          </ac:spMkLst>
        </pc:spChg>
        <pc:spChg chg="add del">
          <ac:chgData name="Nola Gum" userId="6ed7e2d0-2401-41a6-b096-86b62ebd8337" providerId="ADAL" clId="{256DE6A2-181A-4ACB-8B76-77A67BB0257E}" dt="2023-06-26T01:59:25.746" v="3585" actId="26606"/>
          <ac:spMkLst>
            <pc:docMk/>
            <pc:sldMk cId="2462618798" sldId="366"/>
            <ac:spMk id="12" creationId="{4C15B19B-E7BB-4060-B12F-3CDA8EF16A52}"/>
          </ac:spMkLst>
        </pc:spChg>
        <pc:spChg chg="add del">
          <ac:chgData name="Nola Gum" userId="6ed7e2d0-2401-41a6-b096-86b62ebd8337" providerId="ADAL" clId="{256DE6A2-181A-4ACB-8B76-77A67BB0257E}" dt="2023-06-26T01:58:32.666" v="3575" actId="26606"/>
          <ac:spMkLst>
            <pc:docMk/>
            <pc:sldMk cId="2462618798" sldId="366"/>
            <ac:spMk id="17" creationId="{B0DD4D4C-0A16-4FBA-9931-1F0FCE92E2AA}"/>
          </ac:spMkLst>
        </pc:spChg>
        <pc:spChg chg="add del">
          <ac:chgData name="Nola Gum" userId="6ed7e2d0-2401-41a6-b096-86b62ebd8337" providerId="ADAL" clId="{256DE6A2-181A-4ACB-8B76-77A67BB0257E}" dt="2023-06-26T01:59:14.106" v="3580" actId="26606"/>
          <ac:spMkLst>
            <pc:docMk/>
            <pc:sldMk cId="2462618798" sldId="366"/>
            <ac:spMk id="18" creationId="{329F45E3-C125-49F5-863F-3F771273B79A}"/>
          </ac:spMkLst>
        </pc:spChg>
        <pc:spChg chg="add del">
          <ac:chgData name="Nola Gum" userId="6ed7e2d0-2401-41a6-b096-86b62ebd8337" providerId="ADAL" clId="{256DE6A2-181A-4ACB-8B76-77A67BB0257E}" dt="2023-06-26T01:58:32.666" v="3575" actId="26606"/>
          <ac:spMkLst>
            <pc:docMk/>
            <pc:sldMk cId="2462618798" sldId="366"/>
            <ac:spMk id="19" creationId="{10E8F221-2C17-451E-A781-791A48BDA1DD}"/>
          </ac:spMkLst>
        </pc:spChg>
        <pc:spChg chg="add del">
          <ac:chgData name="Nola Gum" userId="6ed7e2d0-2401-41a6-b096-86b62ebd8337" providerId="ADAL" clId="{256DE6A2-181A-4ACB-8B76-77A67BB0257E}" dt="2023-06-26T01:59:14.106" v="3580" actId="26606"/>
          <ac:spMkLst>
            <pc:docMk/>
            <pc:sldMk cId="2462618798" sldId="366"/>
            <ac:spMk id="20" creationId="{F23C6175-7110-4DB0-BEA4-FC1D293020BC}"/>
          </ac:spMkLst>
        </pc:spChg>
        <pc:spChg chg="add del">
          <ac:chgData name="Nola Gum" userId="6ed7e2d0-2401-41a6-b096-86b62ebd8337" providerId="ADAL" clId="{256DE6A2-181A-4ACB-8B76-77A67BB0257E}" dt="2023-06-26T01:58:53.753" v="3577" actId="26606"/>
          <ac:spMkLst>
            <pc:docMk/>
            <pc:sldMk cId="2462618798" sldId="366"/>
            <ac:spMk id="21" creationId="{329F45E3-C125-49F5-863F-3F771273B79A}"/>
          </ac:spMkLst>
        </pc:spChg>
        <pc:spChg chg="add del">
          <ac:chgData name="Nola Gum" userId="6ed7e2d0-2401-41a6-b096-86b62ebd8337" providerId="ADAL" clId="{256DE6A2-181A-4ACB-8B76-77A67BB0257E}" dt="2023-06-26T01:58:53.753" v="3577" actId="26606"/>
          <ac:spMkLst>
            <pc:docMk/>
            <pc:sldMk cId="2462618798" sldId="366"/>
            <ac:spMk id="22" creationId="{F23C6175-7110-4DB0-BEA4-FC1D293020BC}"/>
          </ac:spMkLst>
        </pc:spChg>
        <pc:spChg chg="add del">
          <ac:chgData name="Nola Gum" userId="6ed7e2d0-2401-41a6-b096-86b62ebd8337" providerId="ADAL" clId="{256DE6A2-181A-4ACB-8B76-77A67BB0257E}" dt="2023-06-26T01:58:53.753" v="3577" actId="26606"/>
          <ac:spMkLst>
            <pc:docMk/>
            <pc:sldMk cId="2462618798" sldId="366"/>
            <ac:spMk id="26" creationId="{14A69E81-40C1-4C29-85AB-788C974AEA35}"/>
          </ac:spMkLst>
        </pc:spChg>
        <pc:spChg chg="add del">
          <ac:chgData name="Nola Gum" userId="6ed7e2d0-2401-41a6-b096-86b62ebd8337" providerId="ADAL" clId="{256DE6A2-181A-4ACB-8B76-77A67BB0257E}" dt="2023-06-26T01:58:53.753" v="3577" actId="26606"/>
          <ac:spMkLst>
            <pc:docMk/>
            <pc:sldMk cId="2462618798" sldId="366"/>
            <ac:spMk id="27" creationId="{63354FDC-AD2B-4C53-819C-6ABAD42EA48A}"/>
          </ac:spMkLst>
        </pc:spChg>
        <pc:spChg chg="add del">
          <ac:chgData name="Nola Gum" userId="6ed7e2d0-2401-41a6-b096-86b62ebd8337" providerId="ADAL" clId="{256DE6A2-181A-4ACB-8B76-77A67BB0257E}" dt="2023-06-26T01:59:14.106" v="3580" actId="26606"/>
          <ac:spMkLst>
            <pc:docMk/>
            <pc:sldMk cId="2462618798" sldId="366"/>
            <ac:spMk id="28" creationId="{63354FDC-AD2B-4C53-819C-6ABAD42EA48A}"/>
          </ac:spMkLst>
        </pc:spChg>
        <pc:spChg chg="add del">
          <ac:chgData name="Nola Gum" userId="6ed7e2d0-2401-41a6-b096-86b62ebd8337" providerId="ADAL" clId="{256DE6A2-181A-4ACB-8B76-77A67BB0257E}" dt="2023-06-26T01:59:14.106" v="3580" actId="26606"/>
          <ac:spMkLst>
            <pc:docMk/>
            <pc:sldMk cId="2462618798" sldId="366"/>
            <ac:spMk id="30" creationId="{14A69E81-40C1-4C29-85AB-788C974AEA35}"/>
          </ac:spMkLst>
        </pc:spChg>
        <pc:spChg chg="add">
          <ac:chgData name="Nola Gum" userId="6ed7e2d0-2401-41a6-b096-86b62ebd8337" providerId="ADAL" clId="{256DE6A2-181A-4ACB-8B76-77A67BB0257E}" dt="2023-06-26T01:59:25.746" v="3585" actId="26606"/>
          <ac:spMkLst>
            <pc:docMk/>
            <pc:sldMk cId="2462618798" sldId="366"/>
            <ac:spMk id="31" creationId="{593ACC25-C262-417A-8AA9-0641C772BDB6}"/>
          </ac:spMkLst>
        </pc:spChg>
        <pc:spChg chg="add">
          <ac:chgData name="Nola Gum" userId="6ed7e2d0-2401-41a6-b096-86b62ebd8337" providerId="ADAL" clId="{256DE6A2-181A-4ACB-8B76-77A67BB0257E}" dt="2023-06-26T01:59:25.746" v="3585" actId="26606"/>
          <ac:spMkLst>
            <pc:docMk/>
            <pc:sldMk cId="2462618798" sldId="366"/>
            <ac:spMk id="32" creationId="{4E4490D0-3672-446A-AC12-B4830333BDDD}"/>
          </ac:spMkLst>
        </pc:spChg>
        <pc:spChg chg="add">
          <ac:chgData name="Nola Gum" userId="6ed7e2d0-2401-41a6-b096-86b62ebd8337" providerId="ADAL" clId="{256DE6A2-181A-4ACB-8B76-77A67BB0257E}" dt="2023-06-26T01:59:25.746" v="3585" actId="26606"/>
          <ac:spMkLst>
            <pc:docMk/>
            <pc:sldMk cId="2462618798" sldId="366"/>
            <ac:spMk id="33" creationId="{39CB82C2-DF65-4EC1-8280-F201D50F570B}"/>
          </ac:spMkLst>
        </pc:spChg>
        <pc:spChg chg="add">
          <ac:chgData name="Nola Gum" userId="6ed7e2d0-2401-41a6-b096-86b62ebd8337" providerId="ADAL" clId="{256DE6A2-181A-4ACB-8B76-77A67BB0257E}" dt="2023-06-26T01:59:25.746" v="3585" actId="26606"/>
          <ac:spMkLst>
            <pc:docMk/>
            <pc:sldMk cId="2462618798" sldId="366"/>
            <ac:spMk id="35" creationId="{FA4CD5CB-D209-4D70-8CA4-629731C59219}"/>
          </ac:spMkLst>
        </pc:spChg>
        <pc:spChg chg="add">
          <ac:chgData name="Nola Gum" userId="6ed7e2d0-2401-41a6-b096-86b62ebd8337" providerId="ADAL" clId="{256DE6A2-181A-4ACB-8B76-77A67BB0257E}" dt="2023-06-26T01:59:25.746" v="3585" actId="26606"/>
          <ac:spMkLst>
            <pc:docMk/>
            <pc:sldMk cId="2462618798" sldId="366"/>
            <ac:spMk id="38" creationId="{B4C27B90-DF2B-4D00-BA07-18ED774CD2F1}"/>
          </ac:spMkLst>
        </pc:spChg>
        <pc:picChg chg="add del">
          <ac:chgData name="Nola Gum" userId="6ed7e2d0-2401-41a6-b096-86b62ebd8337" providerId="ADAL" clId="{256DE6A2-181A-4ACB-8B76-77A67BB0257E}" dt="2023-06-26T01:58:32.666" v="3575" actId="26606"/>
          <ac:picMkLst>
            <pc:docMk/>
            <pc:sldMk cId="2462618798" sldId="366"/>
            <ac:picMk id="5" creationId="{BA958F6A-FB2C-F5FE-D463-FC13CCAB8B75}"/>
          </ac:picMkLst>
        </pc:picChg>
        <pc:picChg chg="add del">
          <ac:chgData name="Nola Gum" userId="6ed7e2d0-2401-41a6-b096-86b62ebd8337" providerId="ADAL" clId="{256DE6A2-181A-4ACB-8B76-77A67BB0257E}" dt="2023-06-26T01:59:14.106" v="3580" actId="26606"/>
          <ac:picMkLst>
            <pc:docMk/>
            <pc:sldMk cId="2462618798" sldId="366"/>
            <ac:picMk id="14" creationId="{1EB632A5-FB64-23AE-E2A5-914E02E6BE32}"/>
          </ac:picMkLst>
        </pc:picChg>
        <pc:picChg chg="add del">
          <ac:chgData name="Nola Gum" userId="6ed7e2d0-2401-41a6-b096-86b62ebd8337" providerId="ADAL" clId="{256DE6A2-181A-4ACB-8B76-77A67BB0257E}" dt="2023-06-26T01:58:53.753" v="3577" actId="26606"/>
          <ac:picMkLst>
            <pc:docMk/>
            <pc:sldMk cId="2462618798" sldId="366"/>
            <ac:picMk id="24" creationId="{38352AB1-E64B-62E4-BAB3-DEA447A24403}"/>
          </ac:picMkLst>
        </pc:picChg>
        <pc:picChg chg="add">
          <ac:chgData name="Nola Gum" userId="6ed7e2d0-2401-41a6-b096-86b62ebd8337" providerId="ADAL" clId="{256DE6A2-181A-4ACB-8B76-77A67BB0257E}" dt="2023-06-26T01:59:25.746" v="3585" actId="26606"/>
          <ac:picMkLst>
            <pc:docMk/>
            <pc:sldMk cId="2462618798" sldId="366"/>
            <ac:picMk id="36" creationId="{DFA57257-6F30-EBC1-50EC-07657489950D}"/>
          </ac:picMkLst>
        </pc:picChg>
        <pc:cxnChg chg="add del">
          <ac:chgData name="Nola Gum" userId="6ed7e2d0-2401-41a6-b096-86b62ebd8337" providerId="ADAL" clId="{256DE6A2-181A-4ACB-8B76-77A67BB0257E}" dt="2023-06-26T01:59:25.746" v="3585" actId="26606"/>
          <ac:cxnSpMkLst>
            <pc:docMk/>
            <pc:sldMk cId="2462618798" sldId="366"/>
            <ac:cxnSpMk id="10" creationId="{9F09C252-16FE-4557-AD6D-BB5CA773496C}"/>
          </ac:cxnSpMkLst>
        </pc:cxnChg>
        <pc:cxnChg chg="add del">
          <ac:chgData name="Nola Gum" userId="6ed7e2d0-2401-41a6-b096-86b62ebd8337" providerId="ADAL" clId="{256DE6A2-181A-4ACB-8B76-77A67BB0257E}" dt="2023-06-26T01:58:32.666" v="3575" actId="26606"/>
          <ac:cxnSpMkLst>
            <pc:docMk/>
            <pc:sldMk cId="2462618798" sldId="366"/>
            <ac:cxnSpMk id="13" creationId="{044DF19B-511F-4F07-A7AD-1A010C6BFCB2}"/>
          </ac:cxnSpMkLst>
        </pc:cxnChg>
        <pc:cxnChg chg="add del">
          <ac:chgData name="Nola Gum" userId="6ed7e2d0-2401-41a6-b096-86b62ebd8337" providerId="ADAL" clId="{256DE6A2-181A-4ACB-8B76-77A67BB0257E}" dt="2023-06-26T01:58:32.666" v="3575" actId="26606"/>
          <ac:cxnSpMkLst>
            <pc:docMk/>
            <pc:sldMk cId="2462618798" sldId="366"/>
            <ac:cxnSpMk id="15" creationId="{ED26D631-71B1-41FC-8183-9A37F884E4EA}"/>
          </ac:cxnSpMkLst>
        </pc:cxnChg>
        <pc:cxnChg chg="add del">
          <ac:chgData name="Nola Gum" userId="6ed7e2d0-2401-41a6-b096-86b62ebd8337" providerId="ADAL" clId="{256DE6A2-181A-4ACB-8B76-77A67BB0257E}" dt="2023-06-26T01:59:14.106" v="3580" actId="26606"/>
          <ac:cxnSpMkLst>
            <pc:docMk/>
            <pc:sldMk cId="2462618798" sldId="366"/>
            <ac:cxnSpMk id="16" creationId="{044DF19B-511F-4F07-A7AD-1A010C6BFCB2}"/>
          </ac:cxnSpMkLst>
        </pc:cxnChg>
        <pc:cxnChg chg="add del">
          <ac:chgData name="Nola Gum" userId="6ed7e2d0-2401-41a6-b096-86b62ebd8337" providerId="ADAL" clId="{256DE6A2-181A-4ACB-8B76-77A67BB0257E}" dt="2023-06-26T01:58:53.753" v="3577" actId="26606"/>
          <ac:cxnSpMkLst>
            <pc:docMk/>
            <pc:sldMk cId="2462618798" sldId="366"/>
            <ac:cxnSpMk id="23" creationId="{044DF19B-511F-4F07-A7AD-1A010C6BFCB2}"/>
          </ac:cxnSpMkLst>
        </pc:cxnChg>
        <pc:cxnChg chg="add del">
          <ac:chgData name="Nola Gum" userId="6ed7e2d0-2401-41a6-b096-86b62ebd8337" providerId="ADAL" clId="{256DE6A2-181A-4ACB-8B76-77A67BB0257E}" dt="2023-06-26T01:58:53.753" v="3577" actId="26606"/>
          <ac:cxnSpMkLst>
            <pc:docMk/>
            <pc:sldMk cId="2462618798" sldId="366"/>
            <ac:cxnSpMk id="25" creationId="{E68A34FC-388E-4048-A995-C05C6EA9757A}"/>
          </ac:cxnSpMkLst>
        </pc:cxnChg>
        <pc:cxnChg chg="add del">
          <ac:chgData name="Nola Gum" userId="6ed7e2d0-2401-41a6-b096-86b62ebd8337" providerId="ADAL" clId="{256DE6A2-181A-4ACB-8B76-77A67BB0257E}" dt="2023-06-26T01:59:14.106" v="3580" actId="26606"/>
          <ac:cxnSpMkLst>
            <pc:docMk/>
            <pc:sldMk cId="2462618798" sldId="366"/>
            <ac:cxnSpMk id="29" creationId="{E68A34FC-388E-4048-A995-C05C6EA9757A}"/>
          </ac:cxnSpMkLst>
        </pc:cxnChg>
        <pc:cxnChg chg="add">
          <ac:chgData name="Nola Gum" userId="6ed7e2d0-2401-41a6-b096-86b62ebd8337" providerId="ADAL" clId="{256DE6A2-181A-4ACB-8B76-77A67BB0257E}" dt="2023-06-26T01:59:25.746" v="3585" actId="26606"/>
          <ac:cxnSpMkLst>
            <pc:docMk/>
            <pc:sldMk cId="2462618798" sldId="366"/>
            <ac:cxnSpMk id="34" creationId="{7E1D4427-852B-4B37-8E76-0E9F1810BA2A}"/>
          </ac:cxnSpMkLst>
        </pc:cxnChg>
        <pc:cxnChg chg="add">
          <ac:chgData name="Nola Gum" userId="6ed7e2d0-2401-41a6-b096-86b62ebd8337" providerId="ADAL" clId="{256DE6A2-181A-4ACB-8B76-77A67BB0257E}" dt="2023-06-26T01:59:25.746" v="3585" actId="26606"/>
          <ac:cxnSpMkLst>
            <pc:docMk/>
            <pc:sldMk cId="2462618798" sldId="366"/>
            <ac:cxnSpMk id="37" creationId="{5C6A2BAE-B461-4B55-8E1F-0722ABDD1393}"/>
          </ac:cxnSpMkLst>
        </pc:cxnChg>
      </pc:sldChg>
      <pc:sldChg chg="addSp modSp new mod modAnim modNotesTx">
        <pc:chgData name="Nola Gum" userId="6ed7e2d0-2401-41a6-b096-86b62ebd8337" providerId="ADAL" clId="{256DE6A2-181A-4ACB-8B76-77A67BB0257E}" dt="2023-06-26T02:04:55.725" v="3595"/>
        <pc:sldMkLst>
          <pc:docMk/>
          <pc:sldMk cId="1554650358" sldId="367"/>
        </pc:sldMkLst>
        <pc:spChg chg="mod">
          <ac:chgData name="Nola Gum" userId="6ed7e2d0-2401-41a6-b096-86b62ebd8337" providerId="ADAL" clId="{256DE6A2-181A-4ACB-8B76-77A67BB0257E}" dt="2023-06-26T02:03:59.728" v="3590" actId="6549"/>
          <ac:spMkLst>
            <pc:docMk/>
            <pc:sldMk cId="1554650358" sldId="367"/>
            <ac:spMk id="3" creationId="{045E6A92-6A32-E455-FD49-CCAA95D4474A}"/>
          </ac:spMkLst>
        </pc:spChg>
        <pc:picChg chg="add mod">
          <ac:chgData name="Nola Gum" userId="6ed7e2d0-2401-41a6-b096-86b62ebd8337" providerId="ADAL" clId="{256DE6A2-181A-4ACB-8B76-77A67BB0257E}" dt="2023-06-26T02:04:23.188" v="3594" actId="1076"/>
          <ac:picMkLst>
            <pc:docMk/>
            <pc:sldMk cId="1554650358" sldId="367"/>
            <ac:picMk id="4" creationId="{ED5029A2-6AD1-AED0-B2C9-996F7FBB04AD}"/>
          </ac:picMkLst>
        </pc:picChg>
      </pc:sldChg>
      <pc:sldChg chg="modSp new del mod modNotesTx">
        <pc:chgData name="Nola Gum" userId="6ed7e2d0-2401-41a6-b096-86b62ebd8337" providerId="ADAL" clId="{256DE6A2-181A-4ACB-8B76-77A67BB0257E}" dt="2023-06-26T02:18:55.555" v="3972" actId="47"/>
        <pc:sldMkLst>
          <pc:docMk/>
          <pc:sldMk cId="769838513" sldId="368"/>
        </pc:sldMkLst>
        <pc:spChg chg="mod">
          <ac:chgData name="Nola Gum" userId="6ed7e2d0-2401-41a6-b096-86b62ebd8337" providerId="ADAL" clId="{256DE6A2-181A-4ACB-8B76-77A67BB0257E}" dt="2023-06-26T02:09:22.713" v="3678" actId="20577"/>
          <ac:spMkLst>
            <pc:docMk/>
            <pc:sldMk cId="769838513" sldId="368"/>
            <ac:spMk id="2" creationId="{9D34CC8D-7DAD-23E3-4D86-34EC179CE3A8}"/>
          </ac:spMkLst>
        </pc:spChg>
      </pc:sldChg>
      <pc:sldChg chg="addSp modSp new mod setBg modNotesTx">
        <pc:chgData name="Nola Gum" userId="6ed7e2d0-2401-41a6-b096-86b62ebd8337" providerId="ADAL" clId="{256DE6A2-181A-4ACB-8B76-77A67BB0257E}" dt="2023-06-27T02:16:33.756" v="5276" actId="27636"/>
        <pc:sldMkLst>
          <pc:docMk/>
          <pc:sldMk cId="3603834155" sldId="369"/>
        </pc:sldMkLst>
        <pc:spChg chg="mod">
          <ac:chgData name="Nola Gum" userId="6ed7e2d0-2401-41a6-b096-86b62ebd8337" providerId="ADAL" clId="{256DE6A2-181A-4ACB-8B76-77A67BB0257E}" dt="2023-06-27T02:15:45.580" v="5263" actId="26606"/>
          <ac:spMkLst>
            <pc:docMk/>
            <pc:sldMk cId="3603834155" sldId="369"/>
            <ac:spMk id="2" creationId="{6477E610-1182-B6CB-AA07-278BF62EFE59}"/>
          </ac:spMkLst>
        </pc:spChg>
        <pc:spChg chg="mod ord">
          <ac:chgData name="Nola Gum" userId="6ed7e2d0-2401-41a6-b096-86b62ebd8337" providerId="ADAL" clId="{256DE6A2-181A-4ACB-8B76-77A67BB0257E}" dt="2023-06-27T02:16:33.756" v="5276" actId="27636"/>
          <ac:spMkLst>
            <pc:docMk/>
            <pc:sldMk cId="3603834155" sldId="369"/>
            <ac:spMk id="3" creationId="{F70F3991-2B90-E904-869B-087DA82662D7}"/>
          </ac:spMkLst>
        </pc:spChg>
        <pc:spChg chg="add">
          <ac:chgData name="Nola Gum" userId="6ed7e2d0-2401-41a6-b096-86b62ebd8337" providerId="ADAL" clId="{256DE6A2-181A-4ACB-8B76-77A67BB0257E}" dt="2023-06-27T02:15:45.580" v="5263" actId="26606"/>
          <ac:spMkLst>
            <pc:docMk/>
            <pc:sldMk cId="3603834155" sldId="369"/>
            <ac:spMk id="10" creationId="{311973C2-EB8B-452A-A698-4A252FD3AE28}"/>
          </ac:spMkLst>
        </pc:spChg>
        <pc:spChg chg="add">
          <ac:chgData name="Nola Gum" userId="6ed7e2d0-2401-41a6-b096-86b62ebd8337" providerId="ADAL" clId="{256DE6A2-181A-4ACB-8B76-77A67BB0257E}" dt="2023-06-27T02:15:45.580" v="5263" actId="26606"/>
          <ac:spMkLst>
            <pc:docMk/>
            <pc:sldMk cId="3603834155" sldId="369"/>
            <ac:spMk id="12" creationId="{10162E77-11AD-44A7-84EC-40C59EEFBD2E}"/>
          </ac:spMkLst>
        </pc:spChg>
        <pc:picChg chg="add mod">
          <ac:chgData name="Nola Gum" userId="6ed7e2d0-2401-41a6-b096-86b62ebd8337" providerId="ADAL" clId="{256DE6A2-181A-4ACB-8B76-77A67BB0257E}" dt="2023-06-27T02:15:45.580" v="5263" actId="26606"/>
          <ac:picMkLst>
            <pc:docMk/>
            <pc:sldMk cId="3603834155" sldId="369"/>
            <ac:picMk id="5" creationId="{2784AE85-7258-B56B-18EF-6E9A9174B819}"/>
          </ac:picMkLst>
        </pc:picChg>
        <pc:cxnChg chg="add">
          <ac:chgData name="Nola Gum" userId="6ed7e2d0-2401-41a6-b096-86b62ebd8337" providerId="ADAL" clId="{256DE6A2-181A-4ACB-8B76-77A67BB0257E}" dt="2023-06-27T02:15:45.580" v="5263" actId="26606"/>
          <ac:cxnSpMkLst>
            <pc:docMk/>
            <pc:sldMk cId="3603834155" sldId="369"/>
            <ac:cxnSpMk id="14" creationId="{5AB158E9-1B40-4CD6-95F0-95CA11DF7B7A}"/>
          </ac:cxnSpMkLst>
        </pc:cxnChg>
      </pc:sldChg>
      <pc:sldChg chg="addSp delSp modSp add mod setBg modNotesTx">
        <pc:chgData name="Nola Gum" userId="6ed7e2d0-2401-41a6-b096-86b62ebd8337" providerId="ADAL" clId="{256DE6A2-181A-4ACB-8B76-77A67BB0257E}" dt="2023-06-27T02:17:09.060" v="5295" actId="27636"/>
        <pc:sldMkLst>
          <pc:docMk/>
          <pc:sldMk cId="588225029" sldId="370"/>
        </pc:sldMkLst>
        <pc:spChg chg="mod">
          <ac:chgData name="Nola Gum" userId="6ed7e2d0-2401-41a6-b096-86b62ebd8337" providerId="ADAL" clId="{256DE6A2-181A-4ACB-8B76-77A67BB0257E}" dt="2023-06-27T02:16:54.406" v="5286" actId="26606"/>
          <ac:spMkLst>
            <pc:docMk/>
            <pc:sldMk cId="588225029" sldId="370"/>
            <ac:spMk id="2" creationId="{6477E610-1182-B6CB-AA07-278BF62EFE59}"/>
          </ac:spMkLst>
        </pc:spChg>
        <pc:spChg chg="mod ord">
          <ac:chgData name="Nola Gum" userId="6ed7e2d0-2401-41a6-b096-86b62ebd8337" providerId="ADAL" clId="{256DE6A2-181A-4ACB-8B76-77A67BB0257E}" dt="2023-06-27T02:17:09.060" v="5295" actId="27636"/>
          <ac:spMkLst>
            <pc:docMk/>
            <pc:sldMk cId="588225029" sldId="370"/>
            <ac:spMk id="3" creationId="{F70F3991-2B90-E904-869B-087DA82662D7}"/>
          </ac:spMkLst>
        </pc:spChg>
        <pc:spChg chg="add del">
          <ac:chgData name="Nola Gum" userId="6ed7e2d0-2401-41a6-b096-86b62ebd8337" providerId="ADAL" clId="{256DE6A2-181A-4ACB-8B76-77A67BB0257E}" dt="2023-06-27T02:16:08.654" v="5268" actId="26606"/>
          <ac:spMkLst>
            <pc:docMk/>
            <pc:sldMk cId="588225029" sldId="370"/>
            <ac:spMk id="10" creationId="{990D0034-F768-41E7-85D4-F38C4DE85770}"/>
          </ac:spMkLst>
        </pc:spChg>
        <pc:spChg chg="add del">
          <ac:chgData name="Nola Gum" userId="6ed7e2d0-2401-41a6-b096-86b62ebd8337" providerId="ADAL" clId="{256DE6A2-181A-4ACB-8B76-77A67BB0257E}" dt="2023-06-27T02:16:08.654" v="5268" actId="26606"/>
          <ac:spMkLst>
            <pc:docMk/>
            <pc:sldMk cId="588225029" sldId="370"/>
            <ac:spMk id="12" creationId="{C4F7E42D-8B5A-4FC8-81CD-9E60171F7FA8}"/>
          </ac:spMkLst>
        </pc:spChg>
        <pc:spChg chg="add del">
          <ac:chgData name="Nola Gum" userId="6ed7e2d0-2401-41a6-b096-86b62ebd8337" providerId="ADAL" clId="{256DE6A2-181A-4ACB-8B76-77A67BB0257E}" dt="2023-06-27T02:16:08.654" v="5268" actId="26606"/>
          <ac:spMkLst>
            <pc:docMk/>
            <pc:sldMk cId="588225029" sldId="370"/>
            <ac:spMk id="14" creationId="{8C04651D-B9F4-4935-A02D-364153FBDF54}"/>
          </ac:spMkLst>
        </pc:spChg>
        <pc:spChg chg="add del">
          <ac:chgData name="Nola Gum" userId="6ed7e2d0-2401-41a6-b096-86b62ebd8337" providerId="ADAL" clId="{256DE6A2-181A-4ACB-8B76-77A67BB0257E}" dt="2023-06-27T02:16:54.406" v="5286" actId="26606"/>
          <ac:spMkLst>
            <pc:docMk/>
            <pc:sldMk cId="588225029" sldId="370"/>
            <ac:spMk id="16" creationId="{39179F48-E825-4803-806A-7029F8537F54}"/>
          </ac:spMkLst>
        </pc:spChg>
        <pc:spChg chg="add del">
          <ac:chgData name="Nola Gum" userId="6ed7e2d0-2401-41a6-b096-86b62ebd8337" providerId="ADAL" clId="{256DE6A2-181A-4ACB-8B76-77A67BB0257E}" dt="2023-06-27T02:16:54.406" v="5286" actId="26606"/>
          <ac:spMkLst>
            <pc:docMk/>
            <pc:sldMk cId="588225029" sldId="370"/>
            <ac:spMk id="17" creationId="{E1F60A3A-08DA-445D-B74A-BEE07358998A}"/>
          </ac:spMkLst>
        </pc:spChg>
        <pc:spChg chg="add del">
          <ac:chgData name="Nola Gum" userId="6ed7e2d0-2401-41a6-b096-86b62ebd8337" providerId="ADAL" clId="{256DE6A2-181A-4ACB-8B76-77A67BB0257E}" dt="2023-06-27T02:16:54.406" v="5286" actId="26606"/>
          <ac:spMkLst>
            <pc:docMk/>
            <pc:sldMk cId="588225029" sldId="370"/>
            <ac:spMk id="19" creationId="{62BA066C-D259-4F6D-9F83-124F73636C30}"/>
          </ac:spMkLst>
        </pc:spChg>
        <pc:spChg chg="add">
          <ac:chgData name="Nola Gum" userId="6ed7e2d0-2401-41a6-b096-86b62ebd8337" providerId="ADAL" clId="{256DE6A2-181A-4ACB-8B76-77A67BB0257E}" dt="2023-06-27T02:16:54.406" v="5286" actId="26606"/>
          <ac:spMkLst>
            <pc:docMk/>
            <pc:sldMk cId="588225029" sldId="370"/>
            <ac:spMk id="24" creationId="{311973C2-EB8B-452A-A698-4A252FD3AE28}"/>
          </ac:spMkLst>
        </pc:spChg>
        <pc:spChg chg="add">
          <ac:chgData name="Nola Gum" userId="6ed7e2d0-2401-41a6-b096-86b62ebd8337" providerId="ADAL" clId="{256DE6A2-181A-4ACB-8B76-77A67BB0257E}" dt="2023-06-27T02:16:54.406" v="5286" actId="26606"/>
          <ac:spMkLst>
            <pc:docMk/>
            <pc:sldMk cId="588225029" sldId="370"/>
            <ac:spMk id="26" creationId="{10162E77-11AD-44A7-84EC-40C59EEFBD2E}"/>
          </ac:spMkLst>
        </pc:spChg>
        <pc:picChg chg="add mod">
          <ac:chgData name="Nola Gum" userId="6ed7e2d0-2401-41a6-b096-86b62ebd8337" providerId="ADAL" clId="{256DE6A2-181A-4ACB-8B76-77A67BB0257E}" dt="2023-06-27T02:16:54.406" v="5286" actId="26606"/>
          <ac:picMkLst>
            <pc:docMk/>
            <pc:sldMk cId="588225029" sldId="370"/>
            <ac:picMk id="5" creationId="{0D298621-C92D-D310-5CC9-3CE93C860C00}"/>
          </ac:picMkLst>
        </pc:picChg>
        <pc:cxnChg chg="add del">
          <ac:chgData name="Nola Gum" userId="6ed7e2d0-2401-41a6-b096-86b62ebd8337" providerId="ADAL" clId="{256DE6A2-181A-4ACB-8B76-77A67BB0257E}" dt="2023-06-27T02:16:54.406" v="5286" actId="26606"/>
          <ac:cxnSpMkLst>
            <pc:docMk/>
            <pc:sldMk cId="588225029" sldId="370"/>
            <ac:cxnSpMk id="18" creationId="{296E6EFB-D2CB-44B2-BE0D-9C6DCCCED2E9}"/>
          </ac:cxnSpMkLst>
        </pc:cxnChg>
        <pc:cxnChg chg="add">
          <ac:chgData name="Nola Gum" userId="6ed7e2d0-2401-41a6-b096-86b62ebd8337" providerId="ADAL" clId="{256DE6A2-181A-4ACB-8B76-77A67BB0257E}" dt="2023-06-27T02:16:54.406" v="5286" actId="26606"/>
          <ac:cxnSpMkLst>
            <pc:docMk/>
            <pc:sldMk cId="588225029" sldId="370"/>
            <ac:cxnSpMk id="28" creationId="{5AB158E9-1B40-4CD6-95F0-95CA11DF7B7A}"/>
          </ac:cxnSpMkLst>
        </pc:cxnChg>
      </pc:sldChg>
      <pc:sldChg chg="addSp delSp modSp add mod setBg modNotesTx">
        <pc:chgData name="Nola Gum" userId="6ed7e2d0-2401-41a6-b096-86b62ebd8337" providerId="ADAL" clId="{256DE6A2-181A-4ACB-8B76-77A67BB0257E}" dt="2023-06-27T02:17:25.558" v="5299" actId="404"/>
        <pc:sldMkLst>
          <pc:docMk/>
          <pc:sldMk cId="3958067472" sldId="371"/>
        </pc:sldMkLst>
        <pc:spChg chg="mod">
          <ac:chgData name="Nola Gum" userId="6ed7e2d0-2401-41a6-b096-86b62ebd8337" providerId="ADAL" clId="{256DE6A2-181A-4ACB-8B76-77A67BB0257E}" dt="2023-06-27T02:17:19.621" v="5296" actId="26606"/>
          <ac:spMkLst>
            <pc:docMk/>
            <pc:sldMk cId="3958067472" sldId="371"/>
            <ac:spMk id="2" creationId="{6477E610-1182-B6CB-AA07-278BF62EFE59}"/>
          </ac:spMkLst>
        </pc:spChg>
        <pc:spChg chg="mod ord">
          <ac:chgData name="Nola Gum" userId="6ed7e2d0-2401-41a6-b096-86b62ebd8337" providerId="ADAL" clId="{256DE6A2-181A-4ACB-8B76-77A67BB0257E}" dt="2023-06-27T02:17:25.558" v="5299" actId="404"/>
          <ac:spMkLst>
            <pc:docMk/>
            <pc:sldMk cId="3958067472" sldId="371"/>
            <ac:spMk id="3" creationId="{F70F3991-2B90-E904-869B-087DA82662D7}"/>
          </ac:spMkLst>
        </pc:spChg>
        <pc:spChg chg="add del">
          <ac:chgData name="Nola Gum" userId="6ed7e2d0-2401-41a6-b096-86b62ebd8337" providerId="ADAL" clId="{256DE6A2-181A-4ACB-8B76-77A67BB0257E}" dt="2023-06-27T02:17:19.621" v="5296" actId="26606"/>
          <ac:spMkLst>
            <pc:docMk/>
            <pc:sldMk cId="3958067472" sldId="371"/>
            <ac:spMk id="10" creationId="{990D0034-F768-41E7-85D4-F38C4DE85770}"/>
          </ac:spMkLst>
        </pc:spChg>
        <pc:spChg chg="add">
          <ac:chgData name="Nola Gum" userId="6ed7e2d0-2401-41a6-b096-86b62ebd8337" providerId="ADAL" clId="{256DE6A2-181A-4ACB-8B76-77A67BB0257E}" dt="2023-06-27T02:17:19.621" v="5296" actId="26606"/>
          <ac:spMkLst>
            <pc:docMk/>
            <pc:sldMk cId="3958067472" sldId="371"/>
            <ac:spMk id="17" creationId="{311973C2-EB8B-452A-A698-4A252FD3AE28}"/>
          </ac:spMkLst>
        </pc:spChg>
        <pc:spChg chg="add">
          <ac:chgData name="Nola Gum" userId="6ed7e2d0-2401-41a6-b096-86b62ebd8337" providerId="ADAL" clId="{256DE6A2-181A-4ACB-8B76-77A67BB0257E}" dt="2023-06-27T02:17:19.621" v="5296" actId="26606"/>
          <ac:spMkLst>
            <pc:docMk/>
            <pc:sldMk cId="3958067472" sldId="371"/>
            <ac:spMk id="19" creationId="{10162E77-11AD-44A7-84EC-40C59EEFBD2E}"/>
          </ac:spMkLst>
        </pc:spChg>
        <pc:picChg chg="add mod">
          <ac:chgData name="Nola Gum" userId="6ed7e2d0-2401-41a6-b096-86b62ebd8337" providerId="ADAL" clId="{256DE6A2-181A-4ACB-8B76-77A67BB0257E}" dt="2023-06-27T02:17:19.621" v="5296" actId="26606"/>
          <ac:picMkLst>
            <pc:docMk/>
            <pc:sldMk cId="3958067472" sldId="371"/>
            <ac:picMk id="5" creationId="{9771D9BE-1B50-FB6A-E3C3-00F68DFEF268}"/>
          </ac:picMkLst>
        </pc:picChg>
        <pc:cxnChg chg="add del">
          <ac:chgData name="Nola Gum" userId="6ed7e2d0-2401-41a6-b096-86b62ebd8337" providerId="ADAL" clId="{256DE6A2-181A-4ACB-8B76-77A67BB0257E}" dt="2023-06-27T02:17:19.621" v="5296" actId="26606"/>
          <ac:cxnSpMkLst>
            <pc:docMk/>
            <pc:sldMk cId="3958067472" sldId="371"/>
            <ac:cxnSpMk id="12" creationId="{5A0A5CF6-407C-4691-8122-49DF69D0020D}"/>
          </ac:cxnSpMkLst>
        </pc:cxnChg>
        <pc:cxnChg chg="add">
          <ac:chgData name="Nola Gum" userId="6ed7e2d0-2401-41a6-b096-86b62ebd8337" providerId="ADAL" clId="{256DE6A2-181A-4ACB-8B76-77A67BB0257E}" dt="2023-06-27T02:17:19.621" v="5296" actId="26606"/>
          <ac:cxnSpMkLst>
            <pc:docMk/>
            <pc:sldMk cId="3958067472" sldId="371"/>
            <ac:cxnSpMk id="21" creationId="{5AB158E9-1B40-4CD6-95F0-95CA11DF7B7A}"/>
          </ac:cxnSpMkLst>
        </pc:cxnChg>
      </pc:sldChg>
      <pc:sldChg chg="addSp delSp modSp add mod setBg modNotesTx">
        <pc:chgData name="Nola Gum" userId="6ed7e2d0-2401-41a6-b096-86b62ebd8337" providerId="ADAL" clId="{256DE6A2-181A-4ACB-8B76-77A67BB0257E}" dt="2023-06-27T02:43:09.396" v="5450" actId="108"/>
        <pc:sldMkLst>
          <pc:docMk/>
          <pc:sldMk cId="3043036792" sldId="372"/>
        </pc:sldMkLst>
        <pc:spChg chg="mod">
          <ac:chgData name="Nola Gum" userId="6ed7e2d0-2401-41a6-b096-86b62ebd8337" providerId="ADAL" clId="{256DE6A2-181A-4ACB-8B76-77A67BB0257E}" dt="2023-06-27T02:17:47.830" v="5300" actId="26606"/>
          <ac:spMkLst>
            <pc:docMk/>
            <pc:sldMk cId="3043036792" sldId="372"/>
            <ac:spMk id="2" creationId="{6477E610-1182-B6CB-AA07-278BF62EFE59}"/>
          </ac:spMkLst>
        </pc:spChg>
        <pc:spChg chg="del mod">
          <ac:chgData name="Nola Gum" userId="6ed7e2d0-2401-41a6-b096-86b62ebd8337" providerId="ADAL" clId="{256DE6A2-181A-4ACB-8B76-77A67BB0257E}" dt="2023-06-27T02:17:47.830" v="5300" actId="26606"/>
          <ac:spMkLst>
            <pc:docMk/>
            <pc:sldMk cId="3043036792" sldId="372"/>
            <ac:spMk id="3" creationId="{F70F3991-2B90-E904-869B-087DA82662D7}"/>
          </ac:spMkLst>
        </pc:spChg>
        <pc:spChg chg="add">
          <ac:chgData name="Nola Gum" userId="6ed7e2d0-2401-41a6-b096-86b62ebd8337" providerId="ADAL" clId="{256DE6A2-181A-4ACB-8B76-77A67BB0257E}" dt="2023-06-27T02:17:47.830" v="5300" actId="26606"/>
          <ac:spMkLst>
            <pc:docMk/>
            <pc:sldMk cId="3043036792" sldId="372"/>
            <ac:spMk id="9" creationId="{83529AFD-5A84-4419-9390-0E9584F35DC8}"/>
          </ac:spMkLst>
        </pc:spChg>
        <pc:spChg chg="add">
          <ac:chgData name="Nola Gum" userId="6ed7e2d0-2401-41a6-b096-86b62ebd8337" providerId="ADAL" clId="{256DE6A2-181A-4ACB-8B76-77A67BB0257E}" dt="2023-06-27T02:17:47.830" v="5300" actId="26606"/>
          <ac:spMkLst>
            <pc:docMk/>
            <pc:sldMk cId="3043036792" sldId="372"/>
            <ac:spMk id="11" creationId="{D1FFD9C4-5E6D-4E44-8CCD-24EF7B6FF149}"/>
          </ac:spMkLst>
        </pc:spChg>
        <pc:spChg chg="add">
          <ac:chgData name="Nola Gum" userId="6ed7e2d0-2401-41a6-b096-86b62ebd8337" providerId="ADAL" clId="{256DE6A2-181A-4ACB-8B76-77A67BB0257E}" dt="2023-06-27T02:17:47.830" v="5300" actId="26606"/>
          <ac:spMkLst>
            <pc:docMk/>
            <pc:sldMk cId="3043036792" sldId="372"/>
            <ac:spMk id="13" creationId="{6B3B2DB5-1B01-4A7A-B79B-E180757E6145}"/>
          </ac:spMkLst>
        </pc:spChg>
        <pc:graphicFrameChg chg="add">
          <ac:chgData name="Nola Gum" userId="6ed7e2d0-2401-41a6-b096-86b62ebd8337" providerId="ADAL" clId="{256DE6A2-181A-4ACB-8B76-77A67BB0257E}" dt="2023-06-27T02:17:47.830" v="5300" actId="26606"/>
          <ac:graphicFrameMkLst>
            <pc:docMk/>
            <pc:sldMk cId="3043036792" sldId="372"/>
            <ac:graphicFrameMk id="5" creationId="{CFF96B1C-58D5-0AC3-6877-202491CFF6C7}"/>
          </ac:graphicFrameMkLst>
        </pc:graphicFrameChg>
      </pc:sldChg>
      <pc:sldChg chg="addSp delSp modSp new mod setBg modNotesTx">
        <pc:chgData name="Nola Gum" userId="6ed7e2d0-2401-41a6-b096-86b62ebd8337" providerId="ADAL" clId="{256DE6A2-181A-4ACB-8B76-77A67BB0257E}" dt="2023-06-27T02:43:37.160" v="5457" actId="20577"/>
        <pc:sldMkLst>
          <pc:docMk/>
          <pc:sldMk cId="2949901699" sldId="373"/>
        </pc:sldMkLst>
        <pc:spChg chg="mod">
          <ac:chgData name="Nola Gum" userId="6ed7e2d0-2401-41a6-b096-86b62ebd8337" providerId="ADAL" clId="{256DE6A2-181A-4ACB-8B76-77A67BB0257E}" dt="2023-06-27T02:17:51.781" v="5301" actId="26606"/>
          <ac:spMkLst>
            <pc:docMk/>
            <pc:sldMk cId="2949901699" sldId="373"/>
            <ac:spMk id="2" creationId="{A3471A66-2029-BF0A-B972-93E9A2DFC21A}"/>
          </ac:spMkLst>
        </pc:spChg>
        <pc:spChg chg="del mod">
          <ac:chgData name="Nola Gum" userId="6ed7e2d0-2401-41a6-b096-86b62ebd8337" providerId="ADAL" clId="{256DE6A2-181A-4ACB-8B76-77A67BB0257E}" dt="2023-06-27T02:17:51.781" v="5301" actId="26606"/>
          <ac:spMkLst>
            <pc:docMk/>
            <pc:sldMk cId="2949901699" sldId="373"/>
            <ac:spMk id="3" creationId="{8353DCDF-D004-C80B-BD4B-EF6860F8F69A}"/>
          </ac:spMkLst>
        </pc:spChg>
        <pc:spChg chg="add">
          <ac:chgData name="Nola Gum" userId="6ed7e2d0-2401-41a6-b096-86b62ebd8337" providerId="ADAL" clId="{256DE6A2-181A-4ACB-8B76-77A67BB0257E}" dt="2023-06-27T02:17:51.781" v="5301" actId="26606"/>
          <ac:spMkLst>
            <pc:docMk/>
            <pc:sldMk cId="2949901699" sldId="373"/>
            <ac:spMk id="9" creationId="{83529AFD-5A84-4419-9390-0E9584F35DC8}"/>
          </ac:spMkLst>
        </pc:spChg>
        <pc:spChg chg="add">
          <ac:chgData name="Nola Gum" userId="6ed7e2d0-2401-41a6-b096-86b62ebd8337" providerId="ADAL" clId="{256DE6A2-181A-4ACB-8B76-77A67BB0257E}" dt="2023-06-27T02:17:51.781" v="5301" actId="26606"/>
          <ac:spMkLst>
            <pc:docMk/>
            <pc:sldMk cId="2949901699" sldId="373"/>
            <ac:spMk id="11" creationId="{D1FFD9C4-5E6D-4E44-8CCD-24EF7B6FF149}"/>
          </ac:spMkLst>
        </pc:spChg>
        <pc:spChg chg="add">
          <ac:chgData name="Nola Gum" userId="6ed7e2d0-2401-41a6-b096-86b62ebd8337" providerId="ADAL" clId="{256DE6A2-181A-4ACB-8B76-77A67BB0257E}" dt="2023-06-27T02:17:51.781" v="5301" actId="26606"/>
          <ac:spMkLst>
            <pc:docMk/>
            <pc:sldMk cId="2949901699" sldId="373"/>
            <ac:spMk id="13" creationId="{6B3B2DB5-1B01-4A7A-B79B-E180757E6145}"/>
          </ac:spMkLst>
        </pc:spChg>
        <pc:graphicFrameChg chg="add">
          <ac:chgData name="Nola Gum" userId="6ed7e2d0-2401-41a6-b096-86b62ebd8337" providerId="ADAL" clId="{256DE6A2-181A-4ACB-8B76-77A67BB0257E}" dt="2023-06-27T02:17:51.781" v="5301" actId="26606"/>
          <ac:graphicFrameMkLst>
            <pc:docMk/>
            <pc:sldMk cId="2949901699" sldId="373"/>
            <ac:graphicFrameMk id="5" creationId="{5DED5019-31AD-C852-535A-B16D784768C1}"/>
          </ac:graphicFrameMkLst>
        </pc:graphicFrameChg>
      </pc:sldChg>
      <pc:sldChg chg="addSp delSp modSp new add del mod modAnim">
        <pc:chgData name="Nola Gum" userId="6ed7e2d0-2401-41a6-b096-86b62ebd8337" providerId="ADAL" clId="{256DE6A2-181A-4ACB-8B76-77A67BB0257E}" dt="2023-06-27T01:56:26.394" v="4375" actId="1076"/>
        <pc:sldMkLst>
          <pc:docMk/>
          <pc:sldMk cId="1918672104" sldId="374"/>
        </pc:sldMkLst>
        <pc:spChg chg="mod">
          <ac:chgData name="Nola Gum" userId="6ed7e2d0-2401-41a6-b096-86b62ebd8337" providerId="ADAL" clId="{256DE6A2-181A-4ACB-8B76-77A67BB0257E}" dt="2023-06-26T02:17:17.090" v="3967" actId="20577"/>
          <ac:spMkLst>
            <pc:docMk/>
            <pc:sldMk cId="1918672104" sldId="374"/>
            <ac:spMk id="2" creationId="{46C135F9-6D79-56CD-949F-D7A0FDF60971}"/>
          </ac:spMkLst>
        </pc:spChg>
        <pc:spChg chg="del">
          <ac:chgData name="Nola Gum" userId="6ed7e2d0-2401-41a6-b096-86b62ebd8337" providerId="ADAL" clId="{256DE6A2-181A-4ACB-8B76-77A67BB0257E}" dt="2023-06-27T01:55:59.855" v="4334"/>
          <ac:spMkLst>
            <pc:docMk/>
            <pc:sldMk cId="1918672104" sldId="374"/>
            <ac:spMk id="3" creationId="{49773B8A-6954-0547-E8D9-8EB26D0E9DA7}"/>
          </ac:spMkLst>
        </pc:spChg>
        <pc:picChg chg="add mod">
          <ac:chgData name="Nola Gum" userId="6ed7e2d0-2401-41a6-b096-86b62ebd8337" providerId="ADAL" clId="{256DE6A2-181A-4ACB-8B76-77A67BB0257E}" dt="2023-06-27T01:56:26.394" v="4375" actId="1076"/>
          <ac:picMkLst>
            <pc:docMk/>
            <pc:sldMk cId="1918672104" sldId="374"/>
            <ac:picMk id="4" creationId="{5E008BC6-9B65-0651-1317-2CC446A9DFCF}"/>
          </ac:picMkLst>
        </pc:picChg>
      </pc:sldChg>
      <pc:sldChg chg="addSp delSp modSp new mod setBg modNotesTx">
        <pc:chgData name="Nola Gum" userId="6ed7e2d0-2401-41a6-b096-86b62ebd8337" providerId="ADAL" clId="{256DE6A2-181A-4ACB-8B76-77A67BB0257E}" dt="2023-06-27T02:18:13.107" v="5309" actId="27636"/>
        <pc:sldMkLst>
          <pc:docMk/>
          <pc:sldMk cId="3313605803" sldId="375"/>
        </pc:sldMkLst>
        <pc:spChg chg="mod">
          <ac:chgData name="Nola Gum" userId="6ed7e2d0-2401-41a6-b096-86b62ebd8337" providerId="ADAL" clId="{256DE6A2-181A-4ACB-8B76-77A67BB0257E}" dt="2023-06-27T02:17:57.766" v="5302" actId="26606"/>
          <ac:spMkLst>
            <pc:docMk/>
            <pc:sldMk cId="3313605803" sldId="375"/>
            <ac:spMk id="2" creationId="{E7CC8CF7-CB6D-1BAA-9CB9-7CA38694B8CB}"/>
          </ac:spMkLst>
        </pc:spChg>
        <pc:spChg chg="add del mod">
          <ac:chgData name="Nola Gum" userId="6ed7e2d0-2401-41a6-b096-86b62ebd8337" providerId="ADAL" clId="{256DE6A2-181A-4ACB-8B76-77A67BB0257E}" dt="2023-06-27T01:45:44.915" v="4079" actId="26606"/>
          <ac:spMkLst>
            <pc:docMk/>
            <pc:sldMk cId="3313605803" sldId="375"/>
            <ac:spMk id="3" creationId="{BB6F85BB-6379-F380-6C3D-90AA5EB5863D}"/>
          </ac:spMkLst>
        </pc:spChg>
        <pc:spChg chg="add del">
          <ac:chgData name="Nola Gum" userId="6ed7e2d0-2401-41a6-b096-86b62ebd8337" providerId="ADAL" clId="{256DE6A2-181A-4ACB-8B76-77A67BB0257E}" dt="2023-06-27T02:17:57.766" v="5302" actId="26606"/>
          <ac:spMkLst>
            <pc:docMk/>
            <pc:sldMk cId="3313605803" sldId="375"/>
            <ac:spMk id="8" creationId="{3741B58E-3B65-4A01-A276-975AB2CF8A08}"/>
          </ac:spMkLst>
        </pc:spChg>
        <pc:spChg chg="add del">
          <ac:chgData name="Nola Gum" userId="6ed7e2d0-2401-41a6-b096-86b62ebd8337" providerId="ADAL" clId="{256DE6A2-181A-4ACB-8B76-77A67BB0257E}" dt="2023-06-27T01:45:40.247" v="4076" actId="26606"/>
          <ac:spMkLst>
            <pc:docMk/>
            <pc:sldMk cId="3313605803" sldId="375"/>
            <ac:spMk id="9" creationId="{311973C2-EB8B-452A-A698-4A252FD3AE28}"/>
          </ac:spMkLst>
        </pc:spChg>
        <pc:spChg chg="add del">
          <ac:chgData name="Nola Gum" userId="6ed7e2d0-2401-41a6-b096-86b62ebd8337" providerId="ADAL" clId="{256DE6A2-181A-4ACB-8B76-77A67BB0257E}" dt="2023-06-27T02:17:57.766" v="5302" actId="26606"/>
          <ac:spMkLst>
            <pc:docMk/>
            <pc:sldMk cId="3313605803" sldId="375"/>
            <ac:spMk id="10" creationId="{7AAC67C3-831B-4AB1-A259-DFB839CAFAFC}"/>
          </ac:spMkLst>
        </pc:spChg>
        <pc:spChg chg="add del">
          <ac:chgData name="Nola Gum" userId="6ed7e2d0-2401-41a6-b096-86b62ebd8337" providerId="ADAL" clId="{256DE6A2-181A-4ACB-8B76-77A67BB0257E}" dt="2023-06-27T01:45:40.247" v="4076" actId="26606"/>
          <ac:spMkLst>
            <pc:docMk/>
            <pc:sldMk cId="3313605803" sldId="375"/>
            <ac:spMk id="11" creationId="{10162E77-11AD-44A7-84EC-40C59EEFBD2E}"/>
          </ac:spMkLst>
        </pc:spChg>
        <pc:spChg chg="add del">
          <ac:chgData name="Nola Gum" userId="6ed7e2d0-2401-41a6-b096-86b62ebd8337" providerId="ADAL" clId="{256DE6A2-181A-4ACB-8B76-77A67BB0257E}" dt="2023-06-27T02:17:57.766" v="5302" actId="26606"/>
          <ac:spMkLst>
            <pc:docMk/>
            <pc:sldMk cId="3313605803" sldId="375"/>
            <ac:spMk id="12" creationId="{054B3F04-9EAC-45C0-B3CE-0387EEA10A0C}"/>
          </ac:spMkLst>
        </pc:spChg>
        <pc:spChg chg="add del">
          <ac:chgData name="Nola Gum" userId="6ed7e2d0-2401-41a6-b096-86b62ebd8337" providerId="ADAL" clId="{256DE6A2-181A-4ACB-8B76-77A67BB0257E}" dt="2023-06-27T01:45:44.899" v="4078" actId="26606"/>
          <ac:spMkLst>
            <pc:docMk/>
            <pc:sldMk cId="3313605803" sldId="375"/>
            <ac:spMk id="15" creationId="{83529AFD-5A84-4419-9390-0E9584F35DC8}"/>
          </ac:spMkLst>
        </pc:spChg>
        <pc:spChg chg="add del">
          <ac:chgData name="Nola Gum" userId="6ed7e2d0-2401-41a6-b096-86b62ebd8337" providerId="ADAL" clId="{256DE6A2-181A-4ACB-8B76-77A67BB0257E}" dt="2023-06-27T01:45:44.899" v="4078" actId="26606"/>
          <ac:spMkLst>
            <pc:docMk/>
            <pc:sldMk cId="3313605803" sldId="375"/>
            <ac:spMk id="16" creationId="{D1FFD9C4-5E6D-4E44-8CCD-24EF7B6FF149}"/>
          </ac:spMkLst>
        </pc:spChg>
        <pc:spChg chg="add del">
          <ac:chgData name="Nola Gum" userId="6ed7e2d0-2401-41a6-b096-86b62ebd8337" providerId="ADAL" clId="{256DE6A2-181A-4ACB-8B76-77A67BB0257E}" dt="2023-06-27T01:45:44.899" v="4078" actId="26606"/>
          <ac:spMkLst>
            <pc:docMk/>
            <pc:sldMk cId="3313605803" sldId="375"/>
            <ac:spMk id="17" creationId="{6B3B2DB5-1B01-4A7A-B79B-E180757E6145}"/>
          </ac:spMkLst>
        </pc:spChg>
        <pc:spChg chg="add mod">
          <ac:chgData name="Nola Gum" userId="6ed7e2d0-2401-41a6-b096-86b62ebd8337" providerId="ADAL" clId="{256DE6A2-181A-4ACB-8B76-77A67BB0257E}" dt="2023-06-27T02:18:13.107" v="5309" actId="27636"/>
          <ac:spMkLst>
            <pc:docMk/>
            <pc:sldMk cId="3313605803" sldId="375"/>
            <ac:spMk id="20" creationId="{BB6F85BB-6379-F380-6C3D-90AA5EB5863D}"/>
          </ac:spMkLst>
        </pc:spChg>
        <pc:spChg chg="add">
          <ac:chgData name="Nola Gum" userId="6ed7e2d0-2401-41a6-b096-86b62ebd8337" providerId="ADAL" clId="{256DE6A2-181A-4ACB-8B76-77A67BB0257E}" dt="2023-06-27T02:17:57.766" v="5302" actId="26606"/>
          <ac:spMkLst>
            <pc:docMk/>
            <pc:sldMk cId="3313605803" sldId="375"/>
            <ac:spMk id="25" creationId="{35230A27-1553-42F8-99D7-829868E13715}"/>
          </ac:spMkLst>
        </pc:spChg>
        <pc:spChg chg="add">
          <ac:chgData name="Nola Gum" userId="6ed7e2d0-2401-41a6-b096-86b62ebd8337" providerId="ADAL" clId="{256DE6A2-181A-4ACB-8B76-77A67BB0257E}" dt="2023-06-27T02:17:57.766" v="5302" actId="26606"/>
          <ac:spMkLst>
            <pc:docMk/>
            <pc:sldMk cId="3313605803" sldId="375"/>
            <ac:spMk id="27" creationId="{A772232D-B4D6-429F-B3D1-2D9891B85E08}"/>
          </ac:spMkLst>
        </pc:spChg>
        <pc:graphicFrameChg chg="add del">
          <ac:chgData name="Nola Gum" userId="6ed7e2d0-2401-41a6-b096-86b62ebd8337" providerId="ADAL" clId="{256DE6A2-181A-4ACB-8B76-77A67BB0257E}" dt="2023-06-27T01:45:44.899" v="4078" actId="26606"/>
          <ac:graphicFrameMkLst>
            <pc:docMk/>
            <pc:sldMk cId="3313605803" sldId="375"/>
            <ac:graphicFrameMk id="18" creationId="{5884F9AD-4846-1CC8-36E9-E781B8A4C872}"/>
          </ac:graphicFrameMkLst>
        </pc:graphicFrameChg>
        <pc:picChg chg="add del">
          <ac:chgData name="Nola Gum" userId="6ed7e2d0-2401-41a6-b096-86b62ebd8337" providerId="ADAL" clId="{256DE6A2-181A-4ACB-8B76-77A67BB0257E}" dt="2023-06-27T01:45:40.247" v="4076" actId="26606"/>
          <ac:picMkLst>
            <pc:docMk/>
            <pc:sldMk cId="3313605803" sldId="375"/>
            <ac:picMk id="5" creationId="{B8C8A61B-D809-E13A-BF5E-45E872F5DF2C}"/>
          </ac:picMkLst>
        </pc:picChg>
        <pc:cxnChg chg="add del">
          <ac:chgData name="Nola Gum" userId="6ed7e2d0-2401-41a6-b096-86b62ebd8337" providerId="ADAL" clId="{256DE6A2-181A-4ACB-8B76-77A67BB0257E}" dt="2023-06-27T01:45:40.247" v="4076" actId="26606"/>
          <ac:cxnSpMkLst>
            <pc:docMk/>
            <pc:sldMk cId="3313605803" sldId="375"/>
            <ac:cxnSpMk id="13" creationId="{5AB158E9-1B40-4CD6-95F0-95CA11DF7B7A}"/>
          </ac:cxnSpMkLst>
        </pc:cxnChg>
        <pc:cxnChg chg="add">
          <ac:chgData name="Nola Gum" userId="6ed7e2d0-2401-41a6-b096-86b62ebd8337" providerId="ADAL" clId="{256DE6A2-181A-4ACB-8B76-77A67BB0257E}" dt="2023-06-27T02:17:57.766" v="5302" actId="26606"/>
          <ac:cxnSpMkLst>
            <pc:docMk/>
            <pc:sldMk cId="3313605803" sldId="375"/>
            <ac:cxnSpMk id="29" creationId="{02CC3441-26B3-4381-B3DF-8AE3C288BC0D}"/>
          </ac:cxnSpMkLst>
        </pc:cxnChg>
      </pc:sldChg>
      <pc:sldChg chg="addSp delSp modSp new mod setBg modNotesTx">
        <pc:chgData name="Nola Gum" userId="6ed7e2d0-2401-41a6-b096-86b62ebd8337" providerId="ADAL" clId="{256DE6A2-181A-4ACB-8B76-77A67BB0257E}" dt="2023-06-27T01:51:33.609" v="4322" actId="26606"/>
        <pc:sldMkLst>
          <pc:docMk/>
          <pc:sldMk cId="1955623406" sldId="376"/>
        </pc:sldMkLst>
        <pc:spChg chg="mod">
          <ac:chgData name="Nola Gum" userId="6ed7e2d0-2401-41a6-b096-86b62ebd8337" providerId="ADAL" clId="{256DE6A2-181A-4ACB-8B76-77A67BB0257E}" dt="2023-06-27T01:51:33.609" v="4322" actId="26606"/>
          <ac:spMkLst>
            <pc:docMk/>
            <pc:sldMk cId="1955623406" sldId="376"/>
            <ac:spMk id="2" creationId="{3402D4C5-5621-28B3-72B8-C5CAD215CAF1}"/>
          </ac:spMkLst>
        </pc:spChg>
        <pc:spChg chg="del mod">
          <ac:chgData name="Nola Gum" userId="6ed7e2d0-2401-41a6-b096-86b62ebd8337" providerId="ADAL" clId="{256DE6A2-181A-4ACB-8B76-77A67BB0257E}" dt="2023-06-27T01:51:33.609" v="4322" actId="26606"/>
          <ac:spMkLst>
            <pc:docMk/>
            <pc:sldMk cId="1955623406" sldId="376"/>
            <ac:spMk id="3" creationId="{1DBCB122-5147-7221-DD3C-8A95228041E6}"/>
          </ac:spMkLst>
        </pc:spChg>
        <pc:spChg chg="add del">
          <ac:chgData name="Nola Gum" userId="6ed7e2d0-2401-41a6-b096-86b62ebd8337" providerId="ADAL" clId="{256DE6A2-181A-4ACB-8B76-77A67BB0257E}" dt="2023-06-27T01:46:22.621" v="4088" actId="22"/>
          <ac:spMkLst>
            <pc:docMk/>
            <pc:sldMk cId="1955623406" sldId="376"/>
            <ac:spMk id="5" creationId="{988FC801-3F8E-711C-C356-6CC0AA1B8CB9}"/>
          </ac:spMkLst>
        </pc:spChg>
        <pc:spChg chg="add">
          <ac:chgData name="Nola Gum" userId="6ed7e2d0-2401-41a6-b096-86b62ebd8337" providerId="ADAL" clId="{256DE6A2-181A-4ACB-8B76-77A67BB0257E}" dt="2023-06-27T01:51:33.609" v="4322" actId="26606"/>
          <ac:spMkLst>
            <pc:docMk/>
            <pc:sldMk cId="1955623406" sldId="376"/>
            <ac:spMk id="9" creationId="{A6B16355-27FB-445B-B646-02AB73637459}"/>
          </ac:spMkLst>
        </pc:spChg>
        <pc:spChg chg="add">
          <ac:chgData name="Nola Gum" userId="6ed7e2d0-2401-41a6-b096-86b62ebd8337" providerId="ADAL" clId="{256DE6A2-181A-4ACB-8B76-77A67BB0257E}" dt="2023-06-27T01:51:33.609" v="4322" actId="26606"/>
          <ac:spMkLst>
            <pc:docMk/>
            <pc:sldMk cId="1955623406" sldId="376"/>
            <ac:spMk id="13" creationId="{6B3BF2E5-C3AB-441F-A430-491119C56D26}"/>
          </ac:spMkLst>
        </pc:spChg>
        <pc:spChg chg="add">
          <ac:chgData name="Nola Gum" userId="6ed7e2d0-2401-41a6-b096-86b62ebd8337" providerId="ADAL" clId="{256DE6A2-181A-4ACB-8B76-77A67BB0257E}" dt="2023-06-27T01:51:33.609" v="4322" actId="26606"/>
          <ac:spMkLst>
            <pc:docMk/>
            <pc:sldMk cId="1955623406" sldId="376"/>
            <ac:spMk id="15" creationId="{DD07C90B-B81A-473B-8919-CA924E61FFCF}"/>
          </ac:spMkLst>
        </pc:spChg>
        <pc:graphicFrameChg chg="add">
          <ac:chgData name="Nola Gum" userId="6ed7e2d0-2401-41a6-b096-86b62ebd8337" providerId="ADAL" clId="{256DE6A2-181A-4ACB-8B76-77A67BB0257E}" dt="2023-06-27T01:51:33.609" v="4322" actId="26606"/>
          <ac:graphicFrameMkLst>
            <pc:docMk/>
            <pc:sldMk cId="1955623406" sldId="376"/>
            <ac:graphicFrameMk id="6" creationId="{A9B083AB-141F-94DA-7729-530D62899E3B}"/>
          </ac:graphicFrameMkLst>
        </pc:graphicFrameChg>
        <pc:cxnChg chg="add">
          <ac:chgData name="Nola Gum" userId="6ed7e2d0-2401-41a6-b096-86b62ebd8337" providerId="ADAL" clId="{256DE6A2-181A-4ACB-8B76-77A67BB0257E}" dt="2023-06-27T01:51:33.609" v="4322" actId="26606"/>
          <ac:cxnSpMkLst>
            <pc:docMk/>
            <pc:sldMk cId="1955623406" sldId="376"/>
            <ac:cxnSpMk id="11" creationId="{06DA680F-F6AC-453E-A8BF-C5BDED2851DE}"/>
          </ac:cxnSpMkLst>
        </pc:cxnChg>
      </pc:sldChg>
      <pc:sldChg chg="addSp delSp modSp new mod setBg modNotesTx">
        <pc:chgData name="Nola Gum" userId="6ed7e2d0-2401-41a6-b096-86b62ebd8337" providerId="ADAL" clId="{256DE6A2-181A-4ACB-8B76-77A67BB0257E}" dt="2023-06-27T01:54:08.144" v="4333" actId="403"/>
        <pc:sldMkLst>
          <pc:docMk/>
          <pc:sldMk cId="3345735192" sldId="377"/>
        </pc:sldMkLst>
        <pc:spChg chg="mod">
          <ac:chgData name="Nola Gum" userId="6ed7e2d0-2401-41a6-b096-86b62ebd8337" providerId="ADAL" clId="{256DE6A2-181A-4ACB-8B76-77A67BB0257E}" dt="2023-06-27T01:53:40.846" v="4325" actId="26606"/>
          <ac:spMkLst>
            <pc:docMk/>
            <pc:sldMk cId="3345735192" sldId="377"/>
            <ac:spMk id="2" creationId="{7FD56796-59C1-48FA-38BD-5470B102C862}"/>
          </ac:spMkLst>
        </pc:spChg>
        <pc:spChg chg="mod">
          <ac:chgData name="Nola Gum" userId="6ed7e2d0-2401-41a6-b096-86b62ebd8337" providerId="ADAL" clId="{256DE6A2-181A-4ACB-8B76-77A67BB0257E}" dt="2023-06-27T01:54:08.144" v="4333" actId="403"/>
          <ac:spMkLst>
            <pc:docMk/>
            <pc:sldMk cId="3345735192" sldId="377"/>
            <ac:spMk id="3" creationId="{4839F096-CD73-750D-0654-ED168ACF1539}"/>
          </ac:spMkLst>
        </pc:spChg>
        <pc:spChg chg="add del">
          <ac:chgData name="Nola Gum" userId="6ed7e2d0-2401-41a6-b096-86b62ebd8337" providerId="ADAL" clId="{256DE6A2-181A-4ACB-8B76-77A67BB0257E}" dt="2023-06-27T01:48:53.306" v="4201" actId="22"/>
          <ac:spMkLst>
            <pc:docMk/>
            <pc:sldMk cId="3345735192" sldId="377"/>
            <ac:spMk id="5" creationId="{E0333B83-E9FF-57FA-E010-3EAC8874786A}"/>
          </ac:spMkLst>
        </pc:spChg>
        <pc:spChg chg="add">
          <ac:chgData name="Nola Gum" userId="6ed7e2d0-2401-41a6-b096-86b62ebd8337" providerId="ADAL" clId="{256DE6A2-181A-4ACB-8B76-77A67BB0257E}" dt="2023-06-27T01:53:40.846" v="4325" actId="26606"/>
          <ac:spMkLst>
            <pc:docMk/>
            <pc:sldMk cId="3345735192" sldId="377"/>
            <ac:spMk id="6" creationId="{3741B58E-3B65-4A01-A276-975AB2CF8A08}"/>
          </ac:spMkLst>
        </pc:spChg>
        <pc:spChg chg="add">
          <ac:chgData name="Nola Gum" userId="6ed7e2d0-2401-41a6-b096-86b62ebd8337" providerId="ADAL" clId="{256DE6A2-181A-4ACB-8B76-77A67BB0257E}" dt="2023-06-27T01:53:40.846" v="4325" actId="26606"/>
          <ac:spMkLst>
            <pc:docMk/>
            <pc:sldMk cId="3345735192" sldId="377"/>
            <ac:spMk id="7" creationId="{7AAC67C3-831B-4AB1-A259-DFB839CAFAFC}"/>
          </ac:spMkLst>
        </pc:spChg>
        <pc:spChg chg="add del">
          <ac:chgData name="Nola Gum" userId="6ed7e2d0-2401-41a6-b096-86b62ebd8337" providerId="ADAL" clId="{256DE6A2-181A-4ACB-8B76-77A67BB0257E}" dt="2023-06-27T01:52:04.348" v="4324" actId="26606"/>
          <ac:spMkLst>
            <pc:docMk/>
            <pc:sldMk cId="3345735192" sldId="377"/>
            <ac:spMk id="8" creationId="{C843AFC8-D8D0-4784-B08C-6324FA88E6DD}"/>
          </ac:spMkLst>
        </pc:spChg>
        <pc:spChg chg="add">
          <ac:chgData name="Nola Gum" userId="6ed7e2d0-2401-41a6-b096-86b62ebd8337" providerId="ADAL" clId="{256DE6A2-181A-4ACB-8B76-77A67BB0257E}" dt="2023-06-27T01:53:40.846" v="4325" actId="26606"/>
          <ac:spMkLst>
            <pc:docMk/>
            <pc:sldMk cId="3345735192" sldId="377"/>
            <ac:spMk id="9" creationId="{054B3F04-9EAC-45C0-B3CE-0387EEA10A0C}"/>
          </ac:spMkLst>
        </pc:spChg>
        <pc:spChg chg="add del">
          <ac:chgData name="Nola Gum" userId="6ed7e2d0-2401-41a6-b096-86b62ebd8337" providerId="ADAL" clId="{256DE6A2-181A-4ACB-8B76-77A67BB0257E}" dt="2023-06-27T01:52:04.348" v="4324" actId="26606"/>
          <ac:spMkLst>
            <pc:docMk/>
            <pc:sldMk cId="3345735192" sldId="377"/>
            <ac:spMk id="10" creationId="{854B1A56-8AFB-4D4F-8D98-1E832D6FFE67}"/>
          </ac:spMkLst>
        </pc:spChg>
        <pc:spChg chg="add del">
          <ac:chgData name="Nola Gum" userId="6ed7e2d0-2401-41a6-b096-86b62ebd8337" providerId="ADAL" clId="{256DE6A2-181A-4ACB-8B76-77A67BB0257E}" dt="2023-06-27T01:52:04.348" v="4324" actId="26606"/>
          <ac:spMkLst>
            <pc:docMk/>
            <pc:sldMk cId="3345735192" sldId="377"/>
            <ac:spMk id="12" creationId="{F8E828FC-05B4-4BA4-92D3-3DF79D42D88E}"/>
          </ac:spMkLst>
        </pc:spChg>
      </pc:sldChg>
      <pc:sldChg chg="addSp modSp add mod setBg modNotesTx">
        <pc:chgData name="Nola Gum" userId="6ed7e2d0-2401-41a6-b096-86b62ebd8337" providerId="ADAL" clId="{256DE6A2-181A-4ACB-8B76-77A67BB0257E}" dt="2023-06-27T01:54:01.289" v="4331" actId="403"/>
        <pc:sldMkLst>
          <pc:docMk/>
          <pc:sldMk cId="3123539533" sldId="378"/>
        </pc:sldMkLst>
        <pc:spChg chg="mod">
          <ac:chgData name="Nola Gum" userId="6ed7e2d0-2401-41a6-b096-86b62ebd8337" providerId="ADAL" clId="{256DE6A2-181A-4ACB-8B76-77A67BB0257E}" dt="2023-06-27T01:53:48.557" v="4326" actId="26606"/>
          <ac:spMkLst>
            <pc:docMk/>
            <pc:sldMk cId="3123539533" sldId="378"/>
            <ac:spMk id="2" creationId="{7FD56796-59C1-48FA-38BD-5470B102C862}"/>
          </ac:spMkLst>
        </pc:spChg>
        <pc:spChg chg="mod">
          <ac:chgData name="Nola Gum" userId="6ed7e2d0-2401-41a6-b096-86b62ebd8337" providerId="ADAL" clId="{256DE6A2-181A-4ACB-8B76-77A67BB0257E}" dt="2023-06-27T01:54:01.289" v="4331" actId="403"/>
          <ac:spMkLst>
            <pc:docMk/>
            <pc:sldMk cId="3123539533" sldId="378"/>
            <ac:spMk id="3" creationId="{4839F096-CD73-750D-0654-ED168ACF1539}"/>
          </ac:spMkLst>
        </pc:spChg>
        <pc:spChg chg="add">
          <ac:chgData name="Nola Gum" userId="6ed7e2d0-2401-41a6-b096-86b62ebd8337" providerId="ADAL" clId="{256DE6A2-181A-4ACB-8B76-77A67BB0257E}" dt="2023-06-27T01:53:48.557" v="4326" actId="26606"/>
          <ac:spMkLst>
            <pc:docMk/>
            <pc:sldMk cId="3123539533" sldId="378"/>
            <ac:spMk id="8" creationId="{3741B58E-3B65-4A01-A276-975AB2CF8A08}"/>
          </ac:spMkLst>
        </pc:spChg>
        <pc:spChg chg="add">
          <ac:chgData name="Nola Gum" userId="6ed7e2d0-2401-41a6-b096-86b62ebd8337" providerId="ADAL" clId="{256DE6A2-181A-4ACB-8B76-77A67BB0257E}" dt="2023-06-27T01:53:48.557" v="4326" actId="26606"/>
          <ac:spMkLst>
            <pc:docMk/>
            <pc:sldMk cId="3123539533" sldId="378"/>
            <ac:spMk id="10" creationId="{7AAC67C3-831B-4AB1-A259-DFB839CAFAFC}"/>
          </ac:spMkLst>
        </pc:spChg>
        <pc:spChg chg="add">
          <ac:chgData name="Nola Gum" userId="6ed7e2d0-2401-41a6-b096-86b62ebd8337" providerId="ADAL" clId="{256DE6A2-181A-4ACB-8B76-77A67BB0257E}" dt="2023-06-27T01:53:48.557" v="4326" actId="26606"/>
          <ac:spMkLst>
            <pc:docMk/>
            <pc:sldMk cId="3123539533" sldId="378"/>
            <ac:spMk id="12" creationId="{054B3F04-9EAC-45C0-B3CE-0387EEA10A0C}"/>
          </ac:spMkLst>
        </pc:spChg>
      </pc:sldChg>
      <pc:sldChg chg="addSp modSp add mod setBg modNotesTx">
        <pc:chgData name="Nola Gum" userId="6ed7e2d0-2401-41a6-b096-86b62ebd8337" providerId="ADAL" clId="{256DE6A2-181A-4ACB-8B76-77A67BB0257E}" dt="2023-06-27T01:53:56.804" v="4329" actId="403"/>
        <pc:sldMkLst>
          <pc:docMk/>
          <pc:sldMk cId="3531008978" sldId="379"/>
        </pc:sldMkLst>
        <pc:spChg chg="mod">
          <ac:chgData name="Nola Gum" userId="6ed7e2d0-2401-41a6-b096-86b62ebd8337" providerId="ADAL" clId="{256DE6A2-181A-4ACB-8B76-77A67BB0257E}" dt="2023-06-27T01:53:52.139" v="4327" actId="26606"/>
          <ac:spMkLst>
            <pc:docMk/>
            <pc:sldMk cId="3531008978" sldId="379"/>
            <ac:spMk id="2" creationId="{7FD56796-59C1-48FA-38BD-5470B102C862}"/>
          </ac:spMkLst>
        </pc:spChg>
        <pc:spChg chg="mod">
          <ac:chgData name="Nola Gum" userId="6ed7e2d0-2401-41a6-b096-86b62ebd8337" providerId="ADAL" clId="{256DE6A2-181A-4ACB-8B76-77A67BB0257E}" dt="2023-06-27T01:53:56.804" v="4329" actId="403"/>
          <ac:spMkLst>
            <pc:docMk/>
            <pc:sldMk cId="3531008978" sldId="379"/>
            <ac:spMk id="3" creationId="{4839F096-CD73-750D-0654-ED168ACF1539}"/>
          </ac:spMkLst>
        </pc:spChg>
        <pc:spChg chg="add">
          <ac:chgData name="Nola Gum" userId="6ed7e2d0-2401-41a6-b096-86b62ebd8337" providerId="ADAL" clId="{256DE6A2-181A-4ACB-8B76-77A67BB0257E}" dt="2023-06-27T01:53:52.139" v="4327" actId="26606"/>
          <ac:spMkLst>
            <pc:docMk/>
            <pc:sldMk cId="3531008978" sldId="379"/>
            <ac:spMk id="8" creationId="{3741B58E-3B65-4A01-A276-975AB2CF8A08}"/>
          </ac:spMkLst>
        </pc:spChg>
        <pc:spChg chg="add">
          <ac:chgData name="Nola Gum" userId="6ed7e2d0-2401-41a6-b096-86b62ebd8337" providerId="ADAL" clId="{256DE6A2-181A-4ACB-8B76-77A67BB0257E}" dt="2023-06-27T01:53:52.139" v="4327" actId="26606"/>
          <ac:spMkLst>
            <pc:docMk/>
            <pc:sldMk cId="3531008978" sldId="379"/>
            <ac:spMk id="10" creationId="{7AAC67C3-831B-4AB1-A259-DFB839CAFAFC}"/>
          </ac:spMkLst>
        </pc:spChg>
        <pc:spChg chg="add">
          <ac:chgData name="Nola Gum" userId="6ed7e2d0-2401-41a6-b096-86b62ebd8337" providerId="ADAL" clId="{256DE6A2-181A-4ACB-8B76-77A67BB0257E}" dt="2023-06-27T01:53:52.139" v="4327" actId="26606"/>
          <ac:spMkLst>
            <pc:docMk/>
            <pc:sldMk cId="3531008978" sldId="379"/>
            <ac:spMk id="12" creationId="{054B3F04-9EAC-45C0-B3CE-0387EEA10A0C}"/>
          </ac:spMkLst>
        </pc:spChg>
      </pc:sldChg>
      <pc:sldChg chg="addSp delSp modSp new mod setBg modNotesTx">
        <pc:chgData name="Nola Gum" userId="6ed7e2d0-2401-41a6-b096-86b62ebd8337" providerId="ADAL" clId="{256DE6A2-181A-4ACB-8B76-77A67BB0257E}" dt="2023-06-27T01:58:19.145" v="4479" actId="403"/>
        <pc:sldMkLst>
          <pc:docMk/>
          <pc:sldMk cId="2778677973" sldId="380"/>
        </pc:sldMkLst>
        <pc:spChg chg="mod">
          <ac:chgData name="Nola Gum" userId="6ed7e2d0-2401-41a6-b096-86b62ebd8337" providerId="ADAL" clId="{256DE6A2-181A-4ACB-8B76-77A67BB0257E}" dt="2023-06-27T01:58:19.145" v="4479" actId="403"/>
          <ac:spMkLst>
            <pc:docMk/>
            <pc:sldMk cId="2778677973" sldId="380"/>
            <ac:spMk id="2" creationId="{0953CA55-8C49-5545-4913-814D1BE00B32}"/>
          </ac:spMkLst>
        </pc:spChg>
        <pc:spChg chg="del mod">
          <ac:chgData name="Nola Gum" userId="6ed7e2d0-2401-41a6-b096-86b62ebd8337" providerId="ADAL" clId="{256DE6A2-181A-4ACB-8B76-77A67BB0257E}" dt="2023-06-27T01:58:13.955" v="4474" actId="26606"/>
          <ac:spMkLst>
            <pc:docMk/>
            <pc:sldMk cId="2778677973" sldId="380"/>
            <ac:spMk id="3" creationId="{B690AF9E-0B24-EE3D-4D4D-05D94CDCFD1B}"/>
          </ac:spMkLst>
        </pc:spChg>
        <pc:spChg chg="add">
          <ac:chgData name="Nola Gum" userId="6ed7e2d0-2401-41a6-b096-86b62ebd8337" providerId="ADAL" clId="{256DE6A2-181A-4ACB-8B76-77A67BB0257E}" dt="2023-06-27T01:58:13.955" v="4474" actId="26606"/>
          <ac:spMkLst>
            <pc:docMk/>
            <pc:sldMk cId="2778677973" sldId="380"/>
            <ac:spMk id="9" creationId="{83529AFD-5A84-4419-9390-0E9584F35DC8}"/>
          </ac:spMkLst>
        </pc:spChg>
        <pc:spChg chg="add">
          <ac:chgData name="Nola Gum" userId="6ed7e2d0-2401-41a6-b096-86b62ebd8337" providerId="ADAL" clId="{256DE6A2-181A-4ACB-8B76-77A67BB0257E}" dt="2023-06-27T01:58:13.955" v="4474" actId="26606"/>
          <ac:spMkLst>
            <pc:docMk/>
            <pc:sldMk cId="2778677973" sldId="380"/>
            <ac:spMk id="11" creationId="{D1FFD9C4-5E6D-4E44-8CCD-24EF7B6FF149}"/>
          </ac:spMkLst>
        </pc:spChg>
        <pc:spChg chg="add">
          <ac:chgData name="Nola Gum" userId="6ed7e2d0-2401-41a6-b096-86b62ebd8337" providerId="ADAL" clId="{256DE6A2-181A-4ACB-8B76-77A67BB0257E}" dt="2023-06-27T01:58:13.955" v="4474" actId="26606"/>
          <ac:spMkLst>
            <pc:docMk/>
            <pc:sldMk cId="2778677973" sldId="380"/>
            <ac:spMk id="13" creationId="{6B3B2DB5-1B01-4A7A-B79B-E180757E6145}"/>
          </ac:spMkLst>
        </pc:spChg>
        <pc:graphicFrameChg chg="add">
          <ac:chgData name="Nola Gum" userId="6ed7e2d0-2401-41a6-b096-86b62ebd8337" providerId="ADAL" clId="{256DE6A2-181A-4ACB-8B76-77A67BB0257E}" dt="2023-06-27T01:58:13.955" v="4474" actId="26606"/>
          <ac:graphicFrameMkLst>
            <pc:docMk/>
            <pc:sldMk cId="2778677973" sldId="380"/>
            <ac:graphicFrameMk id="5" creationId="{7A0C82C9-CFA8-1CA4-EDA7-9010B8F69736}"/>
          </ac:graphicFrameMkLst>
        </pc:graphicFrameChg>
      </pc:sldChg>
      <pc:sldChg chg="add del">
        <pc:chgData name="Nola Gum" userId="6ed7e2d0-2401-41a6-b096-86b62ebd8337" providerId="ADAL" clId="{256DE6A2-181A-4ACB-8B76-77A67BB0257E}" dt="2023-06-27T01:47:39.682" v="4139"/>
        <pc:sldMkLst>
          <pc:docMk/>
          <pc:sldMk cId="3759779286" sldId="380"/>
        </pc:sldMkLst>
      </pc:sldChg>
      <pc:sldChg chg="addSp delSp modSp new mod setBg modNotesTx">
        <pc:chgData name="Nola Gum" userId="6ed7e2d0-2401-41a6-b096-86b62ebd8337" providerId="ADAL" clId="{256DE6A2-181A-4ACB-8B76-77A67BB0257E}" dt="2023-06-27T02:21:46.096" v="5332" actId="20577"/>
        <pc:sldMkLst>
          <pc:docMk/>
          <pc:sldMk cId="1361797468" sldId="381"/>
        </pc:sldMkLst>
        <pc:spChg chg="mod">
          <ac:chgData name="Nola Gum" userId="6ed7e2d0-2401-41a6-b096-86b62ebd8337" providerId="ADAL" clId="{256DE6A2-181A-4ACB-8B76-77A67BB0257E}" dt="2023-06-27T02:21:46.096" v="5332" actId="20577"/>
          <ac:spMkLst>
            <pc:docMk/>
            <pc:sldMk cId="1361797468" sldId="381"/>
            <ac:spMk id="2" creationId="{D7EACF60-FE2C-5C6D-1ACE-A5DBAB8CF2D1}"/>
          </ac:spMkLst>
        </pc:spChg>
        <pc:spChg chg="add del mod">
          <ac:chgData name="Nola Gum" userId="6ed7e2d0-2401-41a6-b096-86b62ebd8337" providerId="ADAL" clId="{256DE6A2-181A-4ACB-8B76-77A67BB0257E}" dt="2023-06-27T01:58:55.941" v="4563" actId="26606"/>
          <ac:spMkLst>
            <pc:docMk/>
            <pc:sldMk cId="1361797468" sldId="381"/>
            <ac:spMk id="3" creationId="{0E28A908-8DE4-7413-5BC6-98FB757FED39}"/>
          </ac:spMkLst>
        </pc:spChg>
        <pc:spChg chg="add del">
          <ac:chgData name="Nola Gum" userId="6ed7e2d0-2401-41a6-b096-86b62ebd8337" providerId="ADAL" clId="{256DE6A2-181A-4ACB-8B76-77A67BB0257E}" dt="2023-06-27T01:58:55.917" v="4562" actId="26606"/>
          <ac:spMkLst>
            <pc:docMk/>
            <pc:sldMk cId="1361797468" sldId="381"/>
            <ac:spMk id="9" creationId="{83529AFD-5A84-4419-9390-0E9584F35DC8}"/>
          </ac:spMkLst>
        </pc:spChg>
        <pc:spChg chg="add del">
          <ac:chgData name="Nola Gum" userId="6ed7e2d0-2401-41a6-b096-86b62ebd8337" providerId="ADAL" clId="{256DE6A2-181A-4ACB-8B76-77A67BB0257E}" dt="2023-06-27T01:58:55.917" v="4562" actId="26606"/>
          <ac:spMkLst>
            <pc:docMk/>
            <pc:sldMk cId="1361797468" sldId="381"/>
            <ac:spMk id="11" creationId="{D1FFD9C4-5E6D-4E44-8CCD-24EF7B6FF149}"/>
          </ac:spMkLst>
        </pc:spChg>
        <pc:spChg chg="add del">
          <ac:chgData name="Nola Gum" userId="6ed7e2d0-2401-41a6-b096-86b62ebd8337" providerId="ADAL" clId="{256DE6A2-181A-4ACB-8B76-77A67BB0257E}" dt="2023-06-27T01:58:55.917" v="4562" actId="26606"/>
          <ac:spMkLst>
            <pc:docMk/>
            <pc:sldMk cId="1361797468" sldId="381"/>
            <ac:spMk id="13" creationId="{6B3B2DB5-1B01-4A7A-B79B-E180757E6145}"/>
          </ac:spMkLst>
        </pc:spChg>
        <pc:graphicFrameChg chg="add del">
          <ac:chgData name="Nola Gum" userId="6ed7e2d0-2401-41a6-b096-86b62ebd8337" providerId="ADAL" clId="{256DE6A2-181A-4ACB-8B76-77A67BB0257E}" dt="2023-06-27T01:58:55.917" v="4562" actId="26606"/>
          <ac:graphicFrameMkLst>
            <pc:docMk/>
            <pc:sldMk cId="1361797468" sldId="381"/>
            <ac:graphicFrameMk id="5" creationId="{E1FDB2E9-1529-4EC6-FC48-0F34858EAF42}"/>
          </ac:graphicFrameMkLst>
        </pc:graphicFrameChg>
        <pc:graphicFrameChg chg="add">
          <ac:chgData name="Nola Gum" userId="6ed7e2d0-2401-41a6-b096-86b62ebd8337" providerId="ADAL" clId="{256DE6A2-181A-4ACB-8B76-77A67BB0257E}" dt="2023-06-27T01:58:55.941" v="4563" actId="26606"/>
          <ac:graphicFrameMkLst>
            <pc:docMk/>
            <pc:sldMk cId="1361797468" sldId="381"/>
            <ac:graphicFrameMk id="15" creationId="{FBF283F2-3D6C-7667-428F-7B74D03D58BF}"/>
          </ac:graphicFrameMkLst>
        </pc:graphicFrameChg>
      </pc:sldChg>
      <pc:sldChg chg="addSp delSp modSp new mod setBg modNotesTx">
        <pc:chgData name="Nola Gum" userId="6ed7e2d0-2401-41a6-b096-86b62ebd8337" providerId="ADAL" clId="{256DE6A2-181A-4ACB-8B76-77A67BB0257E}" dt="2023-06-27T02:00:35.384" v="4589" actId="20577"/>
        <pc:sldMkLst>
          <pc:docMk/>
          <pc:sldMk cId="1379211384" sldId="382"/>
        </pc:sldMkLst>
        <pc:spChg chg="mod">
          <ac:chgData name="Nola Gum" userId="6ed7e2d0-2401-41a6-b096-86b62ebd8337" providerId="ADAL" clId="{256DE6A2-181A-4ACB-8B76-77A67BB0257E}" dt="2023-06-27T02:00:07.506" v="4585" actId="26606"/>
          <ac:spMkLst>
            <pc:docMk/>
            <pc:sldMk cId="1379211384" sldId="382"/>
            <ac:spMk id="2" creationId="{DA9D35E7-1C77-8B98-BB81-DF61726BACB8}"/>
          </ac:spMkLst>
        </pc:spChg>
        <pc:spChg chg="del">
          <ac:chgData name="Nola Gum" userId="6ed7e2d0-2401-41a6-b096-86b62ebd8337" providerId="ADAL" clId="{256DE6A2-181A-4ACB-8B76-77A67BB0257E}" dt="2023-06-27T02:00:07.506" v="4585" actId="26606"/>
          <ac:spMkLst>
            <pc:docMk/>
            <pc:sldMk cId="1379211384" sldId="382"/>
            <ac:spMk id="3" creationId="{5C33BCF1-FD8F-D0F0-4B03-160C627DC6B2}"/>
          </ac:spMkLst>
        </pc:spChg>
        <pc:spChg chg="add">
          <ac:chgData name="Nola Gum" userId="6ed7e2d0-2401-41a6-b096-86b62ebd8337" providerId="ADAL" clId="{256DE6A2-181A-4ACB-8B76-77A67BB0257E}" dt="2023-06-27T02:00:07.506" v="4585" actId="26606"/>
          <ac:spMkLst>
            <pc:docMk/>
            <pc:sldMk cId="1379211384" sldId="382"/>
            <ac:spMk id="9" creationId="{329F45E3-C125-49F5-863F-3F771273B79A}"/>
          </ac:spMkLst>
        </pc:spChg>
        <pc:spChg chg="add">
          <ac:chgData name="Nola Gum" userId="6ed7e2d0-2401-41a6-b096-86b62ebd8337" providerId="ADAL" clId="{256DE6A2-181A-4ACB-8B76-77A67BB0257E}" dt="2023-06-27T02:00:07.506" v="4585" actId="26606"/>
          <ac:spMkLst>
            <pc:docMk/>
            <pc:sldMk cId="1379211384" sldId="382"/>
            <ac:spMk id="11" creationId="{F23C6175-7110-4DB0-BEA4-FC1D293020BC}"/>
          </ac:spMkLst>
        </pc:spChg>
        <pc:spChg chg="add">
          <ac:chgData name="Nola Gum" userId="6ed7e2d0-2401-41a6-b096-86b62ebd8337" providerId="ADAL" clId="{256DE6A2-181A-4ACB-8B76-77A67BB0257E}" dt="2023-06-27T02:00:07.506" v="4585" actId="26606"/>
          <ac:spMkLst>
            <pc:docMk/>
            <pc:sldMk cId="1379211384" sldId="382"/>
            <ac:spMk id="15" creationId="{F452A527-3631-41ED-858D-3777A7D1496A}"/>
          </ac:spMkLst>
        </pc:spChg>
        <pc:picChg chg="add">
          <ac:chgData name="Nola Gum" userId="6ed7e2d0-2401-41a6-b096-86b62ebd8337" providerId="ADAL" clId="{256DE6A2-181A-4ACB-8B76-77A67BB0257E}" dt="2023-06-27T02:00:07.506" v="4585" actId="26606"/>
          <ac:picMkLst>
            <pc:docMk/>
            <pc:sldMk cId="1379211384" sldId="382"/>
            <ac:picMk id="5" creationId="{1151448E-03A7-DBF2-D5B9-A832DE7A7E8D}"/>
          </ac:picMkLst>
        </pc:picChg>
        <pc:cxnChg chg="add">
          <ac:chgData name="Nola Gum" userId="6ed7e2d0-2401-41a6-b096-86b62ebd8337" providerId="ADAL" clId="{256DE6A2-181A-4ACB-8B76-77A67BB0257E}" dt="2023-06-27T02:00:07.506" v="4585" actId="26606"/>
          <ac:cxnSpMkLst>
            <pc:docMk/>
            <pc:sldMk cId="1379211384" sldId="382"/>
            <ac:cxnSpMk id="13" creationId="{044DF19B-511F-4F07-A7AD-1A010C6BFCB2}"/>
          </ac:cxnSpMkLst>
        </pc:cxnChg>
        <pc:cxnChg chg="add">
          <ac:chgData name="Nola Gum" userId="6ed7e2d0-2401-41a6-b096-86b62ebd8337" providerId="ADAL" clId="{256DE6A2-181A-4ACB-8B76-77A67BB0257E}" dt="2023-06-27T02:00:07.506" v="4585" actId="26606"/>
          <ac:cxnSpMkLst>
            <pc:docMk/>
            <pc:sldMk cId="1379211384" sldId="382"/>
            <ac:cxnSpMk id="17" creationId="{D28A9C89-B313-458F-9C85-515930A51A93}"/>
          </ac:cxnSpMkLst>
        </pc:cxnChg>
      </pc:sldChg>
      <pc:sldChg chg="addSp delSp modSp new mod setBg setClrOvrMap modNotesTx">
        <pc:chgData name="Nola Gum" userId="6ed7e2d0-2401-41a6-b096-86b62ebd8337" providerId="ADAL" clId="{256DE6A2-181A-4ACB-8B76-77A67BB0257E}" dt="2023-06-27T02:05:27.260" v="4671" actId="255"/>
        <pc:sldMkLst>
          <pc:docMk/>
          <pc:sldMk cId="1157175699" sldId="383"/>
        </pc:sldMkLst>
        <pc:spChg chg="mod">
          <ac:chgData name="Nola Gum" userId="6ed7e2d0-2401-41a6-b096-86b62ebd8337" providerId="ADAL" clId="{256DE6A2-181A-4ACB-8B76-77A67BB0257E}" dt="2023-06-27T02:04:03.778" v="4645" actId="26606"/>
          <ac:spMkLst>
            <pc:docMk/>
            <pc:sldMk cId="1157175699" sldId="383"/>
            <ac:spMk id="2" creationId="{A0855BFE-EC90-F0C9-A03D-30009832DCCE}"/>
          </ac:spMkLst>
        </pc:spChg>
        <pc:spChg chg="mod">
          <ac:chgData name="Nola Gum" userId="6ed7e2d0-2401-41a6-b096-86b62ebd8337" providerId="ADAL" clId="{256DE6A2-181A-4ACB-8B76-77A67BB0257E}" dt="2023-06-27T02:05:27.260" v="4671" actId="255"/>
          <ac:spMkLst>
            <pc:docMk/>
            <pc:sldMk cId="1157175699" sldId="383"/>
            <ac:spMk id="3" creationId="{635A6BEF-8AF5-77D4-FE8C-568A2A6FB553}"/>
          </ac:spMkLst>
        </pc:spChg>
        <pc:spChg chg="add del">
          <ac:chgData name="Nola Gum" userId="6ed7e2d0-2401-41a6-b096-86b62ebd8337" providerId="ADAL" clId="{256DE6A2-181A-4ACB-8B76-77A67BB0257E}" dt="2023-06-27T02:04:03.778" v="4645" actId="26606"/>
          <ac:spMkLst>
            <pc:docMk/>
            <pc:sldMk cId="1157175699" sldId="383"/>
            <ac:spMk id="9" creationId="{990D0034-F768-41E7-85D4-F38C4DE85770}"/>
          </ac:spMkLst>
        </pc:spChg>
        <pc:spChg chg="add del">
          <ac:chgData name="Nola Gum" userId="6ed7e2d0-2401-41a6-b096-86b62ebd8337" providerId="ADAL" clId="{256DE6A2-181A-4ACB-8B76-77A67BB0257E}" dt="2023-06-27T02:04:03.778" v="4645" actId="26606"/>
          <ac:spMkLst>
            <pc:docMk/>
            <pc:sldMk cId="1157175699" sldId="383"/>
            <ac:spMk id="11" creationId="{C4F7E42D-8B5A-4FC8-81CD-9E60171F7FA8}"/>
          </ac:spMkLst>
        </pc:spChg>
        <pc:spChg chg="add del">
          <ac:chgData name="Nola Gum" userId="6ed7e2d0-2401-41a6-b096-86b62ebd8337" providerId="ADAL" clId="{256DE6A2-181A-4ACB-8B76-77A67BB0257E}" dt="2023-06-27T02:04:03.778" v="4645" actId="26606"/>
          <ac:spMkLst>
            <pc:docMk/>
            <pc:sldMk cId="1157175699" sldId="383"/>
            <ac:spMk id="13" creationId="{8C04651D-B9F4-4935-A02D-364153FBDF54}"/>
          </ac:spMkLst>
        </pc:spChg>
        <pc:spChg chg="add">
          <ac:chgData name="Nola Gum" userId="6ed7e2d0-2401-41a6-b096-86b62ebd8337" providerId="ADAL" clId="{256DE6A2-181A-4ACB-8B76-77A67BB0257E}" dt="2023-06-27T02:04:03.778" v="4645" actId="26606"/>
          <ac:spMkLst>
            <pc:docMk/>
            <pc:sldMk cId="1157175699" sldId="383"/>
            <ac:spMk id="20" creationId="{F0023454-C8F8-4D6E-8537-CCFD0CA394B8}"/>
          </ac:spMkLst>
        </pc:spChg>
        <pc:spChg chg="add">
          <ac:chgData name="Nola Gum" userId="6ed7e2d0-2401-41a6-b096-86b62ebd8337" providerId="ADAL" clId="{256DE6A2-181A-4ACB-8B76-77A67BB0257E}" dt="2023-06-27T02:04:03.778" v="4645" actId="26606"/>
          <ac:spMkLst>
            <pc:docMk/>
            <pc:sldMk cId="1157175699" sldId="383"/>
            <ac:spMk id="22" creationId="{7E074050-0E37-4F72-95BE-2439FAD04BCF}"/>
          </ac:spMkLst>
        </pc:spChg>
        <pc:picChg chg="add mod ord">
          <ac:chgData name="Nola Gum" userId="6ed7e2d0-2401-41a6-b096-86b62ebd8337" providerId="ADAL" clId="{256DE6A2-181A-4ACB-8B76-77A67BB0257E}" dt="2023-06-27T02:04:03.778" v="4645" actId="26606"/>
          <ac:picMkLst>
            <pc:docMk/>
            <pc:sldMk cId="1157175699" sldId="383"/>
            <ac:picMk id="5" creationId="{FB023BB1-4A1B-073C-963B-99ECB2270E28}"/>
          </ac:picMkLst>
        </pc:picChg>
        <pc:cxnChg chg="add">
          <ac:chgData name="Nola Gum" userId="6ed7e2d0-2401-41a6-b096-86b62ebd8337" providerId="ADAL" clId="{256DE6A2-181A-4ACB-8B76-77A67BB0257E}" dt="2023-06-27T02:04:03.778" v="4645" actId="26606"/>
          <ac:cxnSpMkLst>
            <pc:docMk/>
            <pc:sldMk cId="1157175699" sldId="383"/>
            <ac:cxnSpMk id="18" creationId="{83477320-2176-43A7-964D-F98AFECB20F7}"/>
          </ac:cxnSpMkLst>
        </pc:cxnChg>
      </pc:sldChg>
      <pc:sldChg chg="addSp delSp modSp add mod setBg setClrOvrMap">
        <pc:chgData name="Nola Gum" userId="6ed7e2d0-2401-41a6-b096-86b62ebd8337" providerId="ADAL" clId="{256DE6A2-181A-4ACB-8B76-77A67BB0257E}" dt="2023-06-27T02:05:38.988" v="4673" actId="27636"/>
        <pc:sldMkLst>
          <pc:docMk/>
          <pc:sldMk cId="1411106164" sldId="384"/>
        </pc:sldMkLst>
        <pc:spChg chg="mod">
          <ac:chgData name="Nola Gum" userId="6ed7e2d0-2401-41a6-b096-86b62ebd8337" providerId="ADAL" clId="{256DE6A2-181A-4ACB-8B76-77A67BB0257E}" dt="2023-06-27T02:04:24.068" v="4648" actId="26606"/>
          <ac:spMkLst>
            <pc:docMk/>
            <pc:sldMk cId="1411106164" sldId="384"/>
            <ac:spMk id="2" creationId="{A0855BFE-EC90-F0C9-A03D-30009832DCCE}"/>
          </ac:spMkLst>
        </pc:spChg>
        <pc:spChg chg="mod">
          <ac:chgData name="Nola Gum" userId="6ed7e2d0-2401-41a6-b096-86b62ebd8337" providerId="ADAL" clId="{256DE6A2-181A-4ACB-8B76-77A67BB0257E}" dt="2023-06-27T02:05:38.988" v="4673" actId="27636"/>
          <ac:spMkLst>
            <pc:docMk/>
            <pc:sldMk cId="1411106164" sldId="384"/>
            <ac:spMk id="3" creationId="{635A6BEF-8AF5-77D4-FE8C-568A2A6FB553}"/>
          </ac:spMkLst>
        </pc:spChg>
        <pc:spChg chg="add del">
          <ac:chgData name="Nola Gum" userId="6ed7e2d0-2401-41a6-b096-86b62ebd8337" providerId="ADAL" clId="{256DE6A2-181A-4ACB-8B76-77A67BB0257E}" dt="2023-06-27T02:04:24.037" v="4647" actId="26606"/>
          <ac:spMkLst>
            <pc:docMk/>
            <pc:sldMk cId="1411106164" sldId="384"/>
            <ac:spMk id="11" creationId="{AD52542E-30A7-43FD-9F65-FD522D0605A2}"/>
          </ac:spMkLst>
        </pc:spChg>
        <pc:spChg chg="add del">
          <ac:chgData name="Nola Gum" userId="6ed7e2d0-2401-41a6-b096-86b62ebd8337" providerId="ADAL" clId="{256DE6A2-181A-4ACB-8B76-77A67BB0257E}" dt="2023-06-27T02:04:24.037" v="4647" actId="26606"/>
          <ac:spMkLst>
            <pc:docMk/>
            <pc:sldMk cId="1411106164" sldId="384"/>
            <ac:spMk id="13" creationId="{F28B5D4C-132A-430E-A5FE-B441DBACD64B}"/>
          </ac:spMkLst>
        </pc:spChg>
        <pc:spChg chg="add">
          <ac:chgData name="Nola Gum" userId="6ed7e2d0-2401-41a6-b096-86b62ebd8337" providerId="ADAL" clId="{256DE6A2-181A-4ACB-8B76-77A67BB0257E}" dt="2023-06-27T02:04:24.068" v="4648" actId="26606"/>
          <ac:spMkLst>
            <pc:docMk/>
            <pc:sldMk cId="1411106164" sldId="384"/>
            <ac:spMk id="17" creationId="{F0023454-C8F8-4D6E-8537-CCFD0CA394B8}"/>
          </ac:spMkLst>
        </pc:spChg>
        <pc:spChg chg="add">
          <ac:chgData name="Nola Gum" userId="6ed7e2d0-2401-41a6-b096-86b62ebd8337" providerId="ADAL" clId="{256DE6A2-181A-4ACB-8B76-77A67BB0257E}" dt="2023-06-27T02:04:24.068" v="4648" actId="26606"/>
          <ac:spMkLst>
            <pc:docMk/>
            <pc:sldMk cId="1411106164" sldId="384"/>
            <ac:spMk id="18" creationId="{7E074050-0E37-4F72-95BE-2439FAD04BCF}"/>
          </ac:spMkLst>
        </pc:spChg>
        <pc:picChg chg="add del">
          <ac:chgData name="Nola Gum" userId="6ed7e2d0-2401-41a6-b096-86b62ebd8337" providerId="ADAL" clId="{256DE6A2-181A-4ACB-8B76-77A67BB0257E}" dt="2023-06-27T02:04:24.037" v="4647" actId="26606"/>
          <ac:picMkLst>
            <pc:docMk/>
            <pc:sldMk cId="1411106164" sldId="384"/>
            <ac:picMk id="5" creationId="{08FE065A-A8E9-4068-09BF-5CAD5B1EC955}"/>
          </ac:picMkLst>
        </pc:picChg>
        <pc:picChg chg="add">
          <ac:chgData name="Nola Gum" userId="6ed7e2d0-2401-41a6-b096-86b62ebd8337" providerId="ADAL" clId="{256DE6A2-181A-4ACB-8B76-77A67BB0257E}" dt="2023-06-27T02:04:24.068" v="4648" actId="26606"/>
          <ac:picMkLst>
            <pc:docMk/>
            <pc:sldMk cId="1411106164" sldId="384"/>
            <ac:picMk id="15" creationId="{E24C38FC-6596-CD06-E62F-FAD6A71917C2}"/>
          </ac:picMkLst>
        </pc:picChg>
        <pc:cxnChg chg="add del">
          <ac:chgData name="Nola Gum" userId="6ed7e2d0-2401-41a6-b096-86b62ebd8337" providerId="ADAL" clId="{256DE6A2-181A-4ACB-8B76-77A67BB0257E}" dt="2023-06-27T02:04:24.037" v="4647" actId="26606"/>
          <ac:cxnSpMkLst>
            <pc:docMk/>
            <pc:sldMk cId="1411106164" sldId="384"/>
            <ac:cxnSpMk id="9" creationId="{0CE376FE-E0BB-4B36-AE34-C42401212E16}"/>
          </ac:cxnSpMkLst>
        </pc:cxnChg>
        <pc:cxnChg chg="add">
          <ac:chgData name="Nola Gum" userId="6ed7e2d0-2401-41a6-b096-86b62ebd8337" providerId="ADAL" clId="{256DE6A2-181A-4ACB-8B76-77A67BB0257E}" dt="2023-06-27T02:04:24.068" v="4648" actId="26606"/>
          <ac:cxnSpMkLst>
            <pc:docMk/>
            <pc:sldMk cId="1411106164" sldId="384"/>
            <ac:cxnSpMk id="16" creationId="{83477320-2176-43A7-964D-F98AFECB20F7}"/>
          </ac:cxnSpMkLst>
        </pc:cxnChg>
      </pc:sldChg>
      <pc:sldChg chg="addSp delSp modSp add mod setBg setClrOvrMap">
        <pc:chgData name="Nola Gum" userId="6ed7e2d0-2401-41a6-b096-86b62ebd8337" providerId="ADAL" clId="{256DE6A2-181A-4ACB-8B76-77A67BB0257E}" dt="2023-06-27T02:05:44.283" v="4675" actId="27636"/>
        <pc:sldMkLst>
          <pc:docMk/>
          <pc:sldMk cId="2066352330" sldId="385"/>
        </pc:sldMkLst>
        <pc:spChg chg="mod ord">
          <ac:chgData name="Nola Gum" userId="6ed7e2d0-2401-41a6-b096-86b62ebd8337" providerId="ADAL" clId="{256DE6A2-181A-4ACB-8B76-77A67BB0257E}" dt="2023-06-27T02:04:35.533" v="4650" actId="26606"/>
          <ac:spMkLst>
            <pc:docMk/>
            <pc:sldMk cId="2066352330" sldId="385"/>
            <ac:spMk id="2" creationId="{A0855BFE-EC90-F0C9-A03D-30009832DCCE}"/>
          </ac:spMkLst>
        </pc:spChg>
        <pc:spChg chg="mod">
          <ac:chgData name="Nola Gum" userId="6ed7e2d0-2401-41a6-b096-86b62ebd8337" providerId="ADAL" clId="{256DE6A2-181A-4ACB-8B76-77A67BB0257E}" dt="2023-06-27T02:05:44.283" v="4675" actId="27636"/>
          <ac:spMkLst>
            <pc:docMk/>
            <pc:sldMk cId="2066352330" sldId="385"/>
            <ac:spMk id="3" creationId="{635A6BEF-8AF5-77D4-FE8C-568A2A6FB553}"/>
          </ac:spMkLst>
        </pc:spChg>
        <pc:spChg chg="add del">
          <ac:chgData name="Nola Gum" userId="6ed7e2d0-2401-41a6-b096-86b62ebd8337" providerId="ADAL" clId="{256DE6A2-181A-4ACB-8B76-77A67BB0257E}" dt="2023-06-27T02:04:35.533" v="4650" actId="26606"/>
          <ac:spMkLst>
            <pc:docMk/>
            <pc:sldMk cId="2066352330" sldId="385"/>
            <ac:spMk id="9" creationId="{311973C2-EB8B-452A-A698-4A252FD3AE28}"/>
          </ac:spMkLst>
        </pc:spChg>
        <pc:spChg chg="add del">
          <ac:chgData name="Nola Gum" userId="6ed7e2d0-2401-41a6-b096-86b62ebd8337" providerId="ADAL" clId="{256DE6A2-181A-4ACB-8B76-77A67BB0257E}" dt="2023-06-27T02:04:35.533" v="4650" actId="26606"/>
          <ac:spMkLst>
            <pc:docMk/>
            <pc:sldMk cId="2066352330" sldId="385"/>
            <ac:spMk id="11" creationId="{10162E77-11AD-44A7-84EC-40C59EEFBD2E}"/>
          </ac:spMkLst>
        </pc:spChg>
        <pc:spChg chg="add">
          <ac:chgData name="Nola Gum" userId="6ed7e2d0-2401-41a6-b096-86b62ebd8337" providerId="ADAL" clId="{256DE6A2-181A-4ACB-8B76-77A67BB0257E}" dt="2023-06-27T02:04:35.533" v="4650" actId="26606"/>
          <ac:spMkLst>
            <pc:docMk/>
            <pc:sldMk cId="2066352330" sldId="385"/>
            <ac:spMk id="20" creationId="{F0023454-C8F8-4D6E-8537-CCFD0CA394B8}"/>
          </ac:spMkLst>
        </pc:spChg>
        <pc:spChg chg="add">
          <ac:chgData name="Nola Gum" userId="6ed7e2d0-2401-41a6-b096-86b62ebd8337" providerId="ADAL" clId="{256DE6A2-181A-4ACB-8B76-77A67BB0257E}" dt="2023-06-27T02:04:35.533" v="4650" actId="26606"/>
          <ac:spMkLst>
            <pc:docMk/>
            <pc:sldMk cId="2066352330" sldId="385"/>
            <ac:spMk id="22" creationId="{7E074050-0E37-4F72-95BE-2439FAD04BCF}"/>
          </ac:spMkLst>
        </pc:spChg>
        <pc:picChg chg="add mod">
          <ac:chgData name="Nola Gum" userId="6ed7e2d0-2401-41a6-b096-86b62ebd8337" providerId="ADAL" clId="{256DE6A2-181A-4ACB-8B76-77A67BB0257E}" dt="2023-06-27T02:04:35.533" v="4650" actId="26606"/>
          <ac:picMkLst>
            <pc:docMk/>
            <pc:sldMk cId="2066352330" sldId="385"/>
            <ac:picMk id="5" creationId="{3AC0569C-326C-6D00-6C19-B8898DB9DB40}"/>
          </ac:picMkLst>
        </pc:picChg>
        <pc:cxnChg chg="add del">
          <ac:chgData name="Nola Gum" userId="6ed7e2d0-2401-41a6-b096-86b62ebd8337" providerId="ADAL" clId="{256DE6A2-181A-4ACB-8B76-77A67BB0257E}" dt="2023-06-27T02:04:35.533" v="4650" actId="26606"/>
          <ac:cxnSpMkLst>
            <pc:docMk/>
            <pc:sldMk cId="2066352330" sldId="385"/>
            <ac:cxnSpMk id="13" creationId="{5AB158E9-1B40-4CD6-95F0-95CA11DF7B7A}"/>
          </ac:cxnSpMkLst>
        </pc:cxnChg>
        <pc:cxnChg chg="add">
          <ac:chgData name="Nola Gum" userId="6ed7e2d0-2401-41a6-b096-86b62ebd8337" providerId="ADAL" clId="{256DE6A2-181A-4ACB-8B76-77A67BB0257E}" dt="2023-06-27T02:04:35.533" v="4650" actId="26606"/>
          <ac:cxnSpMkLst>
            <pc:docMk/>
            <pc:sldMk cId="2066352330" sldId="385"/>
            <ac:cxnSpMk id="18" creationId="{83477320-2176-43A7-964D-F98AFECB20F7}"/>
          </ac:cxnSpMkLst>
        </pc:cxnChg>
      </pc:sldChg>
      <pc:sldChg chg="modSp add mod">
        <pc:chgData name="Nola Gum" userId="6ed7e2d0-2401-41a6-b096-86b62ebd8337" providerId="ADAL" clId="{256DE6A2-181A-4ACB-8B76-77A67BB0257E}" dt="2023-06-27T02:36:56.861" v="5366" actId="27636"/>
        <pc:sldMkLst>
          <pc:docMk/>
          <pc:sldMk cId="2690914391" sldId="386"/>
        </pc:sldMkLst>
        <pc:spChg chg="mod">
          <ac:chgData name="Nola Gum" userId="6ed7e2d0-2401-41a6-b096-86b62ebd8337" providerId="ADAL" clId="{256DE6A2-181A-4ACB-8B76-77A67BB0257E}" dt="2023-06-27T02:22:01.741" v="5340" actId="20577"/>
          <ac:spMkLst>
            <pc:docMk/>
            <pc:sldMk cId="2690914391" sldId="386"/>
            <ac:spMk id="2" creationId="{880C4E6C-35C7-7EF1-8549-C30153DBDB74}"/>
          </ac:spMkLst>
        </pc:spChg>
        <pc:spChg chg="mod">
          <ac:chgData name="Nola Gum" userId="6ed7e2d0-2401-41a6-b096-86b62ebd8337" providerId="ADAL" clId="{256DE6A2-181A-4ACB-8B76-77A67BB0257E}" dt="2023-06-27T02:36:56.861" v="5366" actId="27636"/>
          <ac:spMkLst>
            <pc:docMk/>
            <pc:sldMk cId="2690914391" sldId="386"/>
            <ac:spMk id="3" creationId="{853B789D-DAFC-F2C6-3C12-D38B8E1C2173}"/>
          </ac:spMkLst>
        </pc:spChg>
      </pc:sldChg>
      <pc:sldChg chg="modSp add mod">
        <pc:chgData name="Nola Gum" userId="6ed7e2d0-2401-41a6-b096-86b62ebd8337" providerId="ADAL" clId="{256DE6A2-181A-4ACB-8B76-77A67BB0257E}" dt="2023-06-27T02:37:53.674" v="5384" actId="255"/>
        <pc:sldMkLst>
          <pc:docMk/>
          <pc:sldMk cId="1575364721" sldId="387"/>
        </pc:sldMkLst>
        <pc:spChg chg="mod">
          <ac:chgData name="Nola Gum" userId="6ed7e2d0-2401-41a6-b096-86b62ebd8337" providerId="ADAL" clId="{256DE6A2-181A-4ACB-8B76-77A67BB0257E}" dt="2023-06-27T02:37:53.674" v="5384" actId="255"/>
          <ac:spMkLst>
            <pc:docMk/>
            <pc:sldMk cId="1575364721" sldId="387"/>
            <ac:spMk id="3" creationId="{853B789D-DAFC-F2C6-3C12-D38B8E1C2173}"/>
          </ac:spMkLst>
        </pc:spChg>
      </pc:sldChg>
    </pc:docChg>
  </pc:docChgLst>
</pc:chgInfo>
</file>

<file path=ppt/diagrams/_rels/data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ata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_rels/drawing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svg"/><Relationship Id="rId1" Type="http://schemas.openxmlformats.org/officeDocument/2006/relationships/image" Target="../media/image33.png"/><Relationship Id="rId4" Type="http://schemas.openxmlformats.org/officeDocument/2006/relationships/image" Target="../media/image36.svg"/></Relationships>
</file>

<file path=ppt/diagrams/_rels/drawing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svg"/><Relationship Id="rId1" Type="http://schemas.openxmlformats.org/officeDocument/2006/relationships/image" Target="../media/image5.png"/><Relationship Id="rId6" Type="http://schemas.openxmlformats.org/officeDocument/2006/relationships/image" Target="../media/image10.svg"/><Relationship Id="rId5" Type="http://schemas.openxmlformats.org/officeDocument/2006/relationships/image" Target="../media/image9.png"/><Relationship Id="rId4" Type="http://schemas.openxmlformats.org/officeDocument/2006/relationships/image" Target="../media/image8.sv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2DED5C8-45DF-4D43-AC5F-1715C5F06240}" type="doc">
      <dgm:prSet loTypeId="urn:microsoft.com/office/officeart/2005/8/layout/vList2" loCatId="list" qsTypeId="urn:microsoft.com/office/officeart/2005/8/quickstyle/simple4" qsCatId="simple" csTypeId="urn:microsoft.com/office/officeart/2005/8/colors/colorful5" csCatId="colorful" phldr="1"/>
      <dgm:spPr/>
      <dgm:t>
        <a:bodyPr/>
        <a:lstStyle/>
        <a:p>
          <a:endParaRPr lang="en-US"/>
        </a:p>
      </dgm:t>
    </dgm:pt>
    <dgm:pt modelId="{AC2DA680-FFE4-49A4-8013-C237A58B6396}">
      <dgm:prSet/>
      <dgm:spPr/>
      <dgm:t>
        <a:bodyPr/>
        <a:lstStyle/>
        <a:p>
          <a:r>
            <a:rPr lang="en-US"/>
            <a:t>Introductions</a:t>
          </a:r>
        </a:p>
      </dgm:t>
    </dgm:pt>
    <dgm:pt modelId="{77CB7F1F-0BEE-4EA7-9524-3A19B52E48D5}" type="parTrans" cxnId="{C3E55C1C-6888-4E41-88C6-05330B8CC107}">
      <dgm:prSet/>
      <dgm:spPr/>
      <dgm:t>
        <a:bodyPr/>
        <a:lstStyle/>
        <a:p>
          <a:endParaRPr lang="en-US"/>
        </a:p>
      </dgm:t>
    </dgm:pt>
    <dgm:pt modelId="{637AB23B-8CD9-4E2E-9C1C-20367C28404C}" type="sibTrans" cxnId="{C3E55C1C-6888-4E41-88C6-05330B8CC107}">
      <dgm:prSet/>
      <dgm:spPr/>
      <dgm:t>
        <a:bodyPr/>
        <a:lstStyle/>
        <a:p>
          <a:endParaRPr lang="en-US"/>
        </a:p>
      </dgm:t>
    </dgm:pt>
    <dgm:pt modelId="{CD816DD3-9977-42B4-900B-1ED6799E74E8}">
      <dgm:prSet/>
      <dgm:spPr/>
      <dgm:t>
        <a:bodyPr/>
        <a:lstStyle/>
        <a:p>
          <a:r>
            <a:rPr lang="en-US" dirty="0"/>
            <a:t>Facing Discomfort</a:t>
          </a:r>
        </a:p>
      </dgm:t>
    </dgm:pt>
    <dgm:pt modelId="{BA2F08F7-F568-45CC-B114-252415414912}" type="parTrans" cxnId="{6BFD4D73-430D-47CE-9A0D-73F7C6F00FED}">
      <dgm:prSet/>
      <dgm:spPr/>
      <dgm:t>
        <a:bodyPr/>
        <a:lstStyle/>
        <a:p>
          <a:endParaRPr lang="en-US"/>
        </a:p>
      </dgm:t>
    </dgm:pt>
    <dgm:pt modelId="{E3B2F4D1-E045-47EF-89A0-AD91AA1F9BF9}" type="sibTrans" cxnId="{6BFD4D73-430D-47CE-9A0D-73F7C6F00FED}">
      <dgm:prSet/>
      <dgm:spPr/>
      <dgm:t>
        <a:bodyPr/>
        <a:lstStyle/>
        <a:p>
          <a:endParaRPr lang="en-US"/>
        </a:p>
      </dgm:t>
    </dgm:pt>
    <dgm:pt modelId="{ABF3F334-D5B1-43D9-959E-078F7312F2EB}">
      <dgm:prSet/>
      <dgm:spPr/>
      <dgm:t>
        <a:bodyPr/>
        <a:lstStyle/>
        <a:p>
          <a:r>
            <a:rPr lang="en-US" dirty="0"/>
            <a:t>Prevalence</a:t>
          </a:r>
        </a:p>
      </dgm:t>
    </dgm:pt>
    <dgm:pt modelId="{1D001D02-D4DE-4424-A8DF-DFEFE37006DC}" type="parTrans" cxnId="{FDD0E0D7-3DCC-4917-9E87-5115C4B70FC4}">
      <dgm:prSet/>
      <dgm:spPr/>
      <dgm:t>
        <a:bodyPr/>
        <a:lstStyle/>
        <a:p>
          <a:endParaRPr lang="en-US"/>
        </a:p>
      </dgm:t>
    </dgm:pt>
    <dgm:pt modelId="{E4E0DEBD-FAC3-4D8C-B3C7-3069342C8653}" type="sibTrans" cxnId="{FDD0E0D7-3DCC-4917-9E87-5115C4B70FC4}">
      <dgm:prSet/>
      <dgm:spPr/>
      <dgm:t>
        <a:bodyPr/>
        <a:lstStyle/>
        <a:p>
          <a:endParaRPr lang="en-US"/>
        </a:p>
      </dgm:t>
    </dgm:pt>
    <dgm:pt modelId="{86AD9B00-DFD5-4B25-882D-FB1A6AA91913}">
      <dgm:prSet/>
      <dgm:spPr/>
      <dgm:t>
        <a:bodyPr/>
        <a:lstStyle/>
        <a:p>
          <a:r>
            <a:rPr lang="en-US" dirty="0"/>
            <a:t>Survivors</a:t>
          </a:r>
        </a:p>
      </dgm:t>
    </dgm:pt>
    <dgm:pt modelId="{7AF65B1B-CF91-4FF2-A997-893A4DAFE699}" type="parTrans" cxnId="{02123279-BB64-407E-956E-EF4D30246F91}">
      <dgm:prSet/>
      <dgm:spPr/>
      <dgm:t>
        <a:bodyPr/>
        <a:lstStyle/>
        <a:p>
          <a:endParaRPr lang="en-US"/>
        </a:p>
      </dgm:t>
    </dgm:pt>
    <dgm:pt modelId="{D8ACDD95-49D8-4C0D-AD38-59174C296844}" type="sibTrans" cxnId="{02123279-BB64-407E-956E-EF4D30246F91}">
      <dgm:prSet/>
      <dgm:spPr/>
      <dgm:t>
        <a:bodyPr/>
        <a:lstStyle/>
        <a:p>
          <a:endParaRPr lang="en-US"/>
        </a:p>
      </dgm:t>
    </dgm:pt>
    <dgm:pt modelId="{F94E7706-D746-4FCC-A3D2-80006371409B}">
      <dgm:prSet/>
      <dgm:spPr/>
      <dgm:t>
        <a:bodyPr/>
        <a:lstStyle/>
        <a:p>
          <a:r>
            <a:rPr lang="en-US" dirty="0"/>
            <a:t>Signs to Look For</a:t>
          </a:r>
        </a:p>
      </dgm:t>
    </dgm:pt>
    <dgm:pt modelId="{948F8DF1-2C70-437E-BAC4-561CE9AFDD17}" type="parTrans" cxnId="{E9C3D25E-F860-4899-90B4-E2F24D9BBF07}">
      <dgm:prSet/>
      <dgm:spPr/>
      <dgm:t>
        <a:bodyPr/>
        <a:lstStyle/>
        <a:p>
          <a:endParaRPr lang="en-US"/>
        </a:p>
      </dgm:t>
    </dgm:pt>
    <dgm:pt modelId="{9EC28E53-8714-454C-B479-46F5A8BE1DB5}" type="sibTrans" cxnId="{E9C3D25E-F860-4899-90B4-E2F24D9BBF07}">
      <dgm:prSet/>
      <dgm:spPr/>
      <dgm:t>
        <a:bodyPr/>
        <a:lstStyle/>
        <a:p>
          <a:endParaRPr lang="en-US"/>
        </a:p>
      </dgm:t>
    </dgm:pt>
    <dgm:pt modelId="{4EF3329F-31DC-4418-894B-9703EAF271E2}">
      <dgm:prSet/>
      <dgm:spPr/>
      <dgm:t>
        <a:bodyPr/>
        <a:lstStyle/>
        <a:p>
          <a:r>
            <a:rPr lang="en-US" dirty="0"/>
            <a:t>Behavioral</a:t>
          </a:r>
        </a:p>
      </dgm:t>
    </dgm:pt>
    <dgm:pt modelId="{4573DFA5-64D9-480D-AC86-1F0F955CA028}" type="parTrans" cxnId="{07EA271A-C60C-4B72-83EF-D73FB0EEFEE0}">
      <dgm:prSet/>
      <dgm:spPr/>
      <dgm:t>
        <a:bodyPr/>
        <a:lstStyle/>
        <a:p>
          <a:endParaRPr lang="en-US"/>
        </a:p>
      </dgm:t>
    </dgm:pt>
    <dgm:pt modelId="{6F3D4E51-2865-4CA2-AD38-3F2CBBBA905B}" type="sibTrans" cxnId="{07EA271A-C60C-4B72-83EF-D73FB0EEFEE0}">
      <dgm:prSet/>
      <dgm:spPr/>
      <dgm:t>
        <a:bodyPr/>
        <a:lstStyle/>
        <a:p>
          <a:endParaRPr lang="en-US"/>
        </a:p>
      </dgm:t>
    </dgm:pt>
    <dgm:pt modelId="{1085BBAD-4420-4E26-934C-09955B0E18DD}">
      <dgm:prSet/>
      <dgm:spPr/>
      <dgm:t>
        <a:bodyPr/>
        <a:lstStyle/>
        <a:p>
          <a:r>
            <a:rPr lang="en-US" dirty="0"/>
            <a:t>Managing Your Reactions</a:t>
          </a:r>
        </a:p>
      </dgm:t>
    </dgm:pt>
    <dgm:pt modelId="{C544713E-040D-4D4B-B9A3-D12CD34DA033}" type="parTrans" cxnId="{FBE4AA0F-279A-481C-A8BC-D0928220F97D}">
      <dgm:prSet/>
      <dgm:spPr/>
      <dgm:t>
        <a:bodyPr/>
        <a:lstStyle/>
        <a:p>
          <a:endParaRPr lang="en-US"/>
        </a:p>
      </dgm:t>
    </dgm:pt>
    <dgm:pt modelId="{24082319-052D-4462-B8C6-39597F908F25}" type="sibTrans" cxnId="{FBE4AA0F-279A-481C-A8BC-D0928220F97D}">
      <dgm:prSet/>
      <dgm:spPr/>
      <dgm:t>
        <a:bodyPr/>
        <a:lstStyle/>
        <a:p>
          <a:endParaRPr lang="en-US"/>
        </a:p>
      </dgm:t>
    </dgm:pt>
    <dgm:pt modelId="{787B0E68-D9D1-4E1A-8F59-C8306C8DE190}">
      <dgm:prSet/>
      <dgm:spPr/>
      <dgm:t>
        <a:bodyPr/>
        <a:lstStyle/>
        <a:p>
          <a:r>
            <a:rPr lang="en-US" dirty="0"/>
            <a:t>Your Response is Key</a:t>
          </a:r>
        </a:p>
      </dgm:t>
    </dgm:pt>
    <dgm:pt modelId="{D8577047-9E40-4086-9427-9E02D53CE53F}" type="parTrans" cxnId="{4D655C05-FF15-4636-9782-96191B174918}">
      <dgm:prSet/>
      <dgm:spPr/>
      <dgm:t>
        <a:bodyPr/>
        <a:lstStyle/>
        <a:p>
          <a:endParaRPr lang="en-US"/>
        </a:p>
      </dgm:t>
    </dgm:pt>
    <dgm:pt modelId="{24747093-3220-47F5-965A-80CFDBD13A4A}" type="sibTrans" cxnId="{4D655C05-FF15-4636-9782-96191B174918}">
      <dgm:prSet/>
      <dgm:spPr/>
      <dgm:t>
        <a:bodyPr/>
        <a:lstStyle/>
        <a:p>
          <a:endParaRPr lang="en-US"/>
        </a:p>
      </dgm:t>
    </dgm:pt>
    <dgm:pt modelId="{53E4252A-E4E9-47E8-97C1-3581705838C2}">
      <dgm:prSet/>
      <dgm:spPr/>
      <dgm:t>
        <a:bodyPr/>
        <a:lstStyle/>
        <a:p>
          <a:r>
            <a:rPr lang="en-US" dirty="0"/>
            <a:t>Foster Parents in the Healing Process</a:t>
          </a:r>
        </a:p>
      </dgm:t>
    </dgm:pt>
    <dgm:pt modelId="{7017246B-4316-42FA-8D55-E24DD15A6AB5}" type="parTrans" cxnId="{7029F1A4-8589-4C22-B659-824C64335BA0}">
      <dgm:prSet/>
      <dgm:spPr/>
      <dgm:t>
        <a:bodyPr/>
        <a:lstStyle/>
        <a:p>
          <a:endParaRPr lang="en-US"/>
        </a:p>
      </dgm:t>
    </dgm:pt>
    <dgm:pt modelId="{F6202B88-ECCC-4DE8-BAFD-A1097BEFB83C}" type="sibTrans" cxnId="{7029F1A4-8589-4C22-B659-824C64335BA0}">
      <dgm:prSet/>
      <dgm:spPr/>
      <dgm:t>
        <a:bodyPr/>
        <a:lstStyle/>
        <a:p>
          <a:endParaRPr lang="en-US"/>
        </a:p>
      </dgm:t>
    </dgm:pt>
    <dgm:pt modelId="{81226DBB-E66E-4506-A389-96E1DCB98DF4}">
      <dgm:prSet/>
      <dgm:spPr/>
      <dgm:t>
        <a:bodyPr/>
        <a:lstStyle/>
        <a:p>
          <a:r>
            <a:rPr lang="en-US" dirty="0"/>
            <a:t>Healing is Possible</a:t>
          </a:r>
        </a:p>
      </dgm:t>
    </dgm:pt>
    <dgm:pt modelId="{F4DB0CCE-AD3B-4B9B-A12E-E966F2528AF4}" type="parTrans" cxnId="{79D91ABF-669D-4E7A-BE2A-987DD8D56644}">
      <dgm:prSet/>
      <dgm:spPr/>
      <dgm:t>
        <a:bodyPr/>
        <a:lstStyle/>
        <a:p>
          <a:endParaRPr lang="en-US"/>
        </a:p>
      </dgm:t>
    </dgm:pt>
    <dgm:pt modelId="{DFA9CF24-34E9-4969-81B6-8BF8DDE29F9D}" type="sibTrans" cxnId="{79D91ABF-669D-4E7A-BE2A-987DD8D56644}">
      <dgm:prSet/>
      <dgm:spPr/>
      <dgm:t>
        <a:bodyPr/>
        <a:lstStyle/>
        <a:p>
          <a:endParaRPr lang="en-US"/>
        </a:p>
      </dgm:t>
    </dgm:pt>
    <dgm:pt modelId="{CDACA8E5-CDFE-4F22-828E-12F1D33E7325}">
      <dgm:prSet/>
      <dgm:spPr/>
      <dgm:t>
        <a:bodyPr/>
        <a:lstStyle/>
        <a:p>
          <a:r>
            <a:rPr lang="en-US" dirty="0"/>
            <a:t>Emotional</a:t>
          </a:r>
        </a:p>
      </dgm:t>
    </dgm:pt>
    <dgm:pt modelId="{A349138E-93D0-4449-8A5F-CB1A4B8FA010}" type="parTrans" cxnId="{1B0860C5-D8A5-4214-BDA3-E577A1767402}">
      <dgm:prSet/>
      <dgm:spPr/>
      <dgm:t>
        <a:bodyPr/>
        <a:lstStyle/>
        <a:p>
          <a:endParaRPr lang="en-US"/>
        </a:p>
      </dgm:t>
    </dgm:pt>
    <dgm:pt modelId="{9030E1C9-A88C-49EA-BD5B-CEEAB25ECC32}" type="sibTrans" cxnId="{1B0860C5-D8A5-4214-BDA3-E577A1767402}">
      <dgm:prSet/>
      <dgm:spPr/>
      <dgm:t>
        <a:bodyPr/>
        <a:lstStyle/>
        <a:p>
          <a:endParaRPr lang="en-US"/>
        </a:p>
      </dgm:t>
    </dgm:pt>
    <dgm:pt modelId="{1EF5F3B8-9BB0-4718-A98C-E3DD5C117181}">
      <dgm:prSet/>
      <dgm:spPr/>
      <dgm:t>
        <a:bodyPr/>
        <a:lstStyle/>
        <a:p>
          <a:r>
            <a:rPr lang="en-US" dirty="0"/>
            <a:t>Perpetrators</a:t>
          </a:r>
        </a:p>
      </dgm:t>
    </dgm:pt>
    <dgm:pt modelId="{07AE1239-6AEB-4059-B5A8-72BDB39A04B0}" type="parTrans" cxnId="{A08340EF-4D87-4646-AA7D-CFE1F5852808}">
      <dgm:prSet/>
      <dgm:spPr/>
    </dgm:pt>
    <dgm:pt modelId="{D16931E3-5748-4BDE-83A7-7A1CB4F48DE1}" type="sibTrans" cxnId="{A08340EF-4D87-4646-AA7D-CFE1F5852808}">
      <dgm:prSet/>
      <dgm:spPr/>
    </dgm:pt>
    <dgm:pt modelId="{C09F3A91-E6C7-4D20-83C7-9959966D7647}" type="pres">
      <dgm:prSet presAssocID="{72DED5C8-45DF-4D43-AC5F-1715C5F06240}" presName="linear" presStyleCnt="0">
        <dgm:presLayoutVars>
          <dgm:animLvl val="lvl"/>
          <dgm:resizeHandles val="exact"/>
        </dgm:presLayoutVars>
      </dgm:prSet>
      <dgm:spPr/>
    </dgm:pt>
    <dgm:pt modelId="{25830365-FCED-4D8B-BEF9-3B1F3A2C395F}" type="pres">
      <dgm:prSet presAssocID="{AC2DA680-FFE4-49A4-8013-C237A58B6396}" presName="parentText" presStyleLbl="node1" presStyleIdx="0" presStyleCnt="7">
        <dgm:presLayoutVars>
          <dgm:chMax val="0"/>
          <dgm:bulletEnabled val="1"/>
        </dgm:presLayoutVars>
      </dgm:prSet>
      <dgm:spPr/>
    </dgm:pt>
    <dgm:pt modelId="{487B53BA-6851-4767-BF0D-A888EBD0DB5A}" type="pres">
      <dgm:prSet presAssocID="{637AB23B-8CD9-4E2E-9C1C-20367C28404C}" presName="spacer" presStyleCnt="0"/>
      <dgm:spPr/>
    </dgm:pt>
    <dgm:pt modelId="{B4C9C420-37A5-4B6F-9662-328765D090E9}" type="pres">
      <dgm:prSet presAssocID="{CD816DD3-9977-42B4-900B-1ED6799E74E8}" presName="parentText" presStyleLbl="node1" presStyleIdx="1" presStyleCnt="7">
        <dgm:presLayoutVars>
          <dgm:chMax val="0"/>
          <dgm:bulletEnabled val="1"/>
        </dgm:presLayoutVars>
      </dgm:prSet>
      <dgm:spPr/>
    </dgm:pt>
    <dgm:pt modelId="{747ED436-73B0-419A-AC68-57826475E397}" type="pres">
      <dgm:prSet presAssocID="{E3B2F4D1-E045-47EF-89A0-AD91AA1F9BF9}" presName="spacer" presStyleCnt="0"/>
      <dgm:spPr/>
    </dgm:pt>
    <dgm:pt modelId="{ADB8CAC8-0670-4557-8450-AAC32D83073B}" type="pres">
      <dgm:prSet presAssocID="{ABF3F334-D5B1-43D9-959E-078F7312F2EB}" presName="parentText" presStyleLbl="node1" presStyleIdx="2" presStyleCnt="7" custLinFactNeighborX="-5862" custLinFactNeighborY="-4343">
        <dgm:presLayoutVars>
          <dgm:chMax val="0"/>
          <dgm:bulletEnabled val="1"/>
        </dgm:presLayoutVars>
      </dgm:prSet>
      <dgm:spPr/>
    </dgm:pt>
    <dgm:pt modelId="{58A1C36B-1B4F-4A6E-B02B-DCB4E2D27F34}" type="pres">
      <dgm:prSet presAssocID="{ABF3F334-D5B1-43D9-959E-078F7312F2EB}" presName="childText" presStyleLbl="revTx" presStyleIdx="0" presStyleCnt="3">
        <dgm:presLayoutVars>
          <dgm:bulletEnabled val="1"/>
        </dgm:presLayoutVars>
      </dgm:prSet>
      <dgm:spPr/>
    </dgm:pt>
    <dgm:pt modelId="{6EEA7815-CA55-4678-8E2C-B3A944127B49}" type="pres">
      <dgm:prSet presAssocID="{F94E7706-D746-4FCC-A3D2-80006371409B}" presName="parentText" presStyleLbl="node1" presStyleIdx="3" presStyleCnt="7">
        <dgm:presLayoutVars>
          <dgm:chMax val="0"/>
          <dgm:bulletEnabled val="1"/>
        </dgm:presLayoutVars>
      </dgm:prSet>
      <dgm:spPr/>
    </dgm:pt>
    <dgm:pt modelId="{E68ADB99-C2DD-4623-B868-D854D0BF2684}" type="pres">
      <dgm:prSet presAssocID="{F94E7706-D746-4FCC-A3D2-80006371409B}" presName="childText" presStyleLbl="revTx" presStyleIdx="1" presStyleCnt="3">
        <dgm:presLayoutVars>
          <dgm:bulletEnabled val="1"/>
        </dgm:presLayoutVars>
      </dgm:prSet>
      <dgm:spPr/>
    </dgm:pt>
    <dgm:pt modelId="{74FC2206-7265-4DA6-BF5D-E86AC59A40D5}" type="pres">
      <dgm:prSet presAssocID="{1085BBAD-4420-4E26-934C-09955B0E18DD}" presName="parentText" presStyleLbl="node1" presStyleIdx="4" presStyleCnt="7">
        <dgm:presLayoutVars>
          <dgm:chMax val="0"/>
          <dgm:bulletEnabled val="1"/>
        </dgm:presLayoutVars>
      </dgm:prSet>
      <dgm:spPr/>
    </dgm:pt>
    <dgm:pt modelId="{C6A801F7-2C46-4058-8038-217775C38439}" type="pres">
      <dgm:prSet presAssocID="{1085BBAD-4420-4E26-934C-09955B0E18DD}" presName="childText" presStyleLbl="revTx" presStyleIdx="2" presStyleCnt="3">
        <dgm:presLayoutVars>
          <dgm:bulletEnabled val="1"/>
        </dgm:presLayoutVars>
      </dgm:prSet>
      <dgm:spPr/>
    </dgm:pt>
    <dgm:pt modelId="{3E51DCE7-848A-4675-9060-0215F83EAF61}" type="pres">
      <dgm:prSet presAssocID="{53E4252A-E4E9-47E8-97C1-3581705838C2}" presName="parentText" presStyleLbl="node1" presStyleIdx="5" presStyleCnt="7">
        <dgm:presLayoutVars>
          <dgm:chMax val="0"/>
          <dgm:bulletEnabled val="1"/>
        </dgm:presLayoutVars>
      </dgm:prSet>
      <dgm:spPr/>
    </dgm:pt>
    <dgm:pt modelId="{6098182A-702D-4EC6-BCE0-467AD80DFB2C}" type="pres">
      <dgm:prSet presAssocID="{F6202B88-ECCC-4DE8-BAFD-A1097BEFB83C}" presName="spacer" presStyleCnt="0"/>
      <dgm:spPr/>
    </dgm:pt>
    <dgm:pt modelId="{F17422E5-EE89-45F6-AC0F-0CC12E080CE0}" type="pres">
      <dgm:prSet presAssocID="{81226DBB-E66E-4506-A389-96E1DCB98DF4}" presName="parentText" presStyleLbl="node1" presStyleIdx="6" presStyleCnt="7">
        <dgm:presLayoutVars>
          <dgm:chMax val="0"/>
          <dgm:bulletEnabled val="1"/>
        </dgm:presLayoutVars>
      </dgm:prSet>
      <dgm:spPr/>
    </dgm:pt>
  </dgm:ptLst>
  <dgm:cxnLst>
    <dgm:cxn modelId="{4D655C05-FF15-4636-9782-96191B174918}" srcId="{1085BBAD-4420-4E26-934C-09955B0E18DD}" destId="{787B0E68-D9D1-4E1A-8F59-C8306C8DE190}" srcOrd="0" destOrd="0" parTransId="{D8577047-9E40-4086-9427-9E02D53CE53F}" sibTransId="{24747093-3220-47F5-965A-80CFDBD13A4A}"/>
    <dgm:cxn modelId="{FBE4AA0F-279A-481C-A8BC-D0928220F97D}" srcId="{72DED5C8-45DF-4D43-AC5F-1715C5F06240}" destId="{1085BBAD-4420-4E26-934C-09955B0E18DD}" srcOrd="4" destOrd="0" parTransId="{C544713E-040D-4D4B-B9A3-D12CD34DA033}" sibTransId="{24082319-052D-4462-B8C6-39597F908F25}"/>
    <dgm:cxn modelId="{07EA271A-C60C-4B72-83EF-D73FB0EEFEE0}" srcId="{F94E7706-D746-4FCC-A3D2-80006371409B}" destId="{4EF3329F-31DC-4418-894B-9703EAF271E2}" srcOrd="0" destOrd="0" parTransId="{4573DFA5-64D9-480D-AC86-1F0F955CA028}" sibTransId="{6F3D4E51-2865-4CA2-AD38-3F2CBBBA905B}"/>
    <dgm:cxn modelId="{C3E55C1C-6888-4E41-88C6-05330B8CC107}" srcId="{72DED5C8-45DF-4D43-AC5F-1715C5F06240}" destId="{AC2DA680-FFE4-49A4-8013-C237A58B6396}" srcOrd="0" destOrd="0" parTransId="{77CB7F1F-0BEE-4EA7-9524-3A19B52E48D5}" sibTransId="{637AB23B-8CD9-4E2E-9C1C-20367C28404C}"/>
    <dgm:cxn modelId="{06EC043D-968A-4023-8276-C4781F25E3A7}" type="presOf" srcId="{72DED5C8-45DF-4D43-AC5F-1715C5F06240}" destId="{C09F3A91-E6C7-4D20-83C7-9959966D7647}" srcOrd="0" destOrd="0" presId="urn:microsoft.com/office/officeart/2005/8/layout/vList2"/>
    <dgm:cxn modelId="{EC900E3F-7B91-48D8-824C-794FAD051E9F}" type="presOf" srcId="{86AD9B00-DFD5-4B25-882D-FB1A6AA91913}" destId="{58A1C36B-1B4F-4A6E-B02B-DCB4E2D27F34}" srcOrd="0" destOrd="0" presId="urn:microsoft.com/office/officeart/2005/8/layout/vList2"/>
    <dgm:cxn modelId="{E9C3D25E-F860-4899-90B4-E2F24D9BBF07}" srcId="{72DED5C8-45DF-4D43-AC5F-1715C5F06240}" destId="{F94E7706-D746-4FCC-A3D2-80006371409B}" srcOrd="3" destOrd="0" parTransId="{948F8DF1-2C70-437E-BAC4-561CE9AFDD17}" sibTransId="{9EC28E53-8714-454C-B479-46F5A8BE1DB5}"/>
    <dgm:cxn modelId="{72F20D5F-B1D2-4B0A-996A-444214342CE6}" type="presOf" srcId="{4EF3329F-31DC-4418-894B-9703EAF271E2}" destId="{E68ADB99-C2DD-4623-B868-D854D0BF2684}" srcOrd="0" destOrd="0" presId="urn:microsoft.com/office/officeart/2005/8/layout/vList2"/>
    <dgm:cxn modelId="{6BFD4D73-430D-47CE-9A0D-73F7C6F00FED}" srcId="{72DED5C8-45DF-4D43-AC5F-1715C5F06240}" destId="{CD816DD3-9977-42B4-900B-1ED6799E74E8}" srcOrd="1" destOrd="0" parTransId="{BA2F08F7-F568-45CC-B114-252415414912}" sibTransId="{E3B2F4D1-E045-47EF-89A0-AD91AA1F9BF9}"/>
    <dgm:cxn modelId="{9355EF53-7AF6-4D9D-85D5-F63E61CCBD98}" type="presOf" srcId="{AC2DA680-FFE4-49A4-8013-C237A58B6396}" destId="{25830365-FCED-4D8B-BEF9-3B1F3A2C395F}" srcOrd="0" destOrd="0" presId="urn:microsoft.com/office/officeart/2005/8/layout/vList2"/>
    <dgm:cxn modelId="{02123279-BB64-407E-956E-EF4D30246F91}" srcId="{ABF3F334-D5B1-43D9-959E-078F7312F2EB}" destId="{86AD9B00-DFD5-4B25-882D-FB1A6AA91913}" srcOrd="0" destOrd="0" parTransId="{7AF65B1B-CF91-4FF2-A997-893A4DAFE699}" sibTransId="{D8ACDD95-49D8-4C0D-AD38-59174C296844}"/>
    <dgm:cxn modelId="{B7E15D7E-C6C9-4510-8D96-D9C8C75EAA52}" type="presOf" srcId="{787B0E68-D9D1-4E1A-8F59-C8306C8DE190}" destId="{C6A801F7-2C46-4058-8038-217775C38439}" srcOrd="0" destOrd="0" presId="urn:microsoft.com/office/officeart/2005/8/layout/vList2"/>
    <dgm:cxn modelId="{500C3C9A-528D-4EE4-8941-0EAD50B86868}" type="presOf" srcId="{CDACA8E5-CDFE-4F22-828E-12F1D33E7325}" destId="{E68ADB99-C2DD-4623-B868-D854D0BF2684}" srcOrd="0" destOrd="1" presId="urn:microsoft.com/office/officeart/2005/8/layout/vList2"/>
    <dgm:cxn modelId="{7029F1A4-8589-4C22-B659-824C64335BA0}" srcId="{72DED5C8-45DF-4D43-AC5F-1715C5F06240}" destId="{53E4252A-E4E9-47E8-97C1-3581705838C2}" srcOrd="5" destOrd="0" parTransId="{7017246B-4316-42FA-8D55-E24DD15A6AB5}" sibTransId="{F6202B88-ECCC-4DE8-BAFD-A1097BEFB83C}"/>
    <dgm:cxn modelId="{B38A0CB5-FC01-474C-83BF-C48267081BF0}" type="presOf" srcId="{ABF3F334-D5B1-43D9-959E-078F7312F2EB}" destId="{ADB8CAC8-0670-4557-8450-AAC32D83073B}" srcOrd="0" destOrd="0" presId="urn:microsoft.com/office/officeart/2005/8/layout/vList2"/>
    <dgm:cxn modelId="{79D91ABF-669D-4E7A-BE2A-987DD8D56644}" srcId="{72DED5C8-45DF-4D43-AC5F-1715C5F06240}" destId="{81226DBB-E66E-4506-A389-96E1DCB98DF4}" srcOrd="6" destOrd="0" parTransId="{F4DB0CCE-AD3B-4B9B-A12E-E966F2528AF4}" sibTransId="{DFA9CF24-34E9-4969-81B6-8BF8DDE29F9D}"/>
    <dgm:cxn modelId="{16BE17C1-A276-437A-97D0-B9575C88AC67}" type="presOf" srcId="{F94E7706-D746-4FCC-A3D2-80006371409B}" destId="{6EEA7815-CA55-4678-8E2C-B3A944127B49}" srcOrd="0" destOrd="0" presId="urn:microsoft.com/office/officeart/2005/8/layout/vList2"/>
    <dgm:cxn modelId="{7C3947C1-F617-4BE7-A2FD-D07BDC029073}" type="presOf" srcId="{81226DBB-E66E-4506-A389-96E1DCB98DF4}" destId="{F17422E5-EE89-45F6-AC0F-0CC12E080CE0}" srcOrd="0" destOrd="0" presId="urn:microsoft.com/office/officeart/2005/8/layout/vList2"/>
    <dgm:cxn modelId="{1B0860C5-D8A5-4214-BDA3-E577A1767402}" srcId="{F94E7706-D746-4FCC-A3D2-80006371409B}" destId="{CDACA8E5-CDFE-4F22-828E-12F1D33E7325}" srcOrd="1" destOrd="0" parTransId="{A349138E-93D0-4449-8A5F-CB1A4B8FA010}" sibTransId="{9030E1C9-A88C-49EA-BD5B-CEEAB25ECC32}"/>
    <dgm:cxn modelId="{3BE7D0D0-6D72-490E-AD20-6F8420D7DF2E}" type="presOf" srcId="{1EF5F3B8-9BB0-4718-A98C-E3DD5C117181}" destId="{58A1C36B-1B4F-4A6E-B02B-DCB4E2D27F34}" srcOrd="0" destOrd="1" presId="urn:microsoft.com/office/officeart/2005/8/layout/vList2"/>
    <dgm:cxn modelId="{0FFA3BD7-9679-4215-84AC-8BC52991054B}" type="presOf" srcId="{1085BBAD-4420-4E26-934C-09955B0E18DD}" destId="{74FC2206-7265-4DA6-BF5D-E86AC59A40D5}" srcOrd="0" destOrd="0" presId="urn:microsoft.com/office/officeart/2005/8/layout/vList2"/>
    <dgm:cxn modelId="{FDD0E0D7-3DCC-4917-9E87-5115C4B70FC4}" srcId="{72DED5C8-45DF-4D43-AC5F-1715C5F06240}" destId="{ABF3F334-D5B1-43D9-959E-078F7312F2EB}" srcOrd="2" destOrd="0" parTransId="{1D001D02-D4DE-4424-A8DF-DFEFE37006DC}" sibTransId="{E4E0DEBD-FAC3-4D8C-B3C7-3069342C8653}"/>
    <dgm:cxn modelId="{186EC0E1-8501-479D-BB68-C20164AE8D3A}" type="presOf" srcId="{CD816DD3-9977-42B4-900B-1ED6799E74E8}" destId="{B4C9C420-37A5-4B6F-9662-328765D090E9}" srcOrd="0" destOrd="0" presId="urn:microsoft.com/office/officeart/2005/8/layout/vList2"/>
    <dgm:cxn modelId="{A08340EF-4D87-4646-AA7D-CFE1F5852808}" srcId="{ABF3F334-D5B1-43D9-959E-078F7312F2EB}" destId="{1EF5F3B8-9BB0-4718-A98C-E3DD5C117181}" srcOrd="1" destOrd="0" parTransId="{07AE1239-6AEB-4059-B5A8-72BDB39A04B0}" sibTransId="{D16931E3-5748-4BDE-83A7-7A1CB4F48DE1}"/>
    <dgm:cxn modelId="{F466CAFE-4457-4CDE-8900-8D98DBF8B251}" type="presOf" srcId="{53E4252A-E4E9-47E8-97C1-3581705838C2}" destId="{3E51DCE7-848A-4675-9060-0215F83EAF61}" srcOrd="0" destOrd="0" presId="urn:microsoft.com/office/officeart/2005/8/layout/vList2"/>
    <dgm:cxn modelId="{B594ABBA-E77A-4110-9F58-1FFA072175D0}" type="presParOf" srcId="{C09F3A91-E6C7-4D20-83C7-9959966D7647}" destId="{25830365-FCED-4D8B-BEF9-3B1F3A2C395F}" srcOrd="0" destOrd="0" presId="urn:microsoft.com/office/officeart/2005/8/layout/vList2"/>
    <dgm:cxn modelId="{40AA8CFD-A9F1-481C-8A29-444F661845D5}" type="presParOf" srcId="{C09F3A91-E6C7-4D20-83C7-9959966D7647}" destId="{487B53BA-6851-4767-BF0D-A888EBD0DB5A}" srcOrd="1" destOrd="0" presId="urn:microsoft.com/office/officeart/2005/8/layout/vList2"/>
    <dgm:cxn modelId="{B2D68F97-B204-428A-9CDB-A4C7DC725612}" type="presParOf" srcId="{C09F3A91-E6C7-4D20-83C7-9959966D7647}" destId="{B4C9C420-37A5-4B6F-9662-328765D090E9}" srcOrd="2" destOrd="0" presId="urn:microsoft.com/office/officeart/2005/8/layout/vList2"/>
    <dgm:cxn modelId="{B21A1B74-A1A6-4211-8ABE-173F18958778}" type="presParOf" srcId="{C09F3A91-E6C7-4D20-83C7-9959966D7647}" destId="{747ED436-73B0-419A-AC68-57826475E397}" srcOrd="3" destOrd="0" presId="urn:microsoft.com/office/officeart/2005/8/layout/vList2"/>
    <dgm:cxn modelId="{0C98C763-9A52-4AEA-A2C5-CF414C6C5EFE}" type="presParOf" srcId="{C09F3A91-E6C7-4D20-83C7-9959966D7647}" destId="{ADB8CAC8-0670-4557-8450-AAC32D83073B}" srcOrd="4" destOrd="0" presId="urn:microsoft.com/office/officeart/2005/8/layout/vList2"/>
    <dgm:cxn modelId="{4BB60AED-158E-4B80-8349-BC13FD546AD0}" type="presParOf" srcId="{C09F3A91-E6C7-4D20-83C7-9959966D7647}" destId="{58A1C36B-1B4F-4A6E-B02B-DCB4E2D27F34}" srcOrd="5" destOrd="0" presId="urn:microsoft.com/office/officeart/2005/8/layout/vList2"/>
    <dgm:cxn modelId="{DE3571F9-07E9-40BD-B3C1-91132118B95C}" type="presParOf" srcId="{C09F3A91-E6C7-4D20-83C7-9959966D7647}" destId="{6EEA7815-CA55-4678-8E2C-B3A944127B49}" srcOrd="6" destOrd="0" presId="urn:microsoft.com/office/officeart/2005/8/layout/vList2"/>
    <dgm:cxn modelId="{AD75AD0A-5AC2-4265-8ECE-9A2B840F922E}" type="presParOf" srcId="{C09F3A91-E6C7-4D20-83C7-9959966D7647}" destId="{E68ADB99-C2DD-4623-B868-D854D0BF2684}" srcOrd="7" destOrd="0" presId="urn:microsoft.com/office/officeart/2005/8/layout/vList2"/>
    <dgm:cxn modelId="{99DDD7C1-EA15-4A18-B617-232173E373EC}" type="presParOf" srcId="{C09F3A91-E6C7-4D20-83C7-9959966D7647}" destId="{74FC2206-7265-4DA6-BF5D-E86AC59A40D5}" srcOrd="8" destOrd="0" presId="urn:microsoft.com/office/officeart/2005/8/layout/vList2"/>
    <dgm:cxn modelId="{BDE5D6B4-1D18-4D9E-9D97-61084BAB392E}" type="presParOf" srcId="{C09F3A91-E6C7-4D20-83C7-9959966D7647}" destId="{C6A801F7-2C46-4058-8038-217775C38439}" srcOrd="9" destOrd="0" presId="urn:microsoft.com/office/officeart/2005/8/layout/vList2"/>
    <dgm:cxn modelId="{5C4E923D-3FE9-4706-B64B-FE60FCD3DBB1}" type="presParOf" srcId="{C09F3A91-E6C7-4D20-83C7-9959966D7647}" destId="{3E51DCE7-848A-4675-9060-0215F83EAF61}" srcOrd="10" destOrd="0" presId="urn:microsoft.com/office/officeart/2005/8/layout/vList2"/>
    <dgm:cxn modelId="{59B6DDAA-ABB8-44BA-831B-CC3F42CBEE13}" type="presParOf" srcId="{C09F3A91-E6C7-4D20-83C7-9959966D7647}" destId="{6098182A-702D-4EC6-BCE0-467AD80DFB2C}" srcOrd="11" destOrd="0" presId="urn:microsoft.com/office/officeart/2005/8/layout/vList2"/>
    <dgm:cxn modelId="{0317717F-5F8A-497F-AE79-F53400BA1A66}" type="presParOf" srcId="{C09F3A91-E6C7-4D20-83C7-9959966D7647}" destId="{F17422E5-EE89-45F6-AC0F-0CC12E080CE0}" srcOrd="12"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A6788B3-7BE6-4B40-A206-498A0B9DFFD1}" type="doc">
      <dgm:prSet loTypeId="urn:microsoft.com/office/officeart/2005/8/layout/default" loCatId="list" qsTypeId="urn:microsoft.com/office/officeart/2005/8/quickstyle/simple1" qsCatId="simple" csTypeId="urn:microsoft.com/office/officeart/2005/8/colors/colorful5" csCatId="colorful"/>
      <dgm:spPr/>
      <dgm:t>
        <a:bodyPr/>
        <a:lstStyle/>
        <a:p>
          <a:endParaRPr lang="en-US"/>
        </a:p>
      </dgm:t>
    </dgm:pt>
    <dgm:pt modelId="{3A675D15-A656-4C16-8EB1-B0D724E2816C}">
      <dgm:prSet/>
      <dgm:spPr/>
      <dgm:t>
        <a:bodyPr/>
        <a:lstStyle/>
        <a:p>
          <a:r>
            <a:rPr lang="en-US" dirty="0"/>
            <a:t>Develops new or unusual fear of certain people or places</a:t>
          </a:r>
        </a:p>
      </dgm:t>
    </dgm:pt>
    <dgm:pt modelId="{7DCBA0D5-CE3E-446A-B8A6-1E51852F152D}" type="parTrans" cxnId="{5D9D1F3A-5D39-4254-9E6C-34AF95B6670E}">
      <dgm:prSet/>
      <dgm:spPr/>
      <dgm:t>
        <a:bodyPr/>
        <a:lstStyle/>
        <a:p>
          <a:endParaRPr lang="en-US"/>
        </a:p>
      </dgm:t>
    </dgm:pt>
    <dgm:pt modelId="{C4935A34-3772-4787-9FE8-AB767A503FAB}" type="sibTrans" cxnId="{5D9D1F3A-5D39-4254-9E6C-34AF95B6670E}">
      <dgm:prSet/>
      <dgm:spPr/>
      <dgm:t>
        <a:bodyPr/>
        <a:lstStyle/>
        <a:p>
          <a:endParaRPr lang="en-US"/>
        </a:p>
      </dgm:t>
    </dgm:pt>
    <dgm:pt modelId="{53F10C3A-BC01-4D92-A78E-8B3FF241527E}">
      <dgm:prSet/>
      <dgm:spPr/>
      <dgm:t>
        <a:bodyPr/>
        <a:lstStyle/>
        <a:p>
          <a:r>
            <a:rPr lang="en-US"/>
            <a:t>Refuses to talk about a secret shared with an adult or older child</a:t>
          </a:r>
        </a:p>
      </dgm:t>
    </dgm:pt>
    <dgm:pt modelId="{53CACB25-A206-4AD6-92F7-FAC9D46178D5}" type="parTrans" cxnId="{6FCED2F2-FA8C-41AA-B643-907088DDE109}">
      <dgm:prSet/>
      <dgm:spPr/>
      <dgm:t>
        <a:bodyPr/>
        <a:lstStyle/>
        <a:p>
          <a:endParaRPr lang="en-US"/>
        </a:p>
      </dgm:t>
    </dgm:pt>
    <dgm:pt modelId="{B7A85F81-F3A8-459E-8E77-A2851DA004D1}" type="sibTrans" cxnId="{6FCED2F2-FA8C-41AA-B643-907088DDE109}">
      <dgm:prSet/>
      <dgm:spPr/>
      <dgm:t>
        <a:bodyPr/>
        <a:lstStyle/>
        <a:p>
          <a:endParaRPr lang="en-US"/>
        </a:p>
      </dgm:t>
    </dgm:pt>
    <dgm:pt modelId="{F61F126D-C900-49F3-92EB-F8456AE7A445}">
      <dgm:prSet/>
      <dgm:spPr/>
      <dgm:t>
        <a:bodyPr/>
        <a:lstStyle/>
        <a:p>
          <a:r>
            <a:rPr lang="en-US"/>
            <a:t>Talks about a new older friend</a:t>
          </a:r>
        </a:p>
      </dgm:t>
    </dgm:pt>
    <dgm:pt modelId="{0ECFC331-7B9F-4C34-88C1-F977A96A83AE}" type="parTrans" cxnId="{CA1B4C1C-6EE9-40B6-9C79-974283239976}">
      <dgm:prSet/>
      <dgm:spPr/>
      <dgm:t>
        <a:bodyPr/>
        <a:lstStyle/>
        <a:p>
          <a:endParaRPr lang="en-US"/>
        </a:p>
      </dgm:t>
    </dgm:pt>
    <dgm:pt modelId="{E7DBAB59-FE94-4E38-BCBE-4AB5BE892C5F}" type="sibTrans" cxnId="{CA1B4C1C-6EE9-40B6-9C79-974283239976}">
      <dgm:prSet/>
      <dgm:spPr/>
      <dgm:t>
        <a:bodyPr/>
        <a:lstStyle/>
        <a:p>
          <a:endParaRPr lang="en-US"/>
        </a:p>
      </dgm:t>
    </dgm:pt>
    <dgm:pt modelId="{FBDEFCE5-A073-4D0F-8989-D846067696E9}">
      <dgm:prSet/>
      <dgm:spPr/>
      <dgm:t>
        <a:bodyPr/>
        <a:lstStyle/>
        <a:p>
          <a:r>
            <a:rPr lang="en-US"/>
            <a:t>Suddenly has money, toys or other gifts without reason</a:t>
          </a:r>
        </a:p>
      </dgm:t>
    </dgm:pt>
    <dgm:pt modelId="{497A53DA-029D-4E85-B486-AACBACBEDAFF}" type="parTrans" cxnId="{9B0FBACB-5AF2-44E9-90C5-7640725C963D}">
      <dgm:prSet/>
      <dgm:spPr/>
      <dgm:t>
        <a:bodyPr/>
        <a:lstStyle/>
        <a:p>
          <a:endParaRPr lang="en-US"/>
        </a:p>
      </dgm:t>
    </dgm:pt>
    <dgm:pt modelId="{E7E0039B-BAE1-489D-8CB1-08B5F13B7C85}" type="sibTrans" cxnId="{9B0FBACB-5AF2-44E9-90C5-7640725C963D}">
      <dgm:prSet/>
      <dgm:spPr/>
      <dgm:t>
        <a:bodyPr/>
        <a:lstStyle/>
        <a:p>
          <a:endParaRPr lang="en-US"/>
        </a:p>
      </dgm:t>
    </dgm:pt>
    <dgm:pt modelId="{5C06413A-A8BB-48A5-9259-0332E671FF1C}">
      <dgm:prSet/>
      <dgm:spPr/>
      <dgm:t>
        <a:bodyPr/>
        <a:lstStyle/>
        <a:p>
          <a:r>
            <a:rPr lang="en-US"/>
            <a:t>Thinks of self or body as repulsive, dirty or bad</a:t>
          </a:r>
        </a:p>
      </dgm:t>
    </dgm:pt>
    <dgm:pt modelId="{36B65E92-F6D7-46ED-A328-DE789E784B12}" type="parTrans" cxnId="{511CA152-8CF4-48A1-A463-8301678661AB}">
      <dgm:prSet/>
      <dgm:spPr/>
      <dgm:t>
        <a:bodyPr/>
        <a:lstStyle/>
        <a:p>
          <a:endParaRPr lang="en-US"/>
        </a:p>
      </dgm:t>
    </dgm:pt>
    <dgm:pt modelId="{84EFE91B-8D64-4F67-AD19-032A7189A14E}" type="sibTrans" cxnId="{511CA152-8CF4-48A1-A463-8301678661AB}">
      <dgm:prSet/>
      <dgm:spPr/>
      <dgm:t>
        <a:bodyPr/>
        <a:lstStyle/>
        <a:p>
          <a:endParaRPr lang="en-US"/>
        </a:p>
      </dgm:t>
    </dgm:pt>
    <dgm:pt modelId="{F3F812FC-3A6C-4792-8235-9E95B934F9D6}">
      <dgm:prSet/>
      <dgm:spPr/>
      <dgm:t>
        <a:bodyPr/>
        <a:lstStyle/>
        <a:p>
          <a:r>
            <a:rPr lang="en-US"/>
            <a:t>Exhibits adult-like sexual behaviors, language and knowledge</a:t>
          </a:r>
        </a:p>
      </dgm:t>
    </dgm:pt>
    <dgm:pt modelId="{69313657-92B2-437A-B9A8-0451167E2D69}" type="parTrans" cxnId="{D5E155D1-AB60-45DE-8459-EC0D0F08ACBE}">
      <dgm:prSet/>
      <dgm:spPr/>
      <dgm:t>
        <a:bodyPr/>
        <a:lstStyle/>
        <a:p>
          <a:endParaRPr lang="en-US"/>
        </a:p>
      </dgm:t>
    </dgm:pt>
    <dgm:pt modelId="{15071D2F-CA3C-4CB8-ADED-4A6A2E588D0E}" type="sibTrans" cxnId="{D5E155D1-AB60-45DE-8459-EC0D0F08ACBE}">
      <dgm:prSet/>
      <dgm:spPr/>
      <dgm:t>
        <a:bodyPr/>
        <a:lstStyle/>
        <a:p>
          <a:endParaRPr lang="en-US"/>
        </a:p>
      </dgm:t>
    </dgm:pt>
    <dgm:pt modelId="{281725C6-9D5E-4C15-9101-87A3E19F7029}" type="pres">
      <dgm:prSet presAssocID="{3A6788B3-7BE6-4B40-A206-498A0B9DFFD1}" presName="diagram" presStyleCnt="0">
        <dgm:presLayoutVars>
          <dgm:dir/>
          <dgm:resizeHandles val="exact"/>
        </dgm:presLayoutVars>
      </dgm:prSet>
      <dgm:spPr/>
    </dgm:pt>
    <dgm:pt modelId="{448A3D2C-AE74-4AAD-8E5C-6A12A451535E}" type="pres">
      <dgm:prSet presAssocID="{3A675D15-A656-4C16-8EB1-B0D724E2816C}" presName="node" presStyleLbl="node1" presStyleIdx="0" presStyleCnt="6">
        <dgm:presLayoutVars>
          <dgm:bulletEnabled val="1"/>
        </dgm:presLayoutVars>
      </dgm:prSet>
      <dgm:spPr/>
    </dgm:pt>
    <dgm:pt modelId="{A030DF5B-57A2-4368-AD2A-04FD9CDA451B}" type="pres">
      <dgm:prSet presAssocID="{C4935A34-3772-4787-9FE8-AB767A503FAB}" presName="sibTrans" presStyleCnt="0"/>
      <dgm:spPr/>
    </dgm:pt>
    <dgm:pt modelId="{D781A282-807A-4117-9759-808F8731DD2E}" type="pres">
      <dgm:prSet presAssocID="{53F10C3A-BC01-4D92-A78E-8B3FF241527E}" presName="node" presStyleLbl="node1" presStyleIdx="1" presStyleCnt="6">
        <dgm:presLayoutVars>
          <dgm:bulletEnabled val="1"/>
        </dgm:presLayoutVars>
      </dgm:prSet>
      <dgm:spPr/>
    </dgm:pt>
    <dgm:pt modelId="{02F41F55-E284-40D0-9AAA-40FA20A16C3E}" type="pres">
      <dgm:prSet presAssocID="{B7A85F81-F3A8-459E-8E77-A2851DA004D1}" presName="sibTrans" presStyleCnt="0"/>
      <dgm:spPr/>
    </dgm:pt>
    <dgm:pt modelId="{65339659-3E99-4A3A-9C8D-715997DAAB3B}" type="pres">
      <dgm:prSet presAssocID="{F61F126D-C900-49F3-92EB-F8456AE7A445}" presName="node" presStyleLbl="node1" presStyleIdx="2" presStyleCnt="6">
        <dgm:presLayoutVars>
          <dgm:bulletEnabled val="1"/>
        </dgm:presLayoutVars>
      </dgm:prSet>
      <dgm:spPr/>
    </dgm:pt>
    <dgm:pt modelId="{508EC9EB-81B3-448C-B2C8-6D9EADACDFE9}" type="pres">
      <dgm:prSet presAssocID="{E7DBAB59-FE94-4E38-BCBE-4AB5BE892C5F}" presName="sibTrans" presStyleCnt="0"/>
      <dgm:spPr/>
    </dgm:pt>
    <dgm:pt modelId="{54DB5B59-0AD3-41DD-B532-107DC13F70AF}" type="pres">
      <dgm:prSet presAssocID="{FBDEFCE5-A073-4D0F-8989-D846067696E9}" presName="node" presStyleLbl="node1" presStyleIdx="3" presStyleCnt="6">
        <dgm:presLayoutVars>
          <dgm:bulletEnabled val="1"/>
        </dgm:presLayoutVars>
      </dgm:prSet>
      <dgm:spPr/>
    </dgm:pt>
    <dgm:pt modelId="{FAF6AF96-5F02-4993-9781-E7284794EC12}" type="pres">
      <dgm:prSet presAssocID="{E7E0039B-BAE1-489D-8CB1-08B5F13B7C85}" presName="sibTrans" presStyleCnt="0"/>
      <dgm:spPr/>
    </dgm:pt>
    <dgm:pt modelId="{2383943E-8402-4EFF-880D-009909539539}" type="pres">
      <dgm:prSet presAssocID="{5C06413A-A8BB-48A5-9259-0332E671FF1C}" presName="node" presStyleLbl="node1" presStyleIdx="4" presStyleCnt="6">
        <dgm:presLayoutVars>
          <dgm:bulletEnabled val="1"/>
        </dgm:presLayoutVars>
      </dgm:prSet>
      <dgm:spPr/>
    </dgm:pt>
    <dgm:pt modelId="{383CEC6F-80B5-4941-8050-A911541E2485}" type="pres">
      <dgm:prSet presAssocID="{84EFE91B-8D64-4F67-AD19-032A7189A14E}" presName="sibTrans" presStyleCnt="0"/>
      <dgm:spPr/>
    </dgm:pt>
    <dgm:pt modelId="{E43A8750-FA75-42D8-B0F2-AF0D665F6322}" type="pres">
      <dgm:prSet presAssocID="{F3F812FC-3A6C-4792-8235-9E95B934F9D6}" presName="node" presStyleLbl="node1" presStyleIdx="5" presStyleCnt="6">
        <dgm:presLayoutVars>
          <dgm:bulletEnabled val="1"/>
        </dgm:presLayoutVars>
      </dgm:prSet>
      <dgm:spPr/>
    </dgm:pt>
  </dgm:ptLst>
  <dgm:cxnLst>
    <dgm:cxn modelId="{CFF50F02-C151-427F-9736-B8946E830FD3}" type="presOf" srcId="{3A675D15-A656-4C16-8EB1-B0D724E2816C}" destId="{448A3D2C-AE74-4AAD-8E5C-6A12A451535E}" srcOrd="0" destOrd="0" presId="urn:microsoft.com/office/officeart/2005/8/layout/default"/>
    <dgm:cxn modelId="{CA1B4C1C-6EE9-40B6-9C79-974283239976}" srcId="{3A6788B3-7BE6-4B40-A206-498A0B9DFFD1}" destId="{F61F126D-C900-49F3-92EB-F8456AE7A445}" srcOrd="2" destOrd="0" parTransId="{0ECFC331-7B9F-4C34-88C1-F977A96A83AE}" sibTransId="{E7DBAB59-FE94-4E38-BCBE-4AB5BE892C5F}"/>
    <dgm:cxn modelId="{5D9D1F3A-5D39-4254-9E6C-34AF95B6670E}" srcId="{3A6788B3-7BE6-4B40-A206-498A0B9DFFD1}" destId="{3A675D15-A656-4C16-8EB1-B0D724E2816C}" srcOrd="0" destOrd="0" parTransId="{7DCBA0D5-CE3E-446A-B8A6-1E51852F152D}" sibTransId="{C4935A34-3772-4787-9FE8-AB767A503FAB}"/>
    <dgm:cxn modelId="{511CA152-8CF4-48A1-A463-8301678661AB}" srcId="{3A6788B3-7BE6-4B40-A206-498A0B9DFFD1}" destId="{5C06413A-A8BB-48A5-9259-0332E671FF1C}" srcOrd="4" destOrd="0" parTransId="{36B65E92-F6D7-46ED-A328-DE789E784B12}" sibTransId="{84EFE91B-8D64-4F67-AD19-032A7189A14E}"/>
    <dgm:cxn modelId="{D2103A82-204F-47F4-94AD-63F77A1ED63D}" type="presOf" srcId="{3A6788B3-7BE6-4B40-A206-498A0B9DFFD1}" destId="{281725C6-9D5E-4C15-9101-87A3E19F7029}" srcOrd="0" destOrd="0" presId="urn:microsoft.com/office/officeart/2005/8/layout/default"/>
    <dgm:cxn modelId="{379E4894-458B-41EE-94C3-7C56D63510DB}" type="presOf" srcId="{F61F126D-C900-49F3-92EB-F8456AE7A445}" destId="{65339659-3E99-4A3A-9C8D-715997DAAB3B}" srcOrd="0" destOrd="0" presId="urn:microsoft.com/office/officeart/2005/8/layout/default"/>
    <dgm:cxn modelId="{F871C19A-25AC-4225-85A0-106C74CA93FE}" type="presOf" srcId="{F3F812FC-3A6C-4792-8235-9E95B934F9D6}" destId="{E43A8750-FA75-42D8-B0F2-AF0D665F6322}" srcOrd="0" destOrd="0" presId="urn:microsoft.com/office/officeart/2005/8/layout/default"/>
    <dgm:cxn modelId="{EF8392C2-D810-4341-91EF-3630136DC85A}" type="presOf" srcId="{FBDEFCE5-A073-4D0F-8989-D846067696E9}" destId="{54DB5B59-0AD3-41DD-B532-107DC13F70AF}" srcOrd="0" destOrd="0" presId="urn:microsoft.com/office/officeart/2005/8/layout/default"/>
    <dgm:cxn modelId="{9B0FBACB-5AF2-44E9-90C5-7640725C963D}" srcId="{3A6788B3-7BE6-4B40-A206-498A0B9DFFD1}" destId="{FBDEFCE5-A073-4D0F-8989-D846067696E9}" srcOrd="3" destOrd="0" parTransId="{497A53DA-029D-4E85-B486-AACBACBEDAFF}" sibTransId="{E7E0039B-BAE1-489D-8CB1-08B5F13B7C85}"/>
    <dgm:cxn modelId="{D5E155D1-AB60-45DE-8459-EC0D0F08ACBE}" srcId="{3A6788B3-7BE6-4B40-A206-498A0B9DFFD1}" destId="{F3F812FC-3A6C-4792-8235-9E95B934F9D6}" srcOrd="5" destOrd="0" parTransId="{69313657-92B2-437A-B9A8-0451167E2D69}" sibTransId="{15071D2F-CA3C-4CB8-ADED-4A6A2E588D0E}"/>
    <dgm:cxn modelId="{FC582BD7-2204-4EFF-B626-BD6E04213805}" type="presOf" srcId="{53F10C3A-BC01-4D92-A78E-8B3FF241527E}" destId="{D781A282-807A-4117-9759-808F8731DD2E}" srcOrd="0" destOrd="0" presId="urn:microsoft.com/office/officeart/2005/8/layout/default"/>
    <dgm:cxn modelId="{BABF64EC-5197-445F-9E57-60412595D0DF}" type="presOf" srcId="{5C06413A-A8BB-48A5-9259-0332E671FF1C}" destId="{2383943E-8402-4EFF-880D-009909539539}" srcOrd="0" destOrd="0" presId="urn:microsoft.com/office/officeart/2005/8/layout/default"/>
    <dgm:cxn modelId="{6FCED2F2-FA8C-41AA-B643-907088DDE109}" srcId="{3A6788B3-7BE6-4B40-A206-498A0B9DFFD1}" destId="{53F10C3A-BC01-4D92-A78E-8B3FF241527E}" srcOrd="1" destOrd="0" parTransId="{53CACB25-A206-4AD6-92F7-FAC9D46178D5}" sibTransId="{B7A85F81-F3A8-459E-8E77-A2851DA004D1}"/>
    <dgm:cxn modelId="{98642FF3-AEE1-4D4C-A521-292414A35DEF}" type="presParOf" srcId="{281725C6-9D5E-4C15-9101-87A3E19F7029}" destId="{448A3D2C-AE74-4AAD-8E5C-6A12A451535E}" srcOrd="0" destOrd="0" presId="urn:microsoft.com/office/officeart/2005/8/layout/default"/>
    <dgm:cxn modelId="{8A89B256-F26C-4F1A-88DC-7053FDEC1436}" type="presParOf" srcId="{281725C6-9D5E-4C15-9101-87A3E19F7029}" destId="{A030DF5B-57A2-4368-AD2A-04FD9CDA451B}" srcOrd="1" destOrd="0" presId="urn:microsoft.com/office/officeart/2005/8/layout/default"/>
    <dgm:cxn modelId="{4B4981E2-0D51-4F3B-9823-4A95B3EDA2D3}" type="presParOf" srcId="{281725C6-9D5E-4C15-9101-87A3E19F7029}" destId="{D781A282-807A-4117-9759-808F8731DD2E}" srcOrd="2" destOrd="0" presId="urn:microsoft.com/office/officeart/2005/8/layout/default"/>
    <dgm:cxn modelId="{E9CAD5CC-A9AB-4F99-A4DD-1CA4D63C347C}" type="presParOf" srcId="{281725C6-9D5E-4C15-9101-87A3E19F7029}" destId="{02F41F55-E284-40D0-9AAA-40FA20A16C3E}" srcOrd="3" destOrd="0" presId="urn:microsoft.com/office/officeart/2005/8/layout/default"/>
    <dgm:cxn modelId="{ECAF3EB7-6659-478E-B766-93E01B1F676A}" type="presParOf" srcId="{281725C6-9D5E-4C15-9101-87A3E19F7029}" destId="{65339659-3E99-4A3A-9C8D-715997DAAB3B}" srcOrd="4" destOrd="0" presId="urn:microsoft.com/office/officeart/2005/8/layout/default"/>
    <dgm:cxn modelId="{6D26C12A-EAB0-4933-9D71-6CA9772BA814}" type="presParOf" srcId="{281725C6-9D5E-4C15-9101-87A3E19F7029}" destId="{508EC9EB-81B3-448C-B2C8-6D9EADACDFE9}" srcOrd="5" destOrd="0" presId="urn:microsoft.com/office/officeart/2005/8/layout/default"/>
    <dgm:cxn modelId="{3BC9C47B-7CD3-49B5-81C0-31E518E282DD}" type="presParOf" srcId="{281725C6-9D5E-4C15-9101-87A3E19F7029}" destId="{54DB5B59-0AD3-41DD-B532-107DC13F70AF}" srcOrd="6" destOrd="0" presId="urn:microsoft.com/office/officeart/2005/8/layout/default"/>
    <dgm:cxn modelId="{32C6B3F4-8454-4BB7-9232-D2D4C1F2BA5F}" type="presParOf" srcId="{281725C6-9D5E-4C15-9101-87A3E19F7029}" destId="{FAF6AF96-5F02-4993-9781-E7284794EC12}" srcOrd="7" destOrd="0" presId="urn:microsoft.com/office/officeart/2005/8/layout/default"/>
    <dgm:cxn modelId="{2630AC0D-46EA-42B3-8FCA-1FF7C6AD53AE}" type="presParOf" srcId="{281725C6-9D5E-4C15-9101-87A3E19F7029}" destId="{2383943E-8402-4EFF-880D-009909539539}" srcOrd="8" destOrd="0" presId="urn:microsoft.com/office/officeart/2005/8/layout/default"/>
    <dgm:cxn modelId="{2F29CE4F-7E28-49E3-8073-F0B01876300F}" type="presParOf" srcId="{281725C6-9D5E-4C15-9101-87A3E19F7029}" destId="{383CEC6F-80B5-4941-8050-A911541E2485}" srcOrd="9" destOrd="0" presId="urn:microsoft.com/office/officeart/2005/8/layout/default"/>
    <dgm:cxn modelId="{5E0605A2-ED7D-4D08-B680-630CEAF3EEBB}" type="presParOf" srcId="{281725C6-9D5E-4C15-9101-87A3E19F7029}" destId="{E43A8750-FA75-42D8-B0F2-AF0D665F6322}"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7B0047C5-FD52-49F7-B2FD-14F153ED6AAD}"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D1431923-5E62-4F0A-8B80-DA469501F0DC}">
      <dgm:prSet/>
      <dgm:spPr/>
      <dgm:t>
        <a:bodyPr/>
        <a:lstStyle/>
        <a:p>
          <a:r>
            <a:rPr lang="en-US"/>
            <a:t>An older child behaving like a younger child (such as bed-wetting or thumb sucking)</a:t>
          </a:r>
        </a:p>
      </dgm:t>
    </dgm:pt>
    <dgm:pt modelId="{41A4DA03-E428-407C-9D9C-D35E6DB1A8DD}" type="parTrans" cxnId="{F251A59A-F4B4-443E-9BBF-D0F4DA03EAF3}">
      <dgm:prSet/>
      <dgm:spPr/>
      <dgm:t>
        <a:bodyPr/>
        <a:lstStyle/>
        <a:p>
          <a:endParaRPr lang="en-US"/>
        </a:p>
      </dgm:t>
    </dgm:pt>
    <dgm:pt modelId="{BD6A6530-2BCE-4207-A4F2-FA6112185144}" type="sibTrans" cxnId="{F251A59A-F4B4-443E-9BBF-D0F4DA03EAF3}">
      <dgm:prSet/>
      <dgm:spPr/>
      <dgm:t>
        <a:bodyPr/>
        <a:lstStyle/>
        <a:p>
          <a:endParaRPr lang="en-US"/>
        </a:p>
      </dgm:t>
    </dgm:pt>
    <dgm:pt modelId="{8DE966D4-37A5-4C90-B1D1-9A79DE6E34A1}">
      <dgm:prSet/>
      <dgm:spPr/>
      <dgm:t>
        <a:bodyPr/>
        <a:lstStyle/>
        <a:p>
          <a:r>
            <a:rPr lang="en-US"/>
            <a:t>Has new words for private body parts</a:t>
          </a:r>
        </a:p>
      </dgm:t>
    </dgm:pt>
    <dgm:pt modelId="{EAF1A0FC-A014-423E-81AE-5C7DFCAD689A}" type="parTrans" cxnId="{5A868346-DF67-42E3-841C-F8A56D179D7A}">
      <dgm:prSet/>
      <dgm:spPr/>
      <dgm:t>
        <a:bodyPr/>
        <a:lstStyle/>
        <a:p>
          <a:endParaRPr lang="en-US"/>
        </a:p>
      </dgm:t>
    </dgm:pt>
    <dgm:pt modelId="{C8EBD84D-3672-4992-AFB7-4FB99EDAE502}" type="sibTrans" cxnId="{5A868346-DF67-42E3-841C-F8A56D179D7A}">
      <dgm:prSet/>
      <dgm:spPr/>
      <dgm:t>
        <a:bodyPr/>
        <a:lstStyle/>
        <a:p>
          <a:endParaRPr lang="en-US"/>
        </a:p>
      </dgm:t>
    </dgm:pt>
    <dgm:pt modelId="{F83D7E42-B4BF-4449-9399-7A2B6F4CBA88}">
      <dgm:prSet/>
      <dgm:spPr/>
      <dgm:t>
        <a:bodyPr/>
        <a:lstStyle/>
        <a:p>
          <a:r>
            <a:rPr lang="en-US"/>
            <a:t>Resists removing clothes when appropriate times (bath, bed, toileting, diapering)</a:t>
          </a:r>
        </a:p>
      </dgm:t>
    </dgm:pt>
    <dgm:pt modelId="{D03FFE18-E069-4B14-B5C4-171C1A0D31C9}" type="parTrans" cxnId="{650E0C84-A2D5-4D43-9B42-B93B07F9CCAA}">
      <dgm:prSet/>
      <dgm:spPr/>
      <dgm:t>
        <a:bodyPr/>
        <a:lstStyle/>
        <a:p>
          <a:endParaRPr lang="en-US"/>
        </a:p>
      </dgm:t>
    </dgm:pt>
    <dgm:pt modelId="{680825B6-2DC8-4293-A344-A8BB87B4C3F7}" type="sibTrans" cxnId="{650E0C84-A2D5-4D43-9B42-B93B07F9CCAA}">
      <dgm:prSet/>
      <dgm:spPr/>
      <dgm:t>
        <a:bodyPr/>
        <a:lstStyle/>
        <a:p>
          <a:endParaRPr lang="en-US"/>
        </a:p>
      </dgm:t>
    </dgm:pt>
    <dgm:pt modelId="{0E2FEF22-1045-4F98-8A73-DE2686728789}">
      <dgm:prSet/>
      <dgm:spPr/>
      <dgm:t>
        <a:bodyPr/>
        <a:lstStyle/>
        <a:p>
          <a:r>
            <a:rPr lang="en-US"/>
            <a:t>Asks other children to behave sexually or play sexual games</a:t>
          </a:r>
        </a:p>
      </dgm:t>
    </dgm:pt>
    <dgm:pt modelId="{B08D94AE-7925-4209-B838-5F7C34572BCD}" type="parTrans" cxnId="{349DA2FF-9C42-4595-886B-543B913C0C08}">
      <dgm:prSet/>
      <dgm:spPr/>
      <dgm:t>
        <a:bodyPr/>
        <a:lstStyle/>
        <a:p>
          <a:endParaRPr lang="en-US"/>
        </a:p>
      </dgm:t>
    </dgm:pt>
    <dgm:pt modelId="{CB12EB9B-07AC-4DA5-8DE2-E8088D2B98F5}" type="sibTrans" cxnId="{349DA2FF-9C42-4595-886B-543B913C0C08}">
      <dgm:prSet/>
      <dgm:spPr/>
      <dgm:t>
        <a:bodyPr/>
        <a:lstStyle/>
        <a:p>
          <a:endParaRPr lang="en-US"/>
        </a:p>
      </dgm:t>
    </dgm:pt>
    <dgm:pt modelId="{9F0F275E-0897-4F19-A96D-60A3DE087755}">
      <dgm:prSet/>
      <dgm:spPr/>
      <dgm:t>
        <a:bodyPr/>
        <a:lstStyle/>
        <a:p>
          <a:r>
            <a:rPr lang="en-US"/>
            <a:t>Mimics adult-like sexual behaviors with toys or stuffed animal</a:t>
          </a:r>
        </a:p>
      </dgm:t>
    </dgm:pt>
    <dgm:pt modelId="{4B4EBD7C-A11C-4113-9960-B8BEB66F720F}" type="parTrans" cxnId="{555862AC-44C1-48CD-A0FF-0C89C244E4B0}">
      <dgm:prSet/>
      <dgm:spPr/>
      <dgm:t>
        <a:bodyPr/>
        <a:lstStyle/>
        <a:p>
          <a:endParaRPr lang="en-US"/>
        </a:p>
      </dgm:t>
    </dgm:pt>
    <dgm:pt modelId="{1F7EF19D-B75A-40FA-A1DA-902FC95BF7D7}" type="sibTrans" cxnId="{555862AC-44C1-48CD-A0FF-0C89C244E4B0}">
      <dgm:prSet/>
      <dgm:spPr/>
      <dgm:t>
        <a:bodyPr/>
        <a:lstStyle/>
        <a:p>
          <a:endParaRPr lang="en-US"/>
        </a:p>
      </dgm:t>
    </dgm:pt>
    <dgm:pt modelId="{96E7F476-BA79-4E09-AEE0-FCA612784875}">
      <dgm:prSet/>
      <dgm:spPr/>
      <dgm:t>
        <a:bodyPr/>
        <a:lstStyle/>
        <a:p>
          <a:r>
            <a:rPr lang="en-US"/>
            <a:t>Wetting and soiling accidents unrelated to toilet training</a:t>
          </a:r>
        </a:p>
      </dgm:t>
    </dgm:pt>
    <dgm:pt modelId="{1000EBB7-2F6B-434B-B933-C0B8BAD418EB}" type="parTrans" cxnId="{58EEC9B0-C5D7-44BF-8001-92C0B849B0BC}">
      <dgm:prSet/>
      <dgm:spPr/>
      <dgm:t>
        <a:bodyPr/>
        <a:lstStyle/>
        <a:p>
          <a:endParaRPr lang="en-US"/>
        </a:p>
      </dgm:t>
    </dgm:pt>
    <dgm:pt modelId="{81E9901B-505C-4BFC-9363-4BE9F2A2854F}" type="sibTrans" cxnId="{58EEC9B0-C5D7-44BF-8001-92C0B849B0BC}">
      <dgm:prSet/>
      <dgm:spPr/>
      <dgm:t>
        <a:bodyPr/>
        <a:lstStyle/>
        <a:p>
          <a:endParaRPr lang="en-US"/>
        </a:p>
      </dgm:t>
    </dgm:pt>
    <dgm:pt modelId="{625A1305-6B37-414C-8286-4F2170333655}" type="pres">
      <dgm:prSet presAssocID="{7B0047C5-FD52-49F7-B2FD-14F153ED6AAD}" presName="linear" presStyleCnt="0">
        <dgm:presLayoutVars>
          <dgm:animLvl val="lvl"/>
          <dgm:resizeHandles val="exact"/>
        </dgm:presLayoutVars>
      </dgm:prSet>
      <dgm:spPr/>
    </dgm:pt>
    <dgm:pt modelId="{F10101E9-7B17-406C-AB7F-7255032976C6}" type="pres">
      <dgm:prSet presAssocID="{D1431923-5E62-4F0A-8B80-DA469501F0DC}" presName="parentText" presStyleLbl="node1" presStyleIdx="0" presStyleCnt="6">
        <dgm:presLayoutVars>
          <dgm:chMax val="0"/>
          <dgm:bulletEnabled val="1"/>
        </dgm:presLayoutVars>
      </dgm:prSet>
      <dgm:spPr/>
    </dgm:pt>
    <dgm:pt modelId="{766A8596-C761-4D80-ABF8-C5FE507ECDEB}" type="pres">
      <dgm:prSet presAssocID="{BD6A6530-2BCE-4207-A4F2-FA6112185144}" presName="spacer" presStyleCnt="0"/>
      <dgm:spPr/>
    </dgm:pt>
    <dgm:pt modelId="{672AB328-93B2-4E29-8D6F-23AE40843595}" type="pres">
      <dgm:prSet presAssocID="{8DE966D4-37A5-4C90-B1D1-9A79DE6E34A1}" presName="parentText" presStyleLbl="node1" presStyleIdx="1" presStyleCnt="6">
        <dgm:presLayoutVars>
          <dgm:chMax val="0"/>
          <dgm:bulletEnabled val="1"/>
        </dgm:presLayoutVars>
      </dgm:prSet>
      <dgm:spPr/>
    </dgm:pt>
    <dgm:pt modelId="{141189D7-AA38-4C22-A748-0CF59A8039E7}" type="pres">
      <dgm:prSet presAssocID="{C8EBD84D-3672-4992-AFB7-4FB99EDAE502}" presName="spacer" presStyleCnt="0"/>
      <dgm:spPr/>
    </dgm:pt>
    <dgm:pt modelId="{DDDDEA86-2EF9-4B8F-920E-1A5DA19EFB27}" type="pres">
      <dgm:prSet presAssocID="{F83D7E42-B4BF-4449-9399-7A2B6F4CBA88}" presName="parentText" presStyleLbl="node1" presStyleIdx="2" presStyleCnt="6">
        <dgm:presLayoutVars>
          <dgm:chMax val="0"/>
          <dgm:bulletEnabled val="1"/>
        </dgm:presLayoutVars>
      </dgm:prSet>
      <dgm:spPr/>
    </dgm:pt>
    <dgm:pt modelId="{A2F925B4-99BB-4BFF-A411-1EB857F0D8A7}" type="pres">
      <dgm:prSet presAssocID="{680825B6-2DC8-4293-A344-A8BB87B4C3F7}" presName="spacer" presStyleCnt="0"/>
      <dgm:spPr/>
    </dgm:pt>
    <dgm:pt modelId="{D00A8F8C-6037-4421-A440-313F6B5FF0CC}" type="pres">
      <dgm:prSet presAssocID="{0E2FEF22-1045-4F98-8A73-DE2686728789}" presName="parentText" presStyleLbl="node1" presStyleIdx="3" presStyleCnt="6">
        <dgm:presLayoutVars>
          <dgm:chMax val="0"/>
          <dgm:bulletEnabled val="1"/>
        </dgm:presLayoutVars>
      </dgm:prSet>
      <dgm:spPr/>
    </dgm:pt>
    <dgm:pt modelId="{200CF4CD-16D4-445D-B051-D860A54F1F57}" type="pres">
      <dgm:prSet presAssocID="{CB12EB9B-07AC-4DA5-8DE2-E8088D2B98F5}" presName="spacer" presStyleCnt="0"/>
      <dgm:spPr/>
    </dgm:pt>
    <dgm:pt modelId="{BBA491CB-9200-4B3F-8DBD-875F7A3EAEC9}" type="pres">
      <dgm:prSet presAssocID="{9F0F275E-0897-4F19-A96D-60A3DE087755}" presName="parentText" presStyleLbl="node1" presStyleIdx="4" presStyleCnt="6">
        <dgm:presLayoutVars>
          <dgm:chMax val="0"/>
          <dgm:bulletEnabled val="1"/>
        </dgm:presLayoutVars>
      </dgm:prSet>
      <dgm:spPr/>
    </dgm:pt>
    <dgm:pt modelId="{BB420564-CCC4-46EE-A5BE-04031A0D84A1}" type="pres">
      <dgm:prSet presAssocID="{1F7EF19D-B75A-40FA-A1DA-902FC95BF7D7}" presName="spacer" presStyleCnt="0"/>
      <dgm:spPr/>
    </dgm:pt>
    <dgm:pt modelId="{F6C4DEE9-147E-443D-BDEB-4D93ABA784E4}" type="pres">
      <dgm:prSet presAssocID="{96E7F476-BA79-4E09-AEE0-FCA612784875}" presName="parentText" presStyleLbl="node1" presStyleIdx="5" presStyleCnt="6">
        <dgm:presLayoutVars>
          <dgm:chMax val="0"/>
          <dgm:bulletEnabled val="1"/>
        </dgm:presLayoutVars>
      </dgm:prSet>
      <dgm:spPr/>
    </dgm:pt>
  </dgm:ptLst>
  <dgm:cxnLst>
    <dgm:cxn modelId="{4901BC44-CCC9-452D-A633-6156F50EE5F1}" type="presOf" srcId="{9F0F275E-0897-4F19-A96D-60A3DE087755}" destId="{BBA491CB-9200-4B3F-8DBD-875F7A3EAEC9}" srcOrd="0" destOrd="0" presId="urn:microsoft.com/office/officeart/2005/8/layout/vList2"/>
    <dgm:cxn modelId="{5A868346-DF67-42E3-841C-F8A56D179D7A}" srcId="{7B0047C5-FD52-49F7-B2FD-14F153ED6AAD}" destId="{8DE966D4-37A5-4C90-B1D1-9A79DE6E34A1}" srcOrd="1" destOrd="0" parTransId="{EAF1A0FC-A014-423E-81AE-5C7DFCAD689A}" sibTransId="{C8EBD84D-3672-4992-AFB7-4FB99EDAE502}"/>
    <dgm:cxn modelId="{F2FD4D47-CBBE-468E-BD88-77A9048B088F}" type="presOf" srcId="{F83D7E42-B4BF-4449-9399-7A2B6F4CBA88}" destId="{DDDDEA86-2EF9-4B8F-920E-1A5DA19EFB27}" srcOrd="0" destOrd="0" presId="urn:microsoft.com/office/officeart/2005/8/layout/vList2"/>
    <dgm:cxn modelId="{886F8475-7174-4859-95FE-F7199E0946E2}" type="presOf" srcId="{0E2FEF22-1045-4F98-8A73-DE2686728789}" destId="{D00A8F8C-6037-4421-A440-313F6B5FF0CC}" srcOrd="0" destOrd="0" presId="urn:microsoft.com/office/officeart/2005/8/layout/vList2"/>
    <dgm:cxn modelId="{43BB6C76-571B-46A1-877A-20EB25F7CD3B}" type="presOf" srcId="{96E7F476-BA79-4E09-AEE0-FCA612784875}" destId="{F6C4DEE9-147E-443D-BDEB-4D93ABA784E4}" srcOrd="0" destOrd="0" presId="urn:microsoft.com/office/officeart/2005/8/layout/vList2"/>
    <dgm:cxn modelId="{58F66783-E82F-4356-BF79-82383DA59FEE}" type="presOf" srcId="{D1431923-5E62-4F0A-8B80-DA469501F0DC}" destId="{F10101E9-7B17-406C-AB7F-7255032976C6}" srcOrd="0" destOrd="0" presId="urn:microsoft.com/office/officeart/2005/8/layout/vList2"/>
    <dgm:cxn modelId="{650E0C84-A2D5-4D43-9B42-B93B07F9CCAA}" srcId="{7B0047C5-FD52-49F7-B2FD-14F153ED6AAD}" destId="{F83D7E42-B4BF-4449-9399-7A2B6F4CBA88}" srcOrd="2" destOrd="0" parTransId="{D03FFE18-E069-4B14-B5C4-171C1A0D31C9}" sibTransId="{680825B6-2DC8-4293-A344-A8BB87B4C3F7}"/>
    <dgm:cxn modelId="{F251A59A-F4B4-443E-9BBF-D0F4DA03EAF3}" srcId="{7B0047C5-FD52-49F7-B2FD-14F153ED6AAD}" destId="{D1431923-5E62-4F0A-8B80-DA469501F0DC}" srcOrd="0" destOrd="0" parTransId="{41A4DA03-E428-407C-9D9C-D35E6DB1A8DD}" sibTransId="{BD6A6530-2BCE-4207-A4F2-FA6112185144}"/>
    <dgm:cxn modelId="{555862AC-44C1-48CD-A0FF-0C89C244E4B0}" srcId="{7B0047C5-FD52-49F7-B2FD-14F153ED6AAD}" destId="{9F0F275E-0897-4F19-A96D-60A3DE087755}" srcOrd="4" destOrd="0" parTransId="{4B4EBD7C-A11C-4113-9960-B8BEB66F720F}" sibTransId="{1F7EF19D-B75A-40FA-A1DA-902FC95BF7D7}"/>
    <dgm:cxn modelId="{58EEC9B0-C5D7-44BF-8001-92C0B849B0BC}" srcId="{7B0047C5-FD52-49F7-B2FD-14F153ED6AAD}" destId="{96E7F476-BA79-4E09-AEE0-FCA612784875}" srcOrd="5" destOrd="0" parTransId="{1000EBB7-2F6B-434B-B933-C0B8BAD418EB}" sibTransId="{81E9901B-505C-4BFC-9363-4BE9F2A2854F}"/>
    <dgm:cxn modelId="{2A0E41C9-8B69-4E4B-9719-B36F66951590}" type="presOf" srcId="{8DE966D4-37A5-4C90-B1D1-9A79DE6E34A1}" destId="{672AB328-93B2-4E29-8D6F-23AE40843595}" srcOrd="0" destOrd="0" presId="urn:microsoft.com/office/officeart/2005/8/layout/vList2"/>
    <dgm:cxn modelId="{89C5B5F1-19F2-4571-AC0B-10488C1F612A}" type="presOf" srcId="{7B0047C5-FD52-49F7-B2FD-14F153ED6AAD}" destId="{625A1305-6B37-414C-8286-4F2170333655}" srcOrd="0" destOrd="0" presId="urn:microsoft.com/office/officeart/2005/8/layout/vList2"/>
    <dgm:cxn modelId="{349DA2FF-9C42-4595-886B-543B913C0C08}" srcId="{7B0047C5-FD52-49F7-B2FD-14F153ED6AAD}" destId="{0E2FEF22-1045-4F98-8A73-DE2686728789}" srcOrd="3" destOrd="0" parTransId="{B08D94AE-7925-4209-B838-5F7C34572BCD}" sibTransId="{CB12EB9B-07AC-4DA5-8DE2-E8088D2B98F5}"/>
    <dgm:cxn modelId="{3CA133F3-6B77-4B7B-AC9F-E23C271E9C1D}" type="presParOf" srcId="{625A1305-6B37-414C-8286-4F2170333655}" destId="{F10101E9-7B17-406C-AB7F-7255032976C6}" srcOrd="0" destOrd="0" presId="urn:microsoft.com/office/officeart/2005/8/layout/vList2"/>
    <dgm:cxn modelId="{E9267411-B957-4CEF-9B6C-2D0333998590}" type="presParOf" srcId="{625A1305-6B37-414C-8286-4F2170333655}" destId="{766A8596-C761-4D80-ABF8-C5FE507ECDEB}" srcOrd="1" destOrd="0" presId="urn:microsoft.com/office/officeart/2005/8/layout/vList2"/>
    <dgm:cxn modelId="{B5027B11-4033-4ADE-A2F9-9BE45431453E}" type="presParOf" srcId="{625A1305-6B37-414C-8286-4F2170333655}" destId="{672AB328-93B2-4E29-8D6F-23AE40843595}" srcOrd="2" destOrd="0" presId="urn:microsoft.com/office/officeart/2005/8/layout/vList2"/>
    <dgm:cxn modelId="{AD78E818-921D-4864-AA42-E049B53EAD7D}" type="presParOf" srcId="{625A1305-6B37-414C-8286-4F2170333655}" destId="{141189D7-AA38-4C22-A748-0CF59A8039E7}" srcOrd="3" destOrd="0" presId="urn:microsoft.com/office/officeart/2005/8/layout/vList2"/>
    <dgm:cxn modelId="{9EFDBA7E-DDB7-40FC-846E-7E22F747467C}" type="presParOf" srcId="{625A1305-6B37-414C-8286-4F2170333655}" destId="{DDDDEA86-2EF9-4B8F-920E-1A5DA19EFB27}" srcOrd="4" destOrd="0" presId="urn:microsoft.com/office/officeart/2005/8/layout/vList2"/>
    <dgm:cxn modelId="{C4A16737-0B23-4D49-B095-8DBFABB3F2B9}" type="presParOf" srcId="{625A1305-6B37-414C-8286-4F2170333655}" destId="{A2F925B4-99BB-4BFF-A411-1EB857F0D8A7}" srcOrd="5" destOrd="0" presId="urn:microsoft.com/office/officeart/2005/8/layout/vList2"/>
    <dgm:cxn modelId="{D84C6F3B-E409-414B-BC68-8433DB4B6A55}" type="presParOf" srcId="{625A1305-6B37-414C-8286-4F2170333655}" destId="{D00A8F8C-6037-4421-A440-313F6B5FF0CC}" srcOrd="6" destOrd="0" presId="urn:microsoft.com/office/officeart/2005/8/layout/vList2"/>
    <dgm:cxn modelId="{B67F007D-FAD3-4F16-AAD7-BC27E134DC91}" type="presParOf" srcId="{625A1305-6B37-414C-8286-4F2170333655}" destId="{200CF4CD-16D4-445D-B051-D860A54F1F57}" srcOrd="7" destOrd="0" presId="urn:microsoft.com/office/officeart/2005/8/layout/vList2"/>
    <dgm:cxn modelId="{60DC01A5-1473-4B2D-82D6-6BFCF2F0C136}" type="presParOf" srcId="{625A1305-6B37-414C-8286-4F2170333655}" destId="{BBA491CB-9200-4B3F-8DBD-875F7A3EAEC9}" srcOrd="8" destOrd="0" presId="urn:microsoft.com/office/officeart/2005/8/layout/vList2"/>
    <dgm:cxn modelId="{C2F0BB41-4FF8-4134-8A4A-5DE42ABEEEF6}" type="presParOf" srcId="{625A1305-6B37-414C-8286-4F2170333655}" destId="{BB420564-CCC4-46EE-A5BE-04031A0D84A1}" srcOrd="9" destOrd="0" presId="urn:microsoft.com/office/officeart/2005/8/layout/vList2"/>
    <dgm:cxn modelId="{B0863576-B26A-4AC7-9418-69B991BD2642}" type="presParOf" srcId="{625A1305-6B37-414C-8286-4F2170333655}" destId="{F6C4DEE9-147E-443D-BDEB-4D93ABA784E4}"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E771E27-736A-4EB2-B474-E0E9807BD5B9}"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7B1B953C-3B0A-40A6-B727-ED8D403FC831}">
      <dgm:prSet/>
      <dgm:spPr/>
      <dgm:t>
        <a:bodyPr/>
        <a:lstStyle/>
        <a:p>
          <a:r>
            <a:rPr lang="en-US"/>
            <a:t>Self-injury (cutting, burning)</a:t>
          </a:r>
        </a:p>
      </dgm:t>
    </dgm:pt>
    <dgm:pt modelId="{5CFAB380-9A50-4E5D-8E0E-CE58DABCA145}" type="parTrans" cxnId="{C615BA95-F0C3-4EF9-BCE6-428ECE418436}">
      <dgm:prSet/>
      <dgm:spPr/>
      <dgm:t>
        <a:bodyPr/>
        <a:lstStyle/>
        <a:p>
          <a:endParaRPr lang="en-US"/>
        </a:p>
      </dgm:t>
    </dgm:pt>
    <dgm:pt modelId="{ACEA76C5-F83A-4925-AAF8-DD711D7F70F7}" type="sibTrans" cxnId="{C615BA95-F0C3-4EF9-BCE6-428ECE418436}">
      <dgm:prSet/>
      <dgm:spPr/>
      <dgm:t>
        <a:bodyPr/>
        <a:lstStyle/>
        <a:p>
          <a:endParaRPr lang="en-US"/>
        </a:p>
      </dgm:t>
    </dgm:pt>
    <dgm:pt modelId="{F014D36A-752D-417D-87C8-04F498EF1EF7}">
      <dgm:prSet/>
      <dgm:spPr/>
      <dgm:t>
        <a:bodyPr/>
        <a:lstStyle/>
        <a:p>
          <a:r>
            <a:rPr lang="en-US"/>
            <a:t>Inadequate personal hygiene</a:t>
          </a:r>
        </a:p>
      </dgm:t>
    </dgm:pt>
    <dgm:pt modelId="{6977F960-A595-4C77-A5A1-928387734703}" type="parTrans" cxnId="{2F66EE1F-349B-402C-AAA1-85A6B46AF7A8}">
      <dgm:prSet/>
      <dgm:spPr/>
      <dgm:t>
        <a:bodyPr/>
        <a:lstStyle/>
        <a:p>
          <a:endParaRPr lang="en-US"/>
        </a:p>
      </dgm:t>
    </dgm:pt>
    <dgm:pt modelId="{728ED7B4-BAB8-4181-A547-48E1F02041CD}" type="sibTrans" cxnId="{2F66EE1F-349B-402C-AAA1-85A6B46AF7A8}">
      <dgm:prSet/>
      <dgm:spPr/>
      <dgm:t>
        <a:bodyPr/>
        <a:lstStyle/>
        <a:p>
          <a:endParaRPr lang="en-US"/>
        </a:p>
      </dgm:t>
    </dgm:pt>
    <dgm:pt modelId="{7C8A5061-9D29-4382-A45D-50087A517CC0}">
      <dgm:prSet/>
      <dgm:spPr/>
      <dgm:t>
        <a:bodyPr/>
        <a:lstStyle/>
        <a:p>
          <a:r>
            <a:rPr lang="en-US"/>
            <a:t>Drug and alcohol abuse</a:t>
          </a:r>
        </a:p>
      </dgm:t>
    </dgm:pt>
    <dgm:pt modelId="{1ACB8424-CC2B-4F40-985F-3B778E977A75}" type="parTrans" cxnId="{098D854B-E17A-4B97-8FE8-A73BEEA18892}">
      <dgm:prSet/>
      <dgm:spPr/>
      <dgm:t>
        <a:bodyPr/>
        <a:lstStyle/>
        <a:p>
          <a:endParaRPr lang="en-US"/>
        </a:p>
      </dgm:t>
    </dgm:pt>
    <dgm:pt modelId="{7B1A12D9-80A2-42F9-BD54-99F6BE3AA038}" type="sibTrans" cxnId="{098D854B-E17A-4B97-8FE8-A73BEEA18892}">
      <dgm:prSet/>
      <dgm:spPr/>
      <dgm:t>
        <a:bodyPr/>
        <a:lstStyle/>
        <a:p>
          <a:endParaRPr lang="en-US"/>
        </a:p>
      </dgm:t>
    </dgm:pt>
    <dgm:pt modelId="{040A6754-58F8-4237-B7F1-3C529B16EE12}">
      <dgm:prSet/>
      <dgm:spPr/>
      <dgm:t>
        <a:bodyPr/>
        <a:lstStyle/>
        <a:p>
          <a:r>
            <a:rPr lang="en-US"/>
            <a:t>Sexual promiscuity</a:t>
          </a:r>
        </a:p>
      </dgm:t>
    </dgm:pt>
    <dgm:pt modelId="{D26466A3-1A89-4FE4-9D57-F823E75E7DDE}" type="parTrans" cxnId="{98AB9E19-088D-4776-A6BD-CDB33E6338BB}">
      <dgm:prSet/>
      <dgm:spPr/>
      <dgm:t>
        <a:bodyPr/>
        <a:lstStyle/>
        <a:p>
          <a:endParaRPr lang="en-US"/>
        </a:p>
      </dgm:t>
    </dgm:pt>
    <dgm:pt modelId="{9F9F6625-758E-4B44-8B28-BF63CF31E407}" type="sibTrans" cxnId="{98AB9E19-088D-4776-A6BD-CDB33E6338BB}">
      <dgm:prSet/>
      <dgm:spPr/>
      <dgm:t>
        <a:bodyPr/>
        <a:lstStyle/>
        <a:p>
          <a:endParaRPr lang="en-US"/>
        </a:p>
      </dgm:t>
    </dgm:pt>
    <dgm:pt modelId="{7EDC92AB-6F25-486A-A626-B1F9E8A25817}">
      <dgm:prSet/>
      <dgm:spPr/>
      <dgm:t>
        <a:bodyPr/>
        <a:lstStyle/>
        <a:p>
          <a:r>
            <a:rPr lang="en-US"/>
            <a:t>Running away from home</a:t>
          </a:r>
        </a:p>
      </dgm:t>
    </dgm:pt>
    <dgm:pt modelId="{3AEB4D54-D54B-4BAB-A070-B64584C2B776}" type="parTrans" cxnId="{74130347-7E5C-4C07-AE20-D959E49F7FE8}">
      <dgm:prSet/>
      <dgm:spPr/>
      <dgm:t>
        <a:bodyPr/>
        <a:lstStyle/>
        <a:p>
          <a:endParaRPr lang="en-US"/>
        </a:p>
      </dgm:t>
    </dgm:pt>
    <dgm:pt modelId="{CC6C9C3A-26AE-4BC8-8783-BB3258DE5F86}" type="sibTrans" cxnId="{74130347-7E5C-4C07-AE20-D959E49F7FE8}">
      <dgm:prSet/>
      <dgm:spPr/>
      <dgm:t>
        <a:bodyPr/>
        <a:lstStyle/>
        <a:p>
          <a:endParaRPr lang="en-US"/>
        </a:p>
      </dgm:t>
    </dgm:pt>
    <dgm:pt modelId="{C325ADB7-2720-41C9-9EDB-D6DE807FEC04}">
      <dgm:prSet/>
      <dgm:spPr/>
      <dgm:t>
        <a:bodyPr/>
        <a:lstStyle/>
        <a:p>
          <a:r>
            <a:rPr lang="en-US"/>
            <a:t>Depression, anxiety</a:t>
          </a:r>
        </a:p>
      </dgm:t>
    </dgm:pt>
    <dgm:pt modelId="{88288A87-E1C0-4A94-BE2C-37EE0DBDE542}" type="parTrans" cxnId="{CBC475C4-4A50-4EF2-A328-D7B949D3658D}">
      <dgm:prSet/>
      <dgm:spPr/>
      <dgm:t>
        <a:bodyPr/>
        <a:lstStyle/>
        <a:p>
          <a:endParaRPr lang="en-US"/>
        </a:p>
      </dgm:t>
    </dgm:pt>
    <dgm:pt modelId="{E4982CF5-4967-41E1-AE8F-1E01ED222782}" type="sibTrans" cxnId="{CBC475C4-4A50-4EF2-A328-D7B949D3658D}">
      <dgm:prSet/>
      <dgm:spPr/>
      <dgm:t>
        <a:bodyPr/>
        <a:lstStyle/>
        <a:p>
          <a:endParaRPr lang="en-US"/>
        </a:p>
      </dgm:t>
    </dgm:pt>
    <dgm:pt modelId="{C52AF392-8F85-4C9B-A1E9-B6C4713107D7}">
      <dgm:prSet/>
      <dgm:spPr/>
      <dgm:t>
        <a:bodyPr/>
        <a:lstStyle/>
        <a:p>
          <a:r>
            <a:rPr lang="en-US"/>
            <a:t>Suicide attempts</a:t>
          </a:r>
        </a:p>
      </dgm:t>
    </dgm:pt>
    <dgm:pt modelId="{E963E171-DE0C-447C-90DA-810B205F5C74}" type="parTrans" cxnId="{E297DD08-F56C-4ED7-A162-5F77DD53D53E}">
      <dgm:prSet/>
      <dgm:spPr/>
      <dgm:t>
        <a:bodyPr/>
        <a:lstStyle/>
        <a:p>
          <a:endParaRPr lang="en-US"/>
        </a:p>
      </dgm:t>
    </dgm:pt>
    <dgm:pt modelId="{17561E83-CF94-48A7-804C-95366FC96DC4}" type="sibTrans" cxnId="{E297DD08-F56C-4ED7-A162-5F77DD53D53E}">
      <dgm:prSet/>
      <dgm:spPr/>
      <dgm:t>
        <a:bodyPr/>
        <a:lstStyle/>
        <a:p>
          <a:endParaRPr lang="en-US"/>
        </a:p>
      </dgm:t>
    </dgm:pt>
    <dgm:pt modelId="{F571166E-9D03-42C8-A58C-7E88AF2971CC}">
      <dgm:prSet/>
      <dgm:spPr/>
      <dgm:t>
        <a:bodyPr/>
        <a:lstStyle/>
        <a:p>
          <a:r>
            <a:rPr lang="en-US"/>
            <a:t>Fear of intimacy or closeness</a:t>
          </a:r>
        </a:p>
      </dgm:t>
    </dgm:pt>
    <dgm:pt modelId="{92F80B3F-E297-47CC-819D-1B1AE15B14EB}" type="parTrans" cxnId="{FA784B4F-1DB9-4C8E-AEBC-20BAE12B0DD3}">
      <dgm:prSet/>
      <dgm:spPr/>
      <dgm:t>
        <a:bodyPr/>
        <a:lstStyle/>
        <a:p>
          <a:endParaRPr lang="en-US"/>
        </a:p>
      </dgm:t>
    </dgm:pt>
    <dgm:pt modelId="{73F79924-2E19-4532-BC01-D709076B04B6}" type="sibTrans" cxnId="{FA784B4F-1DB9-4C8E-AEBC-20BAE12B0DD3}">
      <dgm:prSet/>
      <dgm:spPr/>
      <dgm:t>
        <a:bodyPr/>
        <a:lstStyle/>
        <a:p>
          <a:endParaRPr lang="en-US"/>
        </a:p>
      </dgm:t>
    </dgm:pt>
    <dgm:pt modelId="{4EC07501-52D0-4A26-B7E1-9BF3365BDFBF}">
      <dgm:prSet/>
      <dgm:spPr/>
      <dgm:t>
        <a:bodyPr/>
        <a:lstStyle/>
        <a:p>
          <a:r>
            <a:rPr lang="en-US"/>
            <a:t>Compulsive eating or dieting</a:t>
          </a:r>
        </a:p>
      </dgm:t>
    </dgm:pt>
    <dgm:pt modelId="{3459FF80-56AD-4BCF-AB4E-2DB2D34DC4B1}" type="parTrans" cxnId="{D619FA37-1F08-4923-BAA6-F05EFB8DD3E1}">
      <dgm:prSet/>
      <dgm:spPr/>
      <dgm:t>
        <a:bodyPr/>
        <a:lstStyle/>
        <a:p>
          <a:endParaRPr lang="en-US"/>
        </a:p>
      </dgm:t>
    </dgm:pt>
    <dgm:pt modelId="{92A31CCE-B3EF-4852-A20C-FC9F87295460}" type="sibTrans" cxnId="{D619FA37-1F08-4923-BAA6-F05EFB8DD3E1}">
      <dgm:prSet/>
      <dgm:spPr/>
      <dgm:t>
        <a:bodyPr/>
        <a:lstStyle/>
        <a:p>
          <a:endParaRPr lang="en-US"/>
        </a:p>
      </dgm:t>
    </dgm:pt>
    <dgm:pt modelId="{2D9AA085-A1A5-46F8-B98D-B86B9E737550}" type="pres">
      <dgm:prSet presAssocID="{BE771E27-736A-4EB2-B474-E0E9807BD5B9}" presName="linear" presStyleCnt="0">
        <dgm:presLayoutVars>
          <dgm:animLvl val="lvl"/>
          <dgm:resizeHandles val="exact"/>
        </dgm:presLayoutVars>
      </dgm:prSet>
      <dgm:spPr/>
    </dgm:pt>
    <dgm:pt modelId="{2E88B938-8516-4DF2-8EAE-8A31BBC9C8D8}" type="pres">
      <dgm:prSet presAssocID="{7B1B953C-3B0A-40A6-B727-ED8D403FC831}" presName="parentText" presStyleLbl="node1" presStyleIdx="0" presStyleCnt="9">
        <dgm:presLayoutVars>
          <dgm:chMax val="0"/>
          <dgm:bulletEnabled val="1"/>
        </dgm:presLayoutVars>
      </dgm:prSet>
      <dgm:spPr/>
    </dgm:pt>
    <dgm:pt modelId="{A4EDBF0E-320D-40F1-9240-33108834BA3D}" type="pres">
      <dgm:prSet presAssocID="{ACEA76C5-F83A-4925-AAF8-DD711D7F70F7}" presName="spacer" presStyleCnt="0"/>
      <dgm:spPr/>
    </dgm:pt>
    <dgm:pt modelId="{9DF42A85-1C4B-4257-BA30-E8A0C05685D6}" type="pres">
      <dgm:prSet presAssocID="{F014D36A-752D-417D-87C8-04F498EF1EF7}" presName="parentText" presStyleLbl="node1" presStyleIdx="1" presStyleCnt="9">
        <dgm:presLayoutVars>
          <dgm:chMax val="0"/>
          <dgm:bulletEnabled val="1"/>
        </dgm:presLayoutVars>
      </dgm:prSet>
      <dgm:spPr/>
    </dgm:pt>
    <dgm:pt modelId="{98C668F3-A9DD-4B01-B983-B4B62362311F}" type="pres">
      <dgm:prSet presAssocID="{728ED7B4-BAB8-4181-A547-48E1F02041CD}" presName="spacer" presStyleCnt="0"/>
      <dgm:spPr/>
    </dgm:pt>
    <dgm:pt modelId="{E5F6DBEC-122E-4BCB-AFD6-87CC8531B871}" type="pres">
      <dgm:prSet presAssocID="{7C8A5061-9D29-4382-A45D-50087A517CC0}" presName="parentText" presStyleLbl="node1" presStyleIdx="2" presStyleCnt="9">
        <dgm:presLayoutVars>
          <dgm:chMax val="0"/>
          <dgm:bulletEnabled val="1"/>
        </dgm:presLayoutVars>
      </dgm:prSet>
      <dgm:spPr/>
    </dgm:pt>
    <dgm:pt modelId="{F86EF2A9-2D74-47B8-B363-56B2BE0613F6}" type="pres">
      <dgm:prSet presAssocID="{7B1A12D9-80A2-42F9-BD54-99F6BE3AA038}" presName="spacer" presStyleCnt="0"/>
      <dgm:spPr/>
    </dgm:pt>
    <dgm:pt modelId="{66E79EBE-D5CC-4CB1-A488-E657A6040F5B}" type="pres">
      <dgm:prSet presAssocID="{040A6754-58F8-4237-B7F1-3C529B16EE12}" presName="parentText" presStyleLbl="node1" presStyleIdx="3" presStyleCnt="9">
        <dgm:presLayoutVars>
          <dgm:chMax val="0"/>
          <dgm:bulletEnabled val="1"/>
        </dgm:presLayoutVars>
      </dgm:prSet>
      <dgm:spPr/>
    </dgm:pt>
    <dgm:pt modelId="{B05D8032-6FBD-4E06-B16C-E5F42A9EFDEA}" type="pres">
      <dgm:prSet presAssocID="{9F9F6625-758E-4B44-8B28-BF63CF31E407}" presName="spacer" presStyleCnt="0"/>
      <dgm:spPr/>
    </dgm:pt>
    <dgm:pt modelId="{F824A7E9-48C4-4453-9D90-599C411CC9E9}" type="pres">
      <dgm:prSet presAssocID="{7EDC92AB-6F25-486A-A626-B1F9E8A25817}" presName="parentText" presStyleLbl="node1" presStyleIdx="4" presStyleCnt="9">
        <dgm:presLayoutVars>
          <dgm:chMax val="0"/>
          <dgm:bulletEnabled val="1"/>
        </dgm:presLayoutVars>
      </dgm:prSet>
      <dgm:spPr/>
    </dgm:pt>
    <dgm:pt modelId="{B6025F06-6A09-4958-A51A-027FBB5E3BFC}" type="pres">
      <dgm:prSet presAssocID="{CC6C9C3A-26AE-4BC8-8783-BB3258DE5F86}" presName="spacer" presStyleCnt="0"/>
      <dgm:spPr/>
    </dgm:pt>
    <dgm:pt modelId="{2492B895-DC7E-481A-89C6-6970970C935C}" type="pres">
      <dgm:prSet presAssocID="{C325ADB7-2720-41C9-9EDB-D6DE807FEC04}" presName="parentText" presStyleLbl="node1" presStyleIdx="5" presStyleCnt="9">
        <dgm:presLayoutVars>
          <dgm:chMax val="0"/>
          <dgm:bulletEnabled val="1"/>
        </dgm:presLayoutVars>
      </dgm:prSet>
      <dgm:spPr/>
    </dgm:pt>
    <dgm:pt modelId="{75EBFC4B-8A41-44EE-8874-5FD70B668573}" type="pres">
      <dgm:prSet presAssocID="{E4982CF5-4967-41E1-AE8F-1E01ED222782}" presName="spacer" presStyleCnt="0"/>
      <dgm:spPr/>
    </dgm:pt>
    <dgm:pt modelId="{7090062A-9FCD-489E-BC4D-6AA0586E269A}" type="pres">
      <dgm:prSet presAssocID="{C52AF392-8F85-4C9B-A1E9-B6C4713107D7}" presName="parentText" presStyleLbl="node1" presStyleIdx="6" presStyleCnt="9">
        <dgm:presLayoutVars>
          <dgm:chMax val="0"/>
          <dgm:bulletEnabled val="1"/>
        </dgm:presLayoutVars>
      </dgm:prSet>
      <dgm:spPr/>
    </dgm:pt>
    <dgm:pt modelId="{F6B4E6E4-C5AC-41EF-ADFA-7963E54A4651}" type="pres">
      <dgm:prSet presAssocID="{17561E83-CF94-48A7-804C-95366FC96DC4}" presName="spacer" presStyleCnt="0"/>
      <dgm:spPr/>
    </dgm:pt>
    <dgm:pt modelId="{396C42D0-6EB7-4025-9552-85509EB926A0}" type="pres">
      <dgm:prSet presAssocID="{F571166E-9D03-42C8-A58C-7E88AF2971CC}" presName="parentText" presStyleLbl="node1" presStyleIdx="7" presStyleCnt="9">
        <dgm:presLayoutVars>
          <dgm:chMax val="0"/>
          <dgm:bulletEnabled val="1"/>
        </dgm:presLayoutVars>
      </dgm:prSet>
      <dgm:spPr/>
    </dgm:pt>
    <dgm:pt modelId="{B2D652FD-4E91-4C99-B494-CE39B2B5EC04}" type="pres">
      <dgm:prSet presAssocID="{73F79924-2E19-4532-BC01-D709076B04B6}" presName="spacer" presStyleCnt="0"/>
      <dgm:spPr/>
    </dgm:pt>
    <dgm:pt modelId="{D5354B93-F69F-47C8-ACD1-4970839FD0E1}" type="pres">
      <dgm:prSet presAssocID="{4EC07501-52D0-4A26-B7E1-9BF3365BDFBF}" presName="parentText" presStyleLbl="node1" presStyleIdx="8" presStyleCnt="9">
        <dgm:presLayoutVars>
          <dgm:chMax val="0"/>
          <dgm:bulletEnabled val="1"/>
        </dgm:presLayoutVars>
      </dgm:prSet>
      <dgm:spPr/>
    </dgm:pt>
  </dgm:ptLst>
  <dgm:cxnLst>
    <dgm:cxn modelId="{E297DD08-F56C-4ED7-A162-5F77DD53D53E}" srcId="{BE771E27-736A-4EB2-B474-E0E9807BD5B9}" destId="{C52AF392-8F85-4C9B-A1E9-B6C4713107D7}" srcOrd="6" destOrd="0" parTransId="{E963E171-DE0C-447C-90DA-810B205F5C74}" sibTransId="{17561E83-CF94-48A7-804C-95366FC96DC4}"/>
    <dgm:cxn modelId="{98AB9E19-088D-4776-A6BD-CDB33E6338BB}" srcId="{BE771E27-736A-4EB2-B474-E0E9807BD5B9}" destId="{040A6754-58F8-4237-B7F1-3C529B16EE12}" srcOrd="3" destOrd="0" parTransId="{D26466A3-1A89-4FE4-9D57-F823E75E7DDE}" sibTransId="{9F9F6625-758E-4B44-8B28-BF63CF31E407}"/>
    <dgm:cxn modelId="{2F66EE1F-349B-402C-AAA1-85A6B46AF7A8}" srcId="{BE771E27-736A-4EB2-B474-E0E9807BD5B9}" destId="{F014D36A-752D-417D-87C8-04F498EF1EF7}" srcOrd="1" destOrd="0" parTransId="{6977F960-A595-4C77-A5A1-928387734703}" sibTransId="{728ED7B4-BAB8-4181-A547-48E1F02041CD}"/>
    <dgm:cxn modelId="{505F292C-EFE8-4063-9208-BBAFF6F3451B}" type="presOf" srcId="{F571166E-9D03-42C8-A58C-7E88AF2971CC}" destId="{396C42D0-6EB7-4025-9552-85509EB926A0}" srcOrd="0" destOrd="0" presId="urn:microsoft.com/office/officeart/2005/8/layout/vList2"/>
    <dgm:cxn modelId="{68F2372C-9026-4F46-916C-75012A0E641C}" type="presOf" srcId="{C52AF392-8F85-4C9B-A1E9-B6C4713107D7}" destId="{7090062A-9FCD-489E-BC4D-6AA0586E269A}" srcOrd="0" destOrd="0" presId="urn:microsoft.com/office/officeart/2005/8/layout/vList2"/>
    <dgm:cxn modelId="{D619FA37-1F08-4923-BAA6-F05EFB8DD3E1}" srcId="{BE771E27-736A-4EB2-B474-E0E9807BD5B9}" destId="{4EC07501-52D0-4A26-B7E1-9BF3365BDFBF}" srcOrd="8" destOrd="0" parTransId="{3459FF80-56AD-4BCF-AB4E-2DB2D34DC4B1}" sibTransId="{92A31CCE-B3EF-4852-A20C-FC9F87295460}"/>
    <dgm:cxn modelId="{74130347-7E5C-4C07-AE20-D959E49F7FE8}" srcId="{BE771E27-736A-4EB2-B474-E0E9807BD5B9}" destId="{7EDC92AB-6F25-486A-A626-B1F9E8A25817}" srcOrd="4" destOrd="0" parTransId="{3AEB4D54-D54B-4BAB-A070-B64584C2B776}" sibTransId="{CC6C9C3A-26AE-4BC8-8783-BB3258DE5F86}"/>
    <dgm:cxn modelId="{098D854B-E17A-4B97-8FE8-A73BEEA18892}" srcId="{BE771E27-736A-4EB2-B474-E0E9807BD5B9}" destId="{7C8A5061-9D29-4382-A45D-50087A517CC0}" srcOrd="2" destOrd="0" parTransId="{1ACB8424-CC2B-4F40-985F-3B778E977A75}" sibTransId="{7B1A12D9-80A2-42F9-BD54-99F6BE3AA038}"/>
    <dgm:cxn modelId="{FA784B4F-1DB9-4C8E-AEBC-20BAE12B0DD3}" srcId="{BE771E27-736A-4EB2-B474-E0E9807BD5B9}" destId="{F571166E-9D03-42C8-A58C-7E88AF2971CC}" srcOrd="7" destOrd="0" parTransId="{92F80B3F-E297-47CC-819D-1B1AE15B14EB}" sibTransId="{73F79924-2E19-4532-BC01-D709076B04B6}"/>
    <dgm:cxn modelId="{DCC47C54-BC86-4D32-AB69-CFE732ED6759}" type="presOf" srcId="{BE771E27-736A-4EB2-B474-E0E9807BD5B9}" destId="{2D9AA085-A1A5-46F8-B98D-B86B9E737550}" srcOrd="0" destOrd="0" presId="urn:microsoft.com/office/officeart/2005/8/layout/vList2"/>
    <dgm:cxn modelId="{6DD1208E-95C6-480B-9A58-E2A70BD51B35}" type="presOf" srcId="{7EDC92AB-6F25-486A-A626-B1F9E8A25817}" destId="{F824A7E9-48C4-4453-9D90-599C411CC9E9}" srcOrd="0" destOrd="0" presId="urn:microsoft.com/office/officeart/2005/8/layout/vList2"/>
    <dgm:cxn modelId="{C615BA95-F0C3-4EF9-BCE6-428ECE418436}" srcId="{BE771E27-736A-4EB2-B474-E0E9807BD5B9}" destId="{7B1B953C-3B0A-40A6-B727-ED8D403FC831}" srcOrd="0" destOrd="0" parTransId="{5CFAB380-9A50-4E5D-8E0E-CE58DABCA145}" sibTransId="{ACEA76C5-F83A-4925-AAF8-DD711D7F70F7}"/>
    <dgm:cxn modelId="{889DA6A5-6BA6-4B8F-9361-F365498456A7}" type="presOf" srcId="{7B1B953C-3B0A-40A6-B727-ED8D403FC831}" destId="{2E88B938-8516-4DF2-8EAE-8A31BBC9C8D8}" srcOrd="0" destOrd="0" presId="urn:microsoft.com/office/officeart/2005/8/layout/vList2"/>
    <dgm:cxn modelId="{806B2BBB-1A0E-4843-8C80-CB79D0AE5522}" type="presOf" srcId="{F014D36A-752D-417D-87C8-04F498EF1EF7}" destId="{9DF42A85-1C4B-4257-BA30-E8A0C05685D6}" srcOrd="0" destOrd="0" presId="urn:microsoft.com/office/officeart/2005/8/layout/vList2"/>
    <dgm:cxn modelId="{AE5777C1-A6F2-4FA2-BC52-FC52D1451BD7}" type="presOf" srcId="{040A6754-58F8-4237-B7F1-3C529B16EE12}" destId="{66E79EBE-D5CC-4CB1-A488-E657A6040F5B}" srcOrd="0" destOrd="0" presId="urn:microsoft.com/office/officeart/2005/8/layout/vList2"/>
    <dgm:cxn modelId="{CBC475C4-4A50-4EF2-A328-D7B949D3658D}" srcId="{BE771E27-736A-4EB2-B474-E0E9807BD5B9}" destId="{C325ADB7-2720-41C9-9EDB-D6DE807FEC04}" srcOrd="5" destOrd="0" parTransId="{88288A87-E1C0-4A94-BE2C-37EE0DBDE542}" sibTransId="{E4982CF5-4967-41E1-AE8F-1E01ED222782}"/>
    <dgm:cxn modelId="{3ABF16D1-9B95-4429-8CCB-656E1B863F4E}" type="presOf" srcId="{7C8A5061-9D29-4382-A45D-50087A517CC0}" destId="{E5F6DBEC-122E-4BCB-AFD6-87CC8531B871}" srcOrd="0" destOrd="0" presId="urn:microsoft.com/office/officeart/2005/8/layout/vList2"/>
    <dgm:cxn modelId="{31AC42D2-9F19-410C-8039-6149CF777D3F}" type="presOf" srcId="{4EC07501-52D0-4A26-B7E1-9BF3365BDFBF}" destId="{D5354B93-F69F-47C8-ACD1-4970839FD0E1}" srcOrd="0" destOrd="0" presId="urn:microsoft.com/office/officeart/2005/8/layout/vList2"/>
    <dgm:cxn modelId="{95CCF3DD-1570-47BF-9C06-C1E083ED36A7}" type="presOf" srcId="{C325ADB7-2720-41C9-9EDB-D6DE807FEC04}" destId="{2492B895-DC7E-481A-89C6-6970970C935C}" srcOrd="0" destOrd="0" presId="urn:microsoft.com/office/officeart/2005/8/layout/vList2"/>
    <dgm:cxn modelId="{C51812DC-0973-4EEC-A967-E5DBA12CFF87}" type="presParOf" srcId="{2D9AA085-A1A5-46F8-B98D-B86B9E737550}" destId="{2E88B938-8516-4DF2-8EAE-8A31BBC9C8D8}" srcOrd="0" destOrd="0" presId="urn:microsoft.com/office/officeart/2005/8/layout/vList2"/>
    <dgm:cxn modelId="{F5A8E681-42EA-43C0-A5D3-11525D95D1B9}" type="presParOf" srcId="{2D9AA085-A1A5-46F8-B98D-B86B9E737550}" destId="{A4EDBF0E-320D-40F1-9240-33108834BA3D}" srcOrd="1" destOrd="0" presId="urn:microsoft.com/office/officeart/2005/8/layout/vList2"/>
    <dgm:cxn modelId="{E8D7607F-1E2D-48C8-AEBE-422D90365C55}" type="presParOf" srcId="{2D9AA085-A1A5-46F8-B98D-B86B9E737550}" destId="{9DF42A85-1C4B-4257-BA30-E8A0C05685D6}" srcOrd="2" destOrd="0" presId="urn:microsoft.com/office/officeart/2005/8/layout/vList2"/>
    <dgm:cxn modelId="{C30B7E5D-1D63-4DA5-ADC6-B284F44AF73C}" type="presParOf" srcId="{2D9AA085-A1A5-46F8-B98D-B86B9E737550}" destId="{98C668F3-A9DD-4B01-B983-B4B62362311F}" srcOrd="3" destOrd="0" presId="urn:microsoft.com/office/officeart/2005/8/layout/vList2"/>
    <dgm:cxn modelId="{456ACAB2-A163-4D69-9FDD-0CA314F87672}" type="presParOf" srcId="{2D9AA085-A1A5-46F8-B98D-B86B9E737550}" destId="{E5F6DBEC-122E-4BCB-AFD6-87CC8531B871}" srcOrd="4" destOrd="0" presId="urn:microsoft.com/office/officeart/2005/8/layout/vList2"/>
    <dgm:cxn modelId="{524C9321-F10F-4CEA-9E31-5B2000D99848}" type="presParOf" srcId="{2D9AA085-A1A5-46F8-B98D-B86B9E737550}" destId="{F86EF2A9-2D74-47B8-B363-56B2BE0613F6}" srcOrd="5" destOrd="0" presId="urn:microsoft.com/office/officeart/2005/8/layout/vList2"/>
    <dgm:cxn modelId="{1D46F9E1-A2BD-46DC-9CD0-389965D45FCE}" type="presParOf" srcId="{2D9AA085-A1A5-46F8-B98D-B86B9E737550}" destId="{66E79EBE-D5CC-4CB1-A488-E657A6040F5B}" srcOrd="6" destOrd="0" presId="urn:microsoft.com/office/officeart/2005/8/layout/vList2"/>
    <dgm:cxn modelId="{0C796053-8622-4A22-A9B4-EEE287D5DCB3}" type="presParOf" srcId="{2D9AA085-A1A5-46F8-B98D-B86B9E737550}" destId="{B05D8032-6FBD-4E06-B16C-E5F42A9EFDEA}" srcOrd="7" destOrd="0" presId="urn:microsoft.com/office/officeart/2005/8/layout/vList2"/>
    <dgm:cxn modelId="{CC5E0CDF-60D6-4C98-9450-98419C9B485A}" type="presParOf" srcId="{2D9AA085-A1A5-46F8-B98D-B86B9E737550}" destId="{F824A7E9-48C4-4453-9D90-599C411CC9E9}" srcOrd="8" destOrd="0" presId="urn:microsoft.com/office/officeart/2005/8/layout/vList2"/>
    <dgm:cxn modelId="{AC3E72F1-56EC-4755-8982-FED42C8073E8}" type="presParOf" srcId="{2D9AA085-A1A5-46F8-B98D-B86B9E737550}" destId="{B6025F06-6A09-4958-A51A-027FBB5E3BFC}" srcOrd="9" destOrd="0" presId="urn:microsoft.com/office/officeart/2005/8/layout/vList2"/>
    <dgm:cxn modelId="{942F36CB-E9A9-4185-9C83-B845041D61C8}" type="presParOf" srcId="{2D9AA085-A1A5-46F8-B98D-B86B9E737550}" destId="{2492B895-DC7E-481A-89C6-6970970C935C}" srcOrd="10" destOrd="0" presId="urn:microsoft.com/office/officeart/2005/8/layout/vList2"/>
    <dgm:cxn modelId="{6B42E2F4-8436-4D96-B405-F6F04074F657}" type="presParOf" srcId="{2D9AA085-A1A5-46F8-B98D-B86B9E737550}" destId="{75EBFC4B-8A41-44EE-8874-5FD70B668573}" srcOrd="11" destOrd="0" presId="urn:microsoft.com/office/officeart/2005/8/layout/vList2"/>
    <dgm:cxn modelId="{788518FA-23E2-4C3D-842D-5570E34E1E15}" type="presParOf" srcId="{2D9AA085-A1A5-46F8-B98D-B86B9E737550}" destId="{7090062A-9FCD-489E-BC4D-6AA0586E269A}" srcOrd="12" destOrd="0" presId="urn:microsoft.com/office/officeart/2005/8/layout/vList2"/>
    <dgm:cxn modelId="{64B857E3-7F36-4876-BE6C-5F96DDBF14D5}" type="presParOf" srcId="{2D9AA085-A1A5-46F8-B98D-B86B9E737550}" destId="{F6B4E6E4-C5AC-41EF-ADFA-7963E54A4651}" srcOrd="13" destOrd="0" presId="urn:microsoft.com/office/officeart/2005/8/layout/vList2"/>
    <dgm:cxn modelId="{E895F161-BB5A-4EEC-8464-2EB1701596BA}" type="presParOf" srcId="{2D9AA085-A1A5-46F8-B98D-B86B9E737550}" destId="{396C42D0-6EB7-4025-9552-85509EB926A0}" srcOrd="14" destOrd="0" presId="urn:microsoft.com/office/officeart/2005/8/layout/vList2"/>
    <dgm:cxn modelId="{E1C4C36B-2367-4677-81D1-3CFC425ED7AB}" type="presParOf" srcId="{2D9AA085-A1A5-46F8-B98D-B86B9E737550}" destId="{B2D652FD-4E91-4C99-B494-CE39B2B5EC04}" srcOrd="15" destOrd="0" presId="urn:microsoft.com/office/officeart/2005/8/layout/vList2"/>
    <dgm:cxn modelId="{C53741AB-2B7A-4B55-9310-C8495F81E871}" type="presParOf" srcId="{2D9AA085-A1A5-46F8-B98D-B86B9E737550}" destId="{D5354B93-F69F-47C8-ACD1-4970839FD0E1}" srcOrd="1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1E9C83A5-9A18-4E4E-AEEC-4A11E3C5EAA5}"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79814E04-EB00-4F67-B8CE-678BB4E1E457}">
      <dgm:prSet/>
      <dgm:spPr/>
      <dgm:t>
        <a:bodyPr/>
        <a:lstStyle/>
        <a:p>
          <a:r>
            <a:rPr lang="en-US"/>
            <a:t>Understand that boys and girls have different private parts</a:t>
          </a:r>
        </a:p>
      </dgm:t>
    </dgm:pt>
    <dgm:pt modelId="{8C2D0FB5-2F59-40EF-9BB2-1D84B247A29D}" type="parTrans" cxnId="{F0A19674-6303-4648-A9B6-696F43091062}">
      <dgm:prSet/>
      <dgm:spPr/>
      <dgm:t>
        <a:bodyPr/>
        <a:lstStyle/>
        <a:p>
          <a:endParaRPr lang="en-US"/>
        </a:p>
      </dgm:t>
    </dgm:pt>
    <dgm:pt modelId="{BE400463-4610-4DD2-9927-C15BCC8D8740}" type="sibTrans" cxnId="{F0A19674-6303-4648-A9B6-696F43091062}">
      <dgm:prSet/>
      <dgm:spPr/>
      <dgm:t>
        <a:bodyPr/>
        <a:lstStyle/>
        <a:p>
          <a:endParaRPr lang="en-US"/>
        </a:p>
      </dgm:t>
    </dgm:pt>
    <dgm:pt modelId="{D008BB99-02DC-4D66-9AF3-82329EDF960B}">
      <dgm:prSet/>
      <dgm:spPr/>
      <dgm:t>
        <a:bodyPr/>
        <a:lstStyle/>
        <a:p>
          <a:r>
            <a:rPr lang="en-US"/>
            <a:t>Know labels for sexual body parts, but use slang words (i.e. weenie for penis)</a:t>
          </a:r>
        </a:p>
      </dgm:t>
    </dgm:pt>
    <dgm:pt modelId="{9127DDBC-4585-47E0-8CDC-654E25581449}" type="parTrans" cxnId="{35065815-FE30-4F7A-8A5B-8E959670DC4C}">
      <dgm:prSet/>
      <dgm:spPr/>
      <dgm:t>
        <a:bodyPr/>
        <a:lstStyle/>
        <a:p>
          <a:endParaRPr lang="en-US"/>
        </a:p>
      </dgm:t>
    </dgm:pt>
    <dgm:pt modelId="{98B3C24C-2517-45EC-80A4-E1EB598BEAE4}" type="sibTrans" cxnId="{35065815-FE30-4F7A-8A5B-8E959670DC4C}">
      <dgm:prSet/>
      <dgm:spPr/>
      <dgm:t>
        <a:bodyPr/>
        <a:lstStyle/>
        <a:p>
          <a:endParaRPr lang="en-US"/>
        </a:p>
      </dgm:t>
    </dgm:pt>
    <dgm:pt modelId="{29372AE5-3C00-41E7-9F97-7ED57E060E80}">
      <dgm:prSet/>
      <dgm:spPr/>
      <dgm:t>
        <a:bodyPr/>
        <a:lstStyle/>
        <a:p>
          <a:r>
            <a:rPr lang="en-US"/>
            <a:t>Have limited information about pregnancy and childbirth</a:t>
          </a:r>
        </a:p>
      </dgm:t>
    </dgm:pt>
    <dgm:pt modelId="{B11163F4-3C31-4F8B-A904-823038EB0615}" type="parTrans" cxnId="{75C18B90-3524-49E5-B03C-B41DFE8601BC}">
      <dgm:prSet/>
      <dgm:spPr/>
      <dgm:t>
        <a:bodyPr/>
        <a:lstStyle/>
        <a:p>
          <a:endParaRPr lang="en-US"/>
        </a:p>
      </dgm:t>
    </dgm:pt>
    <dgm:pt modelId="{FC688C7B-7755-40E8-BE03-F92F84BD8BED}" type="sibTrans" cxnId="{75C18B90-3524-49E5-B03C-B41DFE8601BC}">
      <dgm:prSet/>
      <dgm:spPr/>
      <dgm:t>
        <a:bodyPr/>
        <a:lstStyle/>
        <a:p>
          <a:endParaRPr lang="en-US"/>
        </a:p>
      </dgm:t>
    </dgm:pt>
    <dgm:pt modelId="{0175BD7B-B46C-4013-8031-663AC113D5E4}" type="pres">
      <dgm:prSet presAssocID="{1E9C83A5-9A18-4E4E-AEEC-4A11E3C5EAA5}" presName="hierChild1" presStyleCnt="0">
        <dgm:presLayoutVars>
          <dgm:chPref val="1"/>
          <dgm:dir/>
          <dgm:animOne val="branch"/>
          <dgm:animLvl val="lvl"/>
          <dgm:resizeHandles/>
        </dgm:presLayoutVars>
      </dgm:prSet>
      <dgm:spPr/>
    </dgm:pt>
    <dgm:pt modelId="{99F9681A-1243-4585-A319-BF012529205E}" type="pres">
      <dgm:prSet presAssocID="{79814E04-EB00-4F67-B8CE-678BB4E1E457}" presName="hierRoot1" presStyleCnt="0"/>
      <dgm:spPr/>
    </dgm:pt>
    <dgm:pt modelId="{DDBB7F7C-0A20-4E9B-A4A2-886ABF7B5A0E}" type="pres">
      <dgm:prSet presAssocID="{79814E04-EB00-4F67-B8CE-678BB4E1E457}" presName="composite" presStyleCnt="0"/>
      <dgm:spPr/>
    </dgm:pt>
    <dgm:pt modelId="{28A3241D-1851-4337-A608-C1C206082B84}" type="pres">
      <dgm:prSet presAssocID="{79814E04-EB00-4F67-B8CE-678BB4E1E457}" presName="background" presStyleLbl="node0" presStyleIdx="0" presStyleCnt="3"/>
      <dgm:spPr/>
    </dgm:pt>
    <dgm:pt modelId="{89785938-A194-49F8-9A6F-3C694B7E03C7}" type="pres">
      <dgm:prSet presAssocID="{79814E04-EB00-4F67-B8CE-678BB4E1E457}" presName="text" presStyleLbl="fgAcc0" presStyleIdx="0" presStyleCnt="3">
        <dgm:presLayoutVars>
          <dgm:chPref val="3"/>
        </dgm:presLayoutVars>
      </dgm:prSet>
      <dgm:spPr/>
    </dgm:pt>
    <dgm:pt modelId="{802F6A17-2355-441F-860D-47B735B4B72E}" type="pres">
      <dgm:prSet presAssocID="{79814E04-EB00-4F67-B8CE-678BB4E1E457}" presName="hierChild2" presStyleCnt="0"/>
      <dgm:spPr/>
    </dgm:pt>
    <dgm:pt modelId="{23FD9759-9743-4F62-941E-BEF7A02A775C}" type="pres">
      <dgm:prSet presAssocID="{D008BB99-02DC-4D66-9AF3-82329EDF960B}" presName="hierRoot1" presStyleCnt="0"/>
      <dgm:spPr/>
    </dgm:pt>
    <dgm:pt modelId="{FB0565D7-C779-463B-BA49-1D96A6026999}" type="pres">
      <dgm:prSet presAssocID="{D008BB99-02DC-4D66-9AF3-82329EDF960B}" presName="composite" presStyleCnt="0"/>
      <dgm:spPr/>
    </dgm:pt>
    <dgm:pt modelId="{CA27C504-BEE0-46E1-8B56-70F0F157C985}" type="pres">
      <dgm:prSet presAssocID="{D008BB99-02DC-4D66-9AF3-82329EDF960B}" presName="background" presStyleLbl="node0" presStyleIdx="1" presStyleCnt="3"/>
      <dgm:spPr/>
    </dgm:pt>
    <dgm:pt modelId="{E814EC53-8B06-4D23-965A-7264A3DD0571}" type="pres">
      <dgm:prSet presAssocID="{D008BB99-02DC-4D66-9AF3-82329EDF960B}" presName="text" presStyleLbl="fgAcc0" presStyleIdx="1" presStyleCnt="3">
        <dgm:presLayoutVars>
          <dgm:chPref val="3"/>
        </dgm:presLayoutVars>
      </dgm:prSet>
      <dgm:spPr/>
    </dgm:pt>
    <dgm:pt modelId="{9890720D-D0F6-4805-8A8C-01CF087CBE3F}" type="pres">
      <dgm:prSet presAssocID="{D008BB99-02DC-4D66-9AF3-82329EDF960B}" presName="hierChild2" presStyleCnt="0"/>
      <dgm:spPr/>
    </dgm:pt>
    <dgm:pt modelId="{636D222D-2954-438F-B6A6-BEB6B0B3E574}" type="pres">
      <dgm:prSet presAssocID="{29372AE5-3C00-41E7-9F97-7ED57E060E80}" presName="hierRoot1" presStyleCnt="0"/>
      <dgm:spPr/>
    </dgm:pt>
    <dgm:pt modelId="{F114EFCA-2644-4793-84C6-06D5608FF800}" type="pres">
      <dgm:prSet presAssocID="{29372AE5-3C00-41E7-9F97-7ED57E060E80}" presName="composite" presStyleCnt="0"/>
      <dgm:spPr/>
    </dgm:pt>
    <dgm:pt modelId="{322201B9-AAB9-475C-A3DD-840FE30DA3EE}" type="pres">
      <dgm:prSet presAssocID="{29372AE5-3C00-41E7-9F97-7ED57E060E80}" presName="background" presStyleLbl="node0" presStyleIdx="2" presStyleCnt="3"/>
      <dgm:spPr/>
    </dgm:pt>
    <dgm:pt modelId="{2423415B-4D60-41AC-BC8F-692C38985D6F}" type="pres">
      <dgm:prSet presAssocID="{29372AE5-3C00-41E7-9F97-7ED57E060E80}" presName="text" presStyleLbl="fgAcc0" presStyleIdx="2" presStyleCnt="3">
        <dgm:presLayoutVars>
          <dgm:chPref val="3"/>
        </dgm:presLayoutVars>
      </dgm:prSet>
      <dgm:spPr/>
    </dgm:pt>
    <dgm:pt modelId="{141E8FE0-AA2C-4A7D-A9CD-15F89DCD5C89}" type="pres">
      <dgm:prSet presAssocID="{29372AE5-3C00-41E7-9F97-7ED57E060E80}" presName="hierChild2" presStyleCnt="0"/>
      <dgm:spPr/>
    </dgm:pt>
  </dgm:ptLst>
  <dgm:cxnLst>
    <dgm:cxn modelId="{BD3D0713-E577-4379-B942-65419E2C2FA0}" type="presOf" srcId="{1E9C83A5-9A18-4E4E-AEEC-4A11E3C5EAA5}" destId="{0175BD7B-B46C-4013-8031-663AC113D5E4}" srcOrd="0" destOrd="0" presId="urn:microsoft.com/office/officeart/2005/8/layout/hierarchy1"/>
    <dgm:cxn modelId="{35065815-FE30-4F7A-8A5B-8E959670DC4C}" srcId="{1E9C83A5-9A18-4E4E-AEEC-4A11E3C5EAA5}" destId="{D008BB99-02DC-4D66-9AF3-82329EDF960B}" srcOrd="1" destOrd="0" parTransId="{9127DDBC-4585-47E0-8CDC-654E25581449}" sibTransId="{98B3C24C-2517-45EC-80A4-E1EB598BEAE4}"/>
    <dgm:cxn modelId="{F0A19674-6303-4648-A9B6-696F43091062}" srcId="{1E9C83A5-9A18-4E4E-AEEC-4A11E3C5EAA5}" destId="{79814E04-EB00-4F67-B8CE-678BB4E1E457}" srcOrd="0" destOrd="0" parTransId="{8C2D0FB5-2F59-40EF-9BB2-1D84B247A29D}" sibTransId="{BE400463-4610-4DD2-9927-C15BCC8D8740}"/>
    <dgm:cxn modelId="{75C18B90-3524-49E5-B03C-B41DFE8601BC}" srcId="{1E9C83A5-9A18-4E4E-AEEC-4A11E3C5EAA5}" destId="{29372AE5-3C00-41E7-9F97-7ED57E060E80}" srcOrd="2" destOrd="0" parTransId="{B11163F4-3C31-4F8B-A904-823038EB0615}" sibTransId="{FC688C7B-7755-40E8-BE03-F92F84BD8BED}"/>
    <dgm:cxn modelId="{B5604795-12C6-44AB-AED8-EFF63E445199}" type="presOf" srcId="{29372AE5-3C00-41E7-9F97-7ED57E060E80}" destId="{2423415B-4D60-41AC-BC8F-692C38985D6F}" srcOrd="0" destOrd="0" presId="urn:microsoft.com/office/officeart/2005/8/layout/hierarchy1"/>
    <dgm:cxn modelId="{DB9D7AA3-8107-4627-94B3-B9D91106A29A}" type="presOf" srcId="{D008BB99-02DC-4D66-9AF3-82329EDF960B}" destId="{E814EC53-8B06-4D23-965A-7264A3DD0571}" srcOrd="0" destOrd="0" presId="urn:microsoft.com/office/officeart/2005/8/layout/hierarchy1"/>
    <dgm:cxn modelId="{32C8ADA8-58EF-44C1-AF2B-BDED510A34A3}" type="presOf" srcId="{79814E04-EB00-4F67-B8CE-678BB4E1E457}" destId="{89785938-A194-49F8-9A6F-3C694B7E03C7}" srcOrd="0" destOrd="0" presId="urn:microsoft.com/office/officeart/2005/8/layout/hierarchy1"/>
    <dgm:cxn modelId="{A7B5CA7D-7376-4ADE-99C8-2D9643528396}" type="presParOf" srcId="{0175BD7B-B46C-4013-8031-663AC113D5E4}" destId="{99F9681A-1243-4585-A319-BF012529205E}" srcOrd="0" destOrd="0" presId="urn:microsoft.com/office/officeart/2005/8/layout/hierarchy1"/>
    <dgm:cxn modelId="{BE1FD345-62B6-4B03-A976-56469DD15FC9}" type="presParOf" srcId="{99F9681A-1243-4585-A319-BF012529205E}" destId="{DDBB7F7C-0A20-4E9B-A4A2-886ABF7B5A0E}" srcOrd="0" destOrd="0" presId="urn:microsoft.com/office/officeart/2005/8/layout/hierarchy1"/>
    <dgm:cxn modelId="{3B790FEA-3BA1-4822-85E9-337B25061AE8}" type="presParOf" srcId="{DDBB7F7C-0A20-4E9B-A4A2-886ABF7B5A0E}" destId="{28A3241D-1851-4337-A608-C1C206082B84}" srcOrd="0" destOrd="0" presId="urn:microsoft.com/office/officeart/2005/8/layout/hierarchy1"/>
    <dgm:cxn modelId="{BACE4A41-A8CA-4507-AA26-12046A2C9DD5}" type="presParOf" srcId="{DDBB7F7C-0A20-4E9B-A4A2-886ABF7B5A0E}" destId="{89785938-A194-49F8-9A6F-3C694B7E03C7}" srcOrd="1" destOrd="0" presId="urn:microsoft.com/office/officeart/2005/8/layout/hierarchy1"/>
    <dgm:cxn modelId="{D1648E05-305B-4805-B0BD-D2902DD4377F}" type="presParOf" srcId="{99F9681A-1243-4585-A319-BF012529205E}" destId="{802F6A17-2355-441F-860D-47B735B4B72E}" srcOrd="1" destOrd="0" presId="urn:microsoft.com/office/officeart/2005/8/layout/hierarchy1"/>
    <dgm:cxn modelId="{F9372C1D-DE69-47F5-A359-54B1F44061A3}" type="presParOf" srcId="{0175BD7B-B46C-4013-8031-663AC113D5E4}" destId="{23FD9759-9743-4F62-941E-BEF7A02A775C}" srcOrd="1" destOrd="0" presId="urn:microsoft.com/office/officeart/2005/8/layout/hierarchy1"/>
    <dgm:cxn modelId="{C889C1FD-4872-4F20-ACAA-B941B85ABE53}" type="presParOf" srcId="{23FD9759-9743-4F62-941E-BEF7A02A775C}" destId="{FB0565D7-C779-463B-BA49-1D96A6026999}" srcOrd="0" destOrd="0" presId="urn:microsoft.com/office/officeart/2005/8/layout/hierarchy1"/>
    <dgm:cxn modelId="{067E4525-12E7-444A-AD65-6FA2CE786849}" type="presParOf" srcId="{FB0565D7-C779-463B-BA49-1D96A6026999}" destId="{CA27C504-BEE0-46E1-8B56-70F0F157C985}" srcOrd="0" destOrd="0" presId="urn:microsoft.com/office/officeart/2005/8/layout/hierarchy1"/>
    <dgm:cxn modelId="{9122FF38-7BD0-44B8-9A83-B54BE96FE29B}" type="presParOf" srcId="{FB0565D7-C779-463B-BA49-1D96A6026999}" destId="{E814EC53-8B06-4D23-965A-7264A3DD0571}" srcOrd="1" destOrd="0" presId="urn:microsoft.com/office/officeart/2005/8/layout/hierarchy1"/>
    <dgm:cxn modelId="{4E69BC83-57CF-444A-8150-73E3E0EE689E}" type="presParOf" srcId="{23FD9759-9743-4F62-941E-BEF7A02A775C}" destId="{9890720D-D0F6-4805-8A8C-01CF087CBE3F}" srcOrd="1" destOrd="0" presId="urn:microsoft.com/office/officeart/2005/8/layout/hierarchy1"/>
    <dgm:cxn modelId="{612638DF-E34B-4F4A-8EC4-8B9929B23BEC}" type="presParOf" srcId="{0175BD7B-B46C-4013-8031-663AC113D5E4}" destId="{636D222D-2954-438F-B6A6-BEB6B0B3E574}" srcOrd="2" destOrd="0" presId="urn:microsoft.com/office/officeart/2005/8/layout/hierarchy1"/>
    <dgm:cxn modelId="{1602C679-5381-45F7-83C6-092B60CC96E6}" type="presParOf" srcId="{636D222D-2954-438F-B6A6-BEB6B0B3E574}" destId="{F114EFCA-2644-4793-84C6-06D5608FF800}" srcOrd="0" destOrd="0" presId="urn:microsoft.com/office/officeart/2005/8/layout/hierarchy1"/>
    <dgm:cxn modelId="{449AC37E-9D67-4EC2-B43C-F437683EFCF9}" type="presParOf" srcId="{F114EFCA-2644-4793-84C6-06D5608FF800}" destId="{322201B9-AAB9-475C-A3DD-840FE30DA3EE}" srcOrd="0" destOrd="0" presId="urn:microsoft.com/office/officeart/2005/8/layout/hierarchy1"/>
    <dgm:cxn modelId="{D8374E92-4C38-490F-A0D7-B6008DE9E4FB}" type="presParOf" srcId="{F114EFCA-2644-4793-84C6-06D5608FF800}" destId="{2423415B-4D60-41AC-BC8F-692C38985D6F}" srcOrd="1" destOrd="0" presId="urn:microsoft.com/office/officeart/2005/8/layout/hierarchy1"/>
    <dgm:cxn modelId="{8903BC86-C29B-402A-942D-57F6B9AE12DE}" type="presParOf" srcId="{636D222D-2954-438F-B6A6-BEB6B0B3E574}" destId="{141E8FE0-AA2C-4A7D-A9CD-15F89DCD5C89}"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70171ED0-FD5C-44E6-BA83-1453A9C5B70D}" type="doc">
      <dgm:prSet loTypeId="urn:microsoft.com/office/officeart/2005/8/layout/hierarchy1" loCatId="hierarchy" qsTypeId="urn:microsoft.com/office/officeart/2005/8/quickstyle/simple1" qsCatId="simple" csTypeId="urn:microsoft.com/office/officeart/2005/8/colors/colorful1" csCatId="colorful" phldr="1"/>
      <dgm:spPr/>
      <dgm:t>
        <a:bodyPr/>
        <a:lstStyle/>
        <a:p>
          <a:endParaRPr lang="en-US"/>
        </a:p>
      </dgm:t>
    </dgm:pt>
    <dgm:pt modelId="{8C985321-B06A-4552-A9A7-F42DACBEB1E6}">
      <dgm:prSet/>
      <dgm:spPr/>
      <dgm:t>
        <a:bodyPr/>
        <a:lstStyle/>
        <a:p>
          <a:r>
            <a:rPr lang="en-US"/>
            <a:t>Learn the correct names for the genitals but use slang terms</a:t>
          </a:r>
        </a:p>
      </dgm:t>
    </dgm:pt>
    <dgm:pt modelId="{82F8EF98-1996-478C-B52B-ADB78E338AB6}" type="parTrans" cxnId="{6F04EE5E-DEDE-4AA4-9D8D-04F1CF3FB83F}">
      <dgm:prSet/>
      <dgm:spPr/>
      <dgm:t>
        <a:bodyPr/>
        <a:lstStyle/>
        <a:p>
          <a:endParaRPr lang="en-US"/>
        </a:p>
      </dgm:t>
    </dgm:pt>
    <dgm:pt modelId="{9BEE6EA0-A816-4BE7-9E74-C612FA8BB162}" type="sibTrans" cxnId="{6F04EE5E-DEDE-4AA4-9D8D-04F1CF3FB83F}">
      <dgm:prSet/>
      <dgm:spPr/>
      <dgm:t>
        <a:bodyPr/>
        <a:lstStyle/>
        <a:p>
          <a:endParaRPr lang="en-US"/>
        </a:p>
      </dgm:t>
    </dgm:pt>
    <dgm:pt modelId="{2E45F648-B783-4182-BB71-9201F9D5848E}">
      <dgm:prSet/>
      <dgm:spPr/>
      <dgm:t>
        <a:bodyPr/>
        <a:lstStyle/>
        <a:p>
          <a:r>
            <a:rPr lang="en-US"/>
            <a:t>Have increased knowledge about masturbation, intercourse and pregnancy</a:t>
          </a:r>
        </a:p>
      </dgm:t>
    </dgm:pt>
    <dgm:pt modelId="{C043AA9B-255D-440E-A841-AFEA47721413}" type="parTrans" cxnId="{5FB9FE7B-65F3-47B7-9F7B-FE44B2746D61}">
      <dgm:prSet/>
      <dgm:spPr/>
      <dgm:t>
        <a:bodyPr/>
        <a:lstStyle/>
        <a:p>
          <a:endParaRPr lang="en-US"/>
        </a:p>
      </dgm:t>
    </dgm:pt>
    <dgm:pt modelId="{6FEB907F-14BE-4813-908C-3958146150C0}" type="sibTrans" cxnId="{5FB9FE7B-65F3-47B7-9F7B-FE44B2746D61}">
      <dgm:prSet/>
      <dgm:spPr/>
      <dgm:t>
        <a:bodyPr/>
        <a:lstStyle/>
        <a:p>
          <a:endParaRPr lang="en-US"/>
        </a:p>
      </dgm:t>
    </dgm:pt>
    <dgm:pt modelId="{1BD4595B-A0B3-476B-B021-81A59B52C99A}">
      <dgm:prSet/>
      <dgm:spPr/>
      <dgm:t>
        <a:bodyPr/>
        <a:lstStyle/>
        <a:p>
          <a:r>
            <a:rPr lang="en-US"/>
            <a:t>Understand the physical aspects of puberty by age 10</a:t>
          </a:r>
        </a:p>
      </dgm:t>
    </dgm:pt>
    <dgm:pt modelId="{F2A95829-F99D-43AC-BDAF-E5A740834A78}" type="parTrans" cxnId="{3BE1E3BE-4978-4E4D-89B6-91BD4E18308B}">
      <dgm:prSet/>
      <dgm:spPr/>
      <dgm:t>
        <a:bodyPr/>
        <a:lstStyle/>
        <a:p>
          <a:endParaRPr lang="en-US"/>
        </a:p>
      </dgm:t>
    </dgm:pt>
    <dgm:pt modelId="{97CD5017-59C7-4E40-ADF5-465EF5FE38F1}" type="sibTrans" cxnId="{3BE1E3BE-4978-4E4D-89B6-91BD4E18308B}">
      <dgm:prSet/>
      <dgm:spPr/>
      <dgm:t>
        <a:bodyPr/>
        <a:lstStyle/>
        <a:p>
          <a:endParaRPr lang="en-US"/>
        </a:p>
      </dgm:t>
    </dgm:pt>
    <dgm:pt modelId="{65AB4FEB-CA0B-429C-B434-30D60D4D06A8}" type="pres">
      <dgm:prSet presAssocID="{70171ED0-FD5C-44E6-BA83-1453A9C5B70D}" presName="hierChild1" presStyleCnt="0">
        <dgm:presLayoutVars>
          <dgm:chPref val="1"/>
          <dgm:dir/>
          <dgm:animOne val="branch"/>
          <dgm:animLvl val="lvl"/>
          <dgm:resizeHandles/>
        </dgm:presLayoutVars>
      </dgm:prSet>
      <dgm:spPr/>
    </dgm:pt>
    <dgm:pt modelId="{DA7E445D-BBDD-41A0-8F66-6953A24E3F31}" type="pres">
      <dgm:prSet presAssocID="{8C985321-B06A-4552-A9A7-F42DACBEB1E6}" presName="hierRoot1" presStyleCnt="0"/>
      <dgm:spPr/>
    </dgm:pt>
    <dgm:pt modelId="{88529C5C-C6C0-4878-A80E-A1A95E0FF0DC}" type="pres">
      <dgm:prSet presAssocID="{8C985321-B06A-4552-A9A7-F42DACBEB1E6}" presName="composite" presStyleCnt="0"/>
      <dgm:spPr/>
    </dgm:pt>
    <dgm:pt modelId="{BDF7ACEC-F4D3-473F-8F4E-872FC38FE040}" type="pres">
      <dgm:prSet presAssocID="{8C985321-B06A-4552-A9A7-F42DACBEB1E6}" presName="background" presStyleLbl="node0" presStyleIdx="0" presStyleCnt="3"/>
      <dgm:spPr/>
    </dgm:pt>
    <dgm:pt modelId="{FE75B8C5-94C2-4557-962D-3DE9F5626616}" type="pres">
      <dgm:prSet presAssocID="{8C985321-B06A-4552-A9A7-F42DACBEB1E6}" presName="text" presStyleLbl="fgAcc0" presStyleIdx="0" presStyleCnt="3">
        <dgm:presLayoutVars>
          <dgm:chPref val="3"/>
        </dgm:presLayoutVars>
      </dgm:prSet>
      <dgm:spPr/>
    </dgm:pt>
    <dgm:pt modelId="{0F4D6CCE-DD35-4532-B6BF-BADCA30A632D}" type="pres">
      <dgm:prSet presAssocID="{8C985321-B06A-4552-A9A7-F42DACBEB1E6}" presName="hierChild2" presStyleCnt="0"/>
      <dgm:spPr/>
    </dgm:pt>
    <dgm:pt modelId="{9BA0FD68-45EB-4CE6-A4F8-A311A9A2B692}" type="pres">
      <dgm:prSet presAssocID="{2E45F648-B783-4182-BB71-9201F9D5848E}" presName="hierRoot1" presStyleCnt="0"/>
      <dgm:spPr/>
    </dgm:pt>
    <dgm:pt modelId="{66A180B1-8FA4-4ADE-BECC-8F0B26A6004A}" type="pres">
      <dgm:prSet presAssocID="{2E45F648-B783-4182-BB71-9201F9D5848E}" presName="composite" presStyleCnt="0"/>
      <dgm:spPr/>
    </dgm:pt>
    <dgm:pt modelId="{8D3F86CA-203F-4CBD-8D2B-FA91DABC01DA}" type="pres">
      <dgm:prSet presAssocID="{2E45F648-B783-4182-BB71-9201F9D5848E}" presName="background" presStyleLbl="node0" presStyleIdx="1" presStyleCnt="3"/>
      <dgm:spPr/>
    </dgm:pt>
    <dgm:pt modelId="{11A4D43F-621F-4F4F-849F-0E5BD1324A6F}" type="pres">
      <dgm:prSet presAssocID="{2E45F648-B783-4182-BB71-9201F9D5848E}" presName="text" presStyleLbl="fgAcc0" presStyleIdx="1" presStyleCnt="3">
        <dgm:presLayoutVars>
          <dgm:chPref val="3"/>
        </dgm:presLayoutVars>
      </dgm:prSet>
      <dgm:spPr/>
    </dgm:pt>
    <dgm:pt modelId="{BBCBCA71-F3C7-42EE-9404-6667CBA22F46}" type="pres">
      <dgm:prSet presAssocID="{2E45F648-B783-4182-BB71-9201F9D5848E}" presName="hierChild2" presStyleCnt="0"/>
      <dgm:spPr/>
    </dgm:pt>
    <dgm:pt modelId="{121D238D-3C3E-41BE-9C0B-BCCD1D8AF1F9}" type="pres">
      <dgm:prSet presAssocID="{1BD4595B-A0B3-476B-B021-81A59B52C99A}" presName="hierRoot1" presStyleCnt="0"/>
      <dgm:spPr/>
    </dgm:pt>
    <dgm:pt modelId="{AEEF23C5-5D24-4CC0-AC9E-99B8D29846B4}" type="pres">
      <dgm:prSet presAssocID="{1BD4595B-A0B3-476B-B021-81A59B52C99A}" presName="composite" presStyleCnt="0"/>
      <dgm:spPr/>
    </dgm:pt>
    <dgm:pt modelId="{9DF409FD-7FB3-466B-9756-9A5438754E63}" type="pres">
      <dgm:prSet presAssocID="{1BD4595B-A0B3-476B-B021-81A59B52C99A}" presName="background" presStyleLbl="node0" presStyleIdx="2" presStyleCnt="3"/>
      <dgm:spPr/>
    </dgm:pt>
    <dgm:pt modelId="{67CA75B2-E1E5-4AF3-9DD6-ACF1FC3820C3}" type="pres">
      <dgm:prSet presAssocID="{1BD4595B-A0B3-476B-B021-81A59B52C99A}" presName="text" presStyleLbl="fgAcc0" presStyleIdx="2" presStyleCnt="3">
        <dgm:presLayoutVars>
          <dgm:chPref val="3"/>
        </dgm:presLayoutVars>
      </dgm:prSet>
      <dgm:spPr/>
    </dgm:pt>
    <dgm:pt modelId="{99B0A83B-44F2-4512-92C4-B71619865800}" type="pres">
      <dgm:prSet presAssocID="{1BD4595B-A0B3-476B-B021-81A59B52C99A}" presName="hierChild2" presStyleCnt="0"/>
      <dgm:spPr/>
    </dgm:pt>
  </dgm:ptLst>
  <dgm:cxnLst>
    <dgm:cxn modelId="{6EE33505-38A0-4E97-92DA-1CDB5CA67428}" type="presOf" srcId="{2E45F648-B783-4182-BB71-9201F9D5848E}" destId="{11A4D43F-621F-4F4F-849F-0E5BD1324A6F}" srcOrd="0" destOrd="0" presId="urn:microsoft.com/office/officeart/2005/8/layout/hierarchy1"/>
    <dgm:cxn modelId="{6F04EE5E-DEDE-4AA4-9D8D-04F1CF3FB83F}" srcId="{70171ED0-FD5C-44E6-BA83-1453A9C5B70D}" destId="{8C985321-B06A-4552-A9A7-F42DACBEB1E6}" srcOrd="0" destOrd="0" parTransId="{82F8EF98-1996-478C-B52B-ADB78E338AB6}" sibTransId="{9BEE6EA0-A816-4BE7-9E74-C612FA8BB162}"/>
    <dgm:cxn modelId="{5FB9FE7B-65F3-47B7-9F7B-FE44B2746D61}" srcId="{70171ED0-FD5C-44E6-BA83-1453A9C5B70D}" destId="{2E45F648-B783-4182-BB71-9201F9D5848E}" srcOrd="1" destOrd="0" parTransId="{C043AA9B-255D-440E-A841-AFEA47721413}" sibTransId="{6FEB907F-14BE-4813-908C-3958146150C0}"/>
    <dgm:cxn modelId="{2F130FAB-C2A5-416A-8136-B06AFF2078ED}" type="presOf" srcId="{70171ED0-FD5C-44E6-BA83-1453A9C5B70D}" destId="{65AB4FEB-CA0B-429C-B434-30D60D4D06A8}" srcOrd="0" destOrd="0" presId="urn:microsoft.com/office/officeart/2005/8/layout/hierarchy1"/>
    <dgm:cxn modelId="{3BE1E3BE-4978-4E4D-89B6-91BD4E18308B}" srcId="{70171ED0-FD5C-44E6-BA83-1453A9C5B70D}" destId="{1BD4595B-A0B3-476B-B021-81A59B52C99A}" srcOrd="2" destOrd="0" parTransId="{F2A95829-F99D-43AC-BDAF-E5A740834A78}" sibTransId="{97CD5017-59C7-4E40-ADF5-465EF5FE38F1}"/>
    <dgm:cxn modelId="{82831EFA-40CD-4967-B641-7992F82C3407}" type="presOf" srcId="{1BD4595B-A0B3-476B-B021-81A59B52C99A}" destId="{67CA75B2-E1E5-4AF3-9DD6-ACF1FC3820C3}" srcOrd="0" destOrd="0" presId="urn:microsoft.com/office/officeart/2005/8/layout/hierarchy1"/>
    <dgm:cxn modelId="{1A0984FD-EE25-479A-8E94-41F7609A3D86}" type="presOf" srcId="{8C985321-B06A-4552-A9A7-F42DACBEB1E6}" destId="{FE75B8C5-94C2-4557-962D-3DE9F5626616}" srcOrd="0" destOrd="0" presId="urn:microsoft.com/office/officeart/2005/8/layout/hierarchy1"/>
    <dgm:cxn modelId="{08D7988E-2BF5-4762-9822-96E9379690F5}" type="presParOf" srcId="{65AB4FEB-CA0B-429C-B434-30D60D4D06A8}" destId="{DA7E445D-BBDD-41A0-8F66-6953A24E3F31}" srcOrd="0" destOrd="0" presId="urn:microsoft.com/office/officeart/2005/8/layout/hierarchy1"/>
    <dgm:cxn modelId="{5DDCE842-DC5D-4DAC-A7AF-B38553EED701}" type="presParOf" srcId="{DA7E445D-BBDD-41A0-8F66-6953A24E3F31}" destId="{88529C5C-C6C0-4878-A80E-A1A95E0FF0DC}" srcOrd="0" destOrd="0" presId="urn:microsoft.com/office/officeart/2005/8/layout/hierarchy1"/>
    <dgm:cxn modelId="{4257D0D4-448E-4A8A-BE8B-D50F31C74CBD}" type="presParOf" srcId="{88529C5C-C6C0-4878-A80E-A1A95E0FF0DC}" destId="{BDF7ACEC-F4D3-473F-8F4E-872FC38FE040}" srcOrd="0" destOrd="0" presId="urn:microsoft.com/office/officeart/2005/8/layout/hierarchy1"/>
    <dgm:cxn modelId="{EE8921AA-80A9-433D-A02D-A3251342E820}" type="presParOf" srcId="{88529C5C-C6C0-4878-A80E-A1A95E0FF0DC}" destId="{FE75B8C5-94C2-4557-962D-3DE9F5626616}" srcOrd="1" destOrd="0" presId="urn:microsoft.com/office/officeart/2005/8/layout/hierarchy1"/>
    <dgm:cxn modelId="{6EEEEFC7-0A67-48AA-8BD2-3EEE9BD1A8E4}" type="presParOf" srcId="{DA7E445D-BBDD-41A0-8F66-6953A24E3F31}" destId="{0F4D6CCE-DD35-4532-B6BF-BADCA30A632D}" srcOrd="1" destOrd="0" presId="urn:microsoft.com/office/officeart/2005/8/layout/hierarchy1"/>
    <dgm:cxn modelId="{5C35CDC6-545B-4A10-9572-04D26539ACEB}" type="presParOf" srcId="{65AB4FEB-CA0B-429C-B434-30D60D4D06A8}" destId="{9BA0FD68-45EB-4CE6-A4F8-A311A9A2B692}" srcOrd="1" destOrd="0" presId="urn:microsoft.com/office/officeart/2005/8/layout/hierarchy1"/>
    <dgm:cxn modelId="{EF7DC880-ACCC-4613-B240-75ADDE65F11D}" type="presParOf" srcId="{9BA0FD68-45EB-4CE6-A4F8-A311A9A2B692}" destId="{66A180B1-8FA4-4ADE-BECC-8F0B26A6004A}" srcOrd="0" destOrd="0" presId="urn:microsoft.com/office/officeart/2005/8/layout/hierarchy1"/>
    <dgm:cxn modelId="{EE04A961-3A59-4922-8227-024EF876736F}" type="presParOf" srcId="{66A180B1-8FA4-4ADE-BECC-8F0B26A6004A}" destId="{8D3F86CA-203F-4CBD-8D2B-FA91DABC01DA}" srcOrd="0" destOrd="0" presId="urn:microsoft.com/office/officeart/2005/8/layout/hierarchy1"/>
    <dgm:cxn modelId="{C751F551-079C-4416-BF44-DE5325FB167E}" type="presParOf" srcId="{66A180B1-8FA4-4ADE-BECC-8F0B26A6004A}" destId="{11A4D43F-621F-4F4F-849F-0E5BD1324A6F}" srcOrd="1" destOrd="0" presId="urn:microsoft.com/office/officeart/2005/8/layout/hierarchy1"/>
    <dgm:cxn modelId="{C702047D-72C7-48CC-8946-593984C784E4}" type="presParOf" srcId="{9BA0FD68-45EB-4CE6-A4F8-A311A9A2B692}" destId="{BBCBCA71-F3C7-42EE-9404-6667CBA22F46}" srcOrd="1" destOrd="0" presId="urn:microsoft.com/office/officeart/2005/8/layout/hierarchy1"/>
    <dgm:cxn modelId="{5C9C214D-9EEA-4ED4-AB0A-5FFFA49F0006}" type="presParOf" srcId="{65AB4FEB-CA0B-429C-B434-30D60D4D06A8}" destId="{121D238D-3C3E-41BE-9C0B-BCCD1D8AF1F9}" srcOrd="2" destOrd="0" presId="urn:microsoft.com/office/officeart/2005/8/layout/hierarchy1"/>
    <dgm:cxn modelId="{ABD144F3-1AC9-4054-B5D5-5FCB2D46FA9A}" type="presParOf" srcId="{121D238D-3C3E-41BE-9C0B-BCCD1D8AF1F9}" destId="{AEEF23C5-5D24-4CC0-AC9E-99B8D29846B4}" srcOrd="0" destOrd="0" presId="urn:microsoft.com/office/officeart/2005/8/layout/hierarchy1"/>
    <dgm:cxn modelId="{5133F857-2E1E-418A-84FE-CD85AF61BF7E}" type="presParOf" srcId="{AEEF23C5-5D24-4CC0-AC9E-99B8D29846B4}" destId="{9DF409FD-7FB3-466B-9756-9A5438754E63}" srcOrd="0" destOrd="0" presId="urn:microsoft.com/office/officeart/2005/8/layout/hierarchy1"/>
    <dgm:cxn modelId="{6F6C9F00-B140-4D6D-A4B3-84FB716D3C97}" type="presParOf" srcId="{AEEF23C5-5D24-4CC0-AC9E-99B8D29846B4}" destId="{67CA75B2-E1E5-4AF3-9DD6-ACF1FC3820C3}" srcOrd="1" destOrd="0" presId="urn:microsoft.com/office/officeart/2005/8/layout/hierarchy1"/>
    <dgm:cxn modelId="{2E9AC503-D914-44E7-8E1B-DE112D842E89}" type="presParOf" srcId="{121D238D-3C3E-41BE-9C0B-BCCD1D8AF1F9}" destId="{99B0A83B-44F2-4512-92C4-B7161986580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00234FC-9052-4E87-990D-7AEB7DDB276C}" type="doc">
      <dgm:prSet loTypeId="urn:microsoft.com/office/officeart/2008/layout/LinedList" loCatId="list" qsTypeId="urn:microsoft.com/office/officeart/2005/8/quickstyle/simple4" qsCatId="simple" csTypeId="urn:microsoft.com/office/officeart/2005/8/colors/colorful1" csCatId="colorful"/>
      <dgm:spPr/>
      <dgm:t>
        <a:bodyPr/>
        <a:lstStyle/>
        <a:p>
          <a:endParaRPr lang="en-US"/>
        </a:p>
      </dgm:t>
    </dgm:pt>
    <dgm:pt modelId="{5F848A71-6044-4489-B9F2-7BE5E86AA610}">
      <dgm:prSet/>
      <dgm:spPr/>
      <dgm:t>
        <a:bodyPr/>
        <a:lstStyle/>
        <a:p>
          <a:r>
            <a:rPr lang="en-US"/>
            <a:t>Sexual knowledge beyond maturity</a:t>
          </a:r>
        </a:p>
      </dgm:t>
    </dgm:pt>
    <dgm:pt modelId="{5B4A78A0-E169-491F-8F6A-612CD2EFBB77}" type="parTrans" cxnId="{D3ED2AFA-9FF8-4E79-B133-D3E372BD612F}">
      <dgm:prSet/>
      <dgm:spPr/>
      <dgm:t>
        <a:bodyPr/>
        <a:lstStyle/>
        <a:p>
          <a:endParaRPr lang="en-US"/>
        </a:p>
      </dgm:t>
    </dgm:pt>
    <dgm:pt modelId="{B2323AC1-9BFE-44C1-812F-519FD14FB71F}" type="sibTrans" cxnId="{D3ED2AFA-9FF8-4E79-B133-D3E372BD612F}">
      <dgm:prSet/>
      <dgm:spPr/>
      <dgm:t>
        <a:bodyPr/>
        <a:lstStyle/>
        <a:p>
          <a:endParaRPr lang="en-US"/>
        </a:p>
      </dgm:t>
    </dgm:pt>
    <dgm:pt modelId="{017A114A-CE6D-4635-8096-B3FEA38BE5C8}">
      <dgm:prSet/>
      <dgm:spPr/>
      <dgm:t>
        <a:bodyPr/>
        <a:lstStyle/>
        <a:p>
          <a:r>
            <a:rPr lang="en-US"/>
            <a:t>Public masturbation after being told it is not ok and receiving consequences</a:t>
          </a:r>
        </a:p>
      </dgm:t>
    </dgm:pt>
    <dgm:pt modelId="{197F688E-2C90-42AD-B04C-65F0A1C25B16}" type="parTrans" cxnId="{A68BDCFF-E28C-46F8-81A2-1C3D2BC1799A}">
      <dgm:prSet/>
      <dgm:spPr/>
      <dgm:t>
        <a:bodyPr/>
        <a:lstStyle/>
        <a:p>
          <a:endParaRPr lang="en-US"/>
        </a:p>
      </dgm:t>
    </dgm:pt>
    <dgm:pt modelId="{3A8CA9C3-0E05-4A06-B657-A824FDAF6D2C}" type="sibTrans" cxnId="{A68BDCFF-E28C-46F8-81A2-1C3D2BC1799A}">
      <dgm:prSet/>
      <dgm:spPr/>
      <dgm:t>
        <a:bodyPr/>
        <a:lstStyle/>
        <a:p>
          <a:endParaRPr lang="en-US"/>
        </a:p>
      </dgm:t>
    </dgm:pt>
    <dgm:pt modelId="{837A4789-4CD2-4436-95C2-17C488895FC3}">
      <dgm:prSet/>
      <dgm:spPr/>
      <dgm:t>
        <a:bodyPr/>
        <a:lstStyle/>
        <a:p>
          <a:r>
            <a:rPr lang="en-US"/>
            <a:t>Continually talks about sex</a:t>
          </a:r>
        </a:p>
      </dgm:t>
    </dgm:pt>
    <dgm:pt modelId="{CBCCE07C-FF1D-4FC4-BF3C-3B9F49307B53}" type="parTrans" cxnId="{59E70CC4-1966-40F3-B881-59159E234498}">
      <dgm:prSet/>
      <dgm:spPr/>
      <dgm:t>
        <a:bodyPr/>
        <a:lstStyle/>
        <a:p>
          <a:endParaRPr lang="en-US"/>
        </a:p>
      </dgm:t>
    </dgm:pt>
    <dgm:pt modelId="{258FFF4E-4482-41DF-A9FF-BFBF21A0A8B3}" type="sibTrans" cxnId="{59E70CC4-1966-40F3-B881-59159E234498}">
      <dgm:prSet/>
      <dgm:spPr/>
      <dgm:t>
        <a:bodyPr/>
        <a:lstStyle/>
        <a:p>
          <a:endParaRPr lang="en-US"/>
        </a:p>
      </dgm:t>
    </dgm:pt>
    <dgm:pt modelId="{A0F9D2A8-DD19-476A-940B-0B11AC376CC8}">
      <dgm:prSet/>
      <dgm:spPr/>
      <dgm:t>
        <a:bodyPr/>
        <a:lstStyle/>
        <a:p>
          <a:r>
            <a:rPr lang="en-US"/>
            <a:t>Wants to play games with younger children such as doctor or house</a:t>
          </a:r>
        </a:p>
      </dgm:t>
    </dgm:pt>
    <dgm:pt modelId="{A13F409C-0C60-42AE-BE58-A76AB42BB162}" type="parTrans" cxnId="{0C5DA25C-CCD8-4ED3-A94A-BC9641E325BB}">
      <dgm:prSet/>
      <dgm:spPr/>
      <dgm:t>
        <a:bodyPr/>
        <a:lstStyle/>
        <a:p>
          <a:endParaRPr lang="en-US"/>
        </a:p>
      </dgm:t>
    </dgm:pt>
    <dgm:pt modelId="{8063891A-B3B3-47F7-B3BC-D98967B15C82}" type="sibTrans" cxnId="{0C5DA25C-CCD8-4ED3-A94A-BC9641E325BB}">
      <dgm:prSet/>
      <dgm:spPr/>
      <dgm:t>
        <a:bodyPr/>
        <a:lstStyle/>
        <a:p>
          <a:endParaRPr lang="en-US"/>
        </a:p>
      </dgm:t>
    </dgm:pt>
    <dgm:pt modelId="{7408AF11-65EA-4942-BD82-D573660AE0BA}">
      <dgm:prSet/>
      <dgm:spPr/>
      <dgm:t>
        <a:bodyPr/>
        <a:lstStyle/>
        <a:p>
          <a:r>
            <a:rPr lang="en-US"/>
            <a:t>Draws people to having sexual intercourse</a:t>
          </a:r>
        </a:p>
      </dgm:t>
    </dgm:pt>
    <dgm:pt modelId="{A63DE6AE-F30B-4F4D-B8BD-BC5665949DDD}" type="parTrans" cxnId="{B9875116-8A4D-4C20-891D-09A10D8784B6}">
      <dgm:prSet/>
      <dgm:spPr/>
      <dgm:t>
        <a:bodyPr/>
        <a:lstStyle/>
        <a:p>
          <a:endParaRPr lang="en-US"/>
        </a:p>
      </dgm:t>
    </dgm:pt>
    <dgm:pt modelId="{A754F0F6-DFA4-4EE3-9527-1A85ECB0DED3}" type="sibTrans" cxnId="{B9875116-8A4D-4C20-891D-09A10D8784B6}">
      <dgm:prSet/>
      <dgm:spPr/>
      <dgm:t>
        <a:bodyPr/>
        <a:lstStyle/>
        <a:p>
          <a:endParaRPr lang="en-US"/>
        </a:p>
      </dgm:t>
    </dgm:pt>
    <dgm:pt modelId="{D8537780-795C-4A41-8F06-F5C6B1CDC404}">
      <dgm:prSet/>
      <dgm:spPr/>
      <dgm:t>
        <a:bodyPr/>
        <a:lstStyle/>
        <a:p>
          <a:r>
            <a:rPr lang="en-US"/>
            <a:t>Asks people to take off their clothes</a:t>
          </a:r>
        </a:p>
      </dgm:t>
    </dgm:pt>
    <dgm:pt modelId="{B610B231-5ED8-4289-A163-D59B5CBC6204}" type="parTrans" cxnId="{5B229A70-4BC6-4AE6-BD2F-66D9637003DF}">
      <dgm:prSet/>
      <dgm:spPr/>
      <dgm:t>
        <a:bodyPr/>
        <a:lstStyle/>
        <a:p>
          <a:endParaRPr lang="en-US"/>
        </a:p>
      </dgm:t>
    </dgm:pt>
    <dgm:pt modelId="{4A94D7CA-3D97-44FF-9EDC-E4AD990CC45F}" type="sibTrans" cxnId="{5B229A70-4BC6-4AE6-BD2F-66D9637003DF}">
      <dgm:prSet/>
      <dgm:spPr/>
      <dgm:t>
        <a:bodyPr/>
        <a:lstStyle/>
        <a:p>
          <a:endParaRPr lang="en-US"/>
        </a:p>
      </dgm:t>
    </dgm:pt>
    <dgm:pt modelId="{36E36C03-DDF0-4F0B-B666-67F05B177978}">
      <dgm:prSet/>
      <dgm:spPr/>
      <dgm:t>
        <a:bodyPr/>
        <a:lstStyle/>
        <a:p>
          <a:r>
            <a:rPr lang="en-US"/>
            <a:t>Touching of genitals of adults either through face or masturbation</a:t>
          </a:r>
        </a:p>
      </dgm:t>
    </dgm:pt>
    <dgm:pt modelId="{5608C95F-6F3B-4371-A113-13327E50B266}" type="parTrans" cxnId="{8E153EA6-EAE0-47DB-B03E-4757F757B5AE}">
      <dgm:prSet/>
      <dgm:spPr/>
      <dgm:t>
        <a:bodyPr/>
        <a:lstStyle/>
        <a:p>
          <a:endParaRPr lang="en-US"/>
        </a:p>
      </dgm:t>
    </dgm:pt>
    <dgm:pt modelId="{FCA7EAF7-1FB4-4773-9B29-2257EA1EAF1F}" type="sibTrans" cxnId="{8E153EA6-EAE0-47DB-B03E-4757F757B5AE}">
      <dgm:prSet/>
      <dgm:spPr/>
      <dgm:t>
        <a:bodyPr/>
        <a:lstStyle/>
        <a:p>
          <a:endParaRPr lang="en-US"/>
        </a:p>
      </dgm:t>
    </dgm:pt>
    <dgm:pt modelId="{6D7AC1FE-CD39-42B2-8E55-77E83C268725}">
      <dgm:prSet/>
      <dgm:spPr/>
      <dgm:t>
        <a:bodyPr/>
        <a:lstStyle/>
        <a:p>
          <a:r>
            <a:rPr lang="en-US"/>
            <a:t>Extreme fear of having someone observing them undress</a:t>
          </a:r>
        </a:p>
      </dgm:t>
    </dgm:pt>
    <dgm:pt modelId="{9D99D6C8-91F1-43BA-A520-50F93D8BEAD6}" type="parTrans" cxnId="{DDB69D23-1EF8-4CA3-AC8E-4192C212BA00}">
      <dgm:prSet/>
      <dgm:spPr/>
      <dgm:t>
        <a:bodyPr/>
        <a:lstStyle/>
        <a:p>
          <a:endParaRPr lang="en-US"/>
        </a:p>
      </dgm:t>
    </dgm:pt>
    <dgm:pt modelId="{ED66C884-3097-4A6A-8309-F1F34B74700D}" type="sibTrans" cxnId="{DDB69D23-1EF8-4CA3-AC8E-4192C212BA00}">
      <dgm:prSet/>
      <dgm:spPr/>
      <dgm:t>
        <a:bodyPr/>
        <a:lstStyle/>
        <a:p>
          <a:endParaRPr lang="en-US"/>
        </a:p>
      </dgm:t>
    </dgm:pt>
    <dgm:pt modelId="{9EE63604-DAEA-4B33-BA3A-0EF8DDEE5C9E}">
      <dgm:prSet/>
      <dgm:spPr/>
      <dgm:t>
        <a:bodyPr/>
        <a:lstStyle/>
        <a:p>
          <a:r>
            <a:rPr lang="en-US"/>
            <a:t>Hurting of one’s own genitals or rectum</a:t>
          </a:r>
        </a:p>
      </dgm:t>
    </dgm:pt>
    <dgm:pt modelId="{47F3A3A5-2649-4EDA-B507-0ED8E529CFC9}" type="parTrans" cxnId="{934CD67E-07D4-4BAA-A497-25D3E3E8B309}">
      <dgm:prSet/>
      <dgm:spPr/>
      <dgm:t>
        <a:bodyPr/>
        <a:lstStyle/>
        <a:p>
          <a:endParaRPr lang="en-US"/>
        </a:p>
      </dgm:t>
    </dgm:pt>
    <dgm:pt modelId="{03DD4CAC-A591-4355-802F-D226E3155365}" type="sibTrans" cxnId="{934CD67E-07D4-4BAA-A497-25D3E3E8B309}">
      <dgm:prSet/>
      <dgm:spPr/>
      <dgm:t>
        <a:bodyPr/>
        <a:lstStyle/>
        <a:p>
          <a:endParaRPr lang="en-US"/>
        </a:p>
      </dgm:t>
    </dgm:pt>
    <dgm:pt modelId="{C9B84F7C-E667-4160-B9E3-33E6C4A6B300}">
      <dgm:prSet/>
      <dgm:spPr/>
      <dgm:t>
        <a:bodyPr/>
        <a:lstStyle/>
        <a:p>
          <a:r>
            <a:rPr lang="en-US"/>
            <a:t>Sexual behaviors or contact with animals</a:t>
          </a:r>
        </a:p>
      </dgm:t>
    </dgm:pt>
    <dgm:pt modelId="{67822428-E281-45DB-8983-40989061B30C}" type="parTrans" cxnId="{A63C8C64-EF61-49DA-BF06-CBC34EF6FC4A}">
      <dgm:prSet/>
      <dgm:spPr/>
      <dgm:t>
        <a:bodyPr/>
        <a:lstStyle/>
        <a:p>
          <a:endParaRPr lang="en-US"/>
        </a:p>
      </dgm:t>
    </dgm:pt>
    <dgm:pt modelId="{530E1AAD-051D-4D51-8184-536050217607}" type="sibTrans" cxnId="{A63C8C64-EF61-49DA-BF06-CBC34EF6FC4A}">
      <dgm:prSet/>
      <dgm:spPr/>
      <dgm:t>
        <a:bodyPr/>
        <a:lstStyle/>
        <a:p>
          <a:endParaRPr lang="en-US"/>
        </a:p>
      </dgm:t>
    </dgm:pt>
    <dgm:pt modelId="{BB0541F5-64D2-4E21-BD6B-DCC3D05AA294}" type="pres">
      <dgm:prSet presAssocID="{500234FC-9052-4E87-990D-7AEB7DDB276C}" presName="vert0" presStyleCnt="0">
        <dgm:presLayoutVars>
          <dgm:dir/>
          <dgm:animOne val="branch"/>
          <dgm:animLvl val="lvl"/>
        </dgm:presLayoutVars>
      </dgm:prSet>
      <dgm:spPr/>
    </dgm:pt>
    <dgm:pt modelId="{123908DD-4984-4056-A517-90171015616F}" type="pres">
      <dgm:prSet presAssocID="{5F848A71-6044-4489-B9F2-7BE5E86AA610}" presName="thickLine" presStyleLbl="alignNode1" presStyleIdx="0" presStyleCnt="10"/>
      <dgm:spPr/>
    </dgm:pt>
    <dgm:pt modelId="{6C0CC7CE-A019-4215-9E43-E34A9928FDF8}" type="pres">
      <dgm:prSet presAssocID="{5F848A71-6044-4489-B9F2-7BE5E86AA610}" presName="horz1" presStyleCnt="0"/>
      <dgm:spPr/>
    </dgm:pt>
    <dgm:pt modelId="{D44565A4-C837-41D8-927D-BE123B89B3D9}" type="pres">
      <dgm:prSet presAssocID="{5F848A71-6044-4489-B9F2-7BE5E86AA610}" presName="tx1" presStyleLbl="revTx" presStyleIdx="0" presStyleCnt="10"/>
      <dgm:spPr/>
    </dgm:pt>
    <dgm:pt modelId="{E48F6A0B-8DD8-47C1-882E-E84BF98FE8C1}" type="pres">
      <dgm:prSet presAssocID="{5F848A71-6044-4489-B9F2-7BE5E86AA610}" presName="vert1" presStyleCnt="0"/>
      <dgm:spPr/>
    </dgm:pt>
    <dgm:pt modelId="{7C3245FA-B63E-4F8C-A056-3BDB79492256}" type="pres">
      <dgm:prSet presAssocID="{017A114A-CE6D-4635-8096-B3FEA38BE5C8}" presName="thickLine" presStyleLbl="alignNode1" presStyleIdx="1" presStyleCnt="10"/>
      <dgm:spPr/>
    </dgm:pt>
    <dgm:pt modelId="{09533688-A5C5-42E5-B006-A43ED7CEE2C2}" type="pres">
      <dgm:prSet presAssocID="{017A114A-CE6D-4635-8096-B3FEA38BE5C8}" presName="horz1" presStyleCnt="0"/>
      <dgm:spPr/>
    </dgm:pt>
    <dgm:pt modelId="{F8D2F3DB-766E-4585-B9D5-89D382C94914}" type="pres">
      <dgm:prSet presAssocID="{017A114A-CE6D-4635-8096-B3FEA38BE5C8}" presName="tx1" presStyleLbl="revTx" presStyleIdx="1" presStyleCnt="10"/>
      <dgm:spPr/>
    </dgm:pt>
    <dgm:pt modelId="{ED2C2DCB-0B1E-480C-9AE7-63AF4388626D}" type="pres">
      <dgm:prSet presAssocID="{017A114A-CE6D-4635-8096-B3FEA38BE5C8}" presName="vert1" presStyleCnt="0"/>
      <dgm:spPr/>
    </dgm:pt>
    <dgm:pt modelId="{DCC2EBF7-4571-4C62-A1E0-B517FDE7EEC1}" type="pres">
      <dgm:prSet presAssocID="{837A4789-4CD2-4436-95C2-17C488895FC3}" presName="thickLine" presStyleLbl="alignNode1" presStyleIdx="2" presStyleCnt="10"/>
      <dgm:spPr/>
    </dgm:pt>
    <dgm:pt modelId="{2447A49B-5EB6-4145-B9F0-85C1BED546E3}" type="pres">
      <dgm:prSet presAssocID="{837A4789-4CD2-4436-95C2-17C488895FC3}" presName="horz1" presStyleCnt="0"/>
      <dgm:spPr/>
    </dgm:pt>
    <dgm:pt modelId="{1957B186-24FD-4F43-9475-B0A161A3FBDB}" type="pres">
      <dgm:prSet presAssocID="{837A4789-4CD2-4436-95C2-17C488895FC3}" presName="tx1" presStyleLbl="revTx" presStyleIdx="2" presStyleCnt="10"/>
      <dgm:spPr/>
    </dgm:pt>
    <dgm:pt modelId="{B091091E-7EC9-4DE1-B3F7-447A88783932}" type="pres">
      <dgm:prSet presAssocID="{837A4789-4CD2-4436-95C2-17C488895FC3}" presName="vert1" presStyleCnt="0"/>
      <dgm:spPr/>
    </dgm:pt>
    <dgm:pt modelId="{E5AA05D1-CA4C-4975-9B5D-579C1529B2D0}" type="pres">
      <dgm:prSet presAssocID="{A0F9D2A8-DD19-476A-940B-0B11AC376CC8}" presName="thickLine" presStyleLbl="alignNode1" presStyleIdx="3" presStyleCnt="10"/>
      <dgm:spPr/>
    </dgm:pt>
    <dgm:pt modelId="{872637C2-3931-4320-82FA-F6581FB6EB3C}" type="pres">
      <dgm:prSet presAssocID="{A0F9D2A8-DD19-476A-940B-0B11AC376CC8}" presName="horz1" presStyleCnt="0"/>
      <dgm:spPr/>
    </dgm:pt>
    <dgm:pt modelId="{F319B868-CB60-4A71-9569-2494FE43E73A}" type="pres">
      <dgm:prSet presAssocID="{A0F9D2A8-DD19-476A-940B-0B11AC376CC8}" presName="tx1" presStyleLbl="revTx" presStyleIdx="3" presStyleCnt="10"/>
      <dgm:spPr/>
    </dgm:pt>
    <dgm:pt modelId="{32EB5E18-2F5F-4046-ACCA-2991831FC201}" type="pres">
      <dgm:prSet presAssocID="{A0F9D2A8-DD19-476A-940B-0B11AC376CC8}" presName="vert1" presStyleCnt="0"/>
      <dgm:spPr/>
    </dgm:pt>
    <dgm:pt modelId="{58D357F6-73A3-4A45-9343-3B82045ECF43}" type="pres">
      <dgm:prSet presAssocID="{7408AF11-65EA-4942-BD82-D573660AE0BA}" presName="thickLine" presStyleLbl="alignNode1" presStyleIdx="4" presStyleCnt="10"/>
      <dgm:spPr/>
    </dgm:pt>
    <dgm:pt modelId="{340FF856-0B42-4007-81F5-E8BEF591AD56}" type="pres">
      <dgm:prSet presAssocID="{7408AF11-65EA-4942-BD82-D573660AE0BA}" presName="horz1" presStyleCnt="0"/>
      <dgm:spPr/>
    </dgm:pt>
    <dgm:pt modelId="{0684DB7A-7710-45F7-9EB2-762C51859BA6}" type="pres">
      <dgm:prSet presAssocID="{7408AF11-65EA-4942-BD82-D573660AE0BA}" presName="tx1" presStyleLbl="revTx" presStyleIdx="4" presStyleCnt="10"/>
      <dgm:spPr/>
    </dgm:pt>
    <dgm:pt modelId="{7D80826E-CBA3-4ED5-8B76-F980DA06DAE2}" type="pres">
      <dgm:prSet presAssocID="{7408AF11-65EA-4942-BD82-D573660AE0BA}" presName="vert1" presStyleCnt="0"/>
      <dgm:spPr/>
    </dgm:pt>
    <dgm:pt modelId="{E0A81D33-3C6B-449B-923A-E0B0EB785AAF}" type="pres">
      <dgm:prSet presAssocID="{D8537780-795C-4A41-8F06-F5C6B1CDC404}" presName="thickLine" presStyleLbl="alignNode1" presStyleIdx="5" presStyleCnt="10"/>
      <dgm:spPr/>
    </dgm:pt>
    <dgm:pt modelId="{E002CC3B-3FD5-4CD0-8048-D980FD792B79}" type="pres">
      <dgm:prSet presAssocID="{D8537780-795C-4A41-8F06-F5C6B1CDC404}" presName="horz1" presStyleCnt="0"/>
      <dgm:spPr/>
    </dgm:pt>
    <dgm:pt modelId="{FEE1460C-21D1-41DA-BB36-AD6E56E2D9F8}" type="pres">
      <dgm:prSet presAssocID="{D8537780-795C-4A41-8F06-F5C6B1CDC404}" presName="tx1" presStyleLbl="revTx" presStyleIdx="5" presStyleCnt="10"/>
      <dgm:spPr/>
    </dgm:pt>
    <dgm:pt modelId="{72D18803-618B-43A5-A771-BBCFB4608139}" type="pres">
      <dgm:prSet presAssocID="{D8537780-795C-4A41-8F06-F5C6B1CDC404}" presName="vert1" presStyleCnt="0"/>
      <dgm:spPr/>
    </dgm:pt>
    <dgm:pt modelId="{DC652016-C906-4065-91C1-AD4828306D0A}" type="pres">
      <dgm:prSet presAssocID="{36E36C03-DDF0-4F0B-B666-67F05B177978}" presName="thickLine" presStyleLbl="alignNode1" presStyleIdx="6" presStyleCnt="10"/>
      <dgm:spPr/>
    </dgm:pt>
    <dgm:pt modelId="{623D0993-A7CF-4F25-81F6-3AD51B7DCE63}" type="pres">
      <dgm:prSet presAssocID="{36E36C03-DDF0-4F0B-B666-67F05B177978}" presName="horz1" presStyleCnt="0"/>
      <dgm:spPr/>
    </dgm:pt>
    <dgm:pt modelId="{1C6B7B22-D4D9-44EC-A801-FDA5D6D196D9}" type="pres">
      <dgm:prSet presAssocID="{36E36C03-DDF0-4F0B-B666-67F05B177978}" presName="tx1" presStyleLbl="revTx" presStyleIdx="6" presStyleCnt="10"/>
      <dgm:spPr/>
    </dgm:pt>
    <dgm:pt modelId="{03628FEB-669C-44A0-B25B-2A863D9DE1AF}" type="pres">
      <dgm:prSet presAssocID="{36E36C03-DDF0-4F0B-B666-67F05B177978}" presName="vert1" presStyleCnt="0"/>
      <dgm:spPr/>
    </dgm:pt>
    <dgm:pt modelId="{FBA6FB4A-A4E3-4B06-BA40-0BF43650E186}" type="pres">
      <dgm:prSet presAssocID="{6D7AC1FE-CD39-42B2-8E55-77E83C268725}" presName="thickLine" presStyleLbl="alignNode1" presStyleIdx="7" presStyleCnt="10"/>
      <dgm:spPr/>
    </dgm:pt>
    <dgm:pt modelId="{95317B6C-04E3-4E99-BA28-0EA1C65DC747}" type="pres">
      <dgm:prSet presAssocID="{6D7AC1FE-CD39-42B2-8E55-77E83C268725}" presName="horz1" presStyleCnt="0"/>
      <dgm:spPr/>
    </dgm:pt>
    <dgm:pt modelId="{E88E3EBD-629C-462B-94CD-B18092916146}" type="pres">
      <dgm:prSet presAssocID="{6D7AC1FE-CD39-42B2-8E55-77E83C268725}" presName="tx1" presStyleLbl="revTx" presStyleIdx="7" presStyleCnt="10"/>
      <dgm:spPr/>
    </dgm:pt>
    <dgm:pt modelId="{1533A23E-6D39-4EF7-8793-C0F1D983004D}" type="pres">
      <dgm:prSet presAssocID="{6D7AC1FE-CD39-42B2-8E55-77E83C268725}" presName="vert1" presStyleCnt="0"/>
      <dgm:spPr/>
    </dgm:pt>
    <dgm:pt modelId="{CE210C29-6229-4068-AAA4-A08ED0C24EE5}" type="pres">
      <dgm:prSet presAssocID="{9EE63604-DAEA-4B33-BA3A-0EF8DDEE5C9E}" presName="thickLine" presStyleLbl="alignNode1" presStyleIdx="8" presStyleCnt="10"/>
      <dgm:spPr/>
    </dgm:pt>
    <dgm:pt modelId="{2F9C532E-4D54-47DC-AA9D-66FA56EAA9EC}" type="pres">
      <dgm:prSet presAssocID="{9EE63604-DAEA-4B33-BA3A-0EF8DDEE5C9E}" presName="horz1" presStyleCnt="0"/>
      <dgm:spPr/>
    </dgm:pt>
    <dgm:pt modelId="{C586269E-5280-4117-9428-308FCAB88DE0}" type="pres">
      <dgm:prSet presAssocID="{9EE63604-DAEA-4B33-BA3A-0EF8DDEE5C9E}" presName="tx1" presStyleLbl="revTx" presStyleIdx="8" presStyleCnt="10"/>
      <dgm:spPr/>
    </dgm:pt>
    <dgm:pt modelId="{1A67D043-7359-4FC4-B25E-8501A365D19F}" type="pres">
      <dgm:prSet presAssocID="{9EE63604-DAEA-4B33-BA3A-0EF8DDEE5C9E}" presName="vert1" presStyleCnt="0"/>
      <dgm:spPr/>
    </dgm:pt>
    <dgm:pt modelId="{87A837C8-5E8C-4650-8C53-A9CDF97903AD}" type="pres">
      <dgm:prSet presAssocID="{C9B84F7C-E667-4160-B9E3-33E6C4A6B300}" presName="thickLine" presStyleLbl="alignNode1" presStyleIdx="9" presStyleCnt="10"/>
      <dgm:spPr/>
    </dgm:pt>
    <dgm:pt modelId="{ABEC70E4-396A-496B-AE22-E4E3F01F5DF2}" type="pres">
      <dgm:prSet presAssocID="{C9B84F7C-E667-4160-B9E3-33E6C4A6B300}" presName="horz1" presStyleCnt="0"/>
      <dgm:spPr/>
    </dgm:pt>
    <dgm:pt modelId="{20AF74A2-163E-487F-A15A-91B98BC2C308}" type="pres">
      <dgm:prSet presAssocID="{C9B84F7C-E667-4160-B9E3-33E6C4A6B300}" presName="tx1" presStyleLbl="revTx" presStyleIdx="9" presStyleCnt="10"/>
      <dgm:spPr/>
    </dgm:pt>
    <dgm:pt modelId="{EC37225C-E4E8-479A-BA2D-FB1DC95E016C}" type="pres">
      <dgm:prSet presAssocID="{C9B84F7C-E667-4160-B9E3-33E6C4A6B300}" presName="vert1" presStyleCnt="0"/>
      <dgm:spPr/>
    </dgm:pt>
  </dgm:ptLst>
  <dgm:cxnLst>
    <dgm:cxn modelId="{B9875116-8A4D-4C20-891D-09A10D8784B6}" srcId="{500234FC-9052-4E87-990D-7AEB7DDB276C}" destId="{7408AF11-65EA-4942-BD82-D573660AE0BA}" srcOrd="4" destOrd="0" parTransId="{A63DE6AE-F30B-4F4D-B8BD-BC5665949DDD}" sibTransId="{A754F0F6-DFA4-4EE3-9527-1A85ECB0DED3}"/>
    <dgm:cxn modelId="{DDB69D23-1EF8-4CA3-AC8E-4192C212BA00}" srcId="{500234FC-9052-4E87-990D-7AEB7DDB276C}" destId="{6D7AC1FE-CD39-42B2-8E55-77E83C268725}" srcOrd="7" destOrd="0" parTransId="{9D99D6C8-91F1-43BA-A520-50F93D8BEAD6}" sibTransId="{ED66C884-3097-4A6A-8309-F1F34B74700D}"/>
    <dgm:cxn modelId="{C8D7B626-171A-4C91-B046-C1987646F607}" type="presOf" srcId="{A0F9D2A8-DD19-476A-940B-0B11AC376CC8}" destId="{F319B868-CB60-4A71-9569-2494FE43E73A}" srcOrd="0" destOrd="0" presId="urn:microsoft.com/office/officeart/2008/layout/LinedList"/>
    <dgm:cxn modelId="{0C5DA25C-CCD8-4ED3-A94A-BC9641E325BB}" srcId="{500234FC-9052-4E87-990D-7AEB7DDB276C}" destId="{A0F9D2A8-DD19-476A-940B-0B11AC376CC8}" srcOrd="3" destOrd="0" parTransId="{A13F409C-0C60-42AE-BE58-A76AB42BB162}" sibTransId="{8063891A-B3B3-47F7-B3BC-D98967B15C82}"/>
    <dgm:cxn modelId="{83AD565D-D0EB-4819-BAEB-6891E3060EFA}" type="presOf" srcId="{9EE63604-DAEA-4B33-BA3A-0EF8DDEE5C9E}" destId="{C586269E-5280-4117-9428-308FCAB88DE0}" srcOrd="0" destOrd="0" presId="urn:microsoft.com/office/officeart/2008/layout/LinedList"/>
    <dgm:cxn modelId="{A63C8C64-EF61-49DA-BF06-CBC34EF6FC4A}" srcId="{500234FC-9052-4E87-990D-7AEB7DDB276C}" destId="{C9B84F7C-E667-4160-B9E3-33E6C4A6B300}" srcOrd="9" destOrd="0" parTransId="{67822428-E281-45DB-8983-40989061B30C}" sibTransId="{530E1AAD-051D-4D51-8184-536050217607}"/>
    <dgm:cxn modelId="{5B229A70-4BC6-4AE6-BD2F-66D9637003DF}" srcId="{500234FC-9052-4E87-990D-7AEB7DDB276C}" destId="{D8537780-795C-4A41-8F06-F5C6B1CDC404}" srcOrd="5" destOrd="0" parTransId="{B610B231-5ED8-4289-A163-D59B5CBC6204}" sibTransId="{4A94D7CA-3D97-44FF-9EDC-E4AD990CC45F}"/>
    <dgm:cxn modelId="{AC9CDB5A-EE16-417D-910D-2AB692BF875F}" type="presOf" srcId="{D8537780-795C-4A41-8F06-F5C6B1CDC404}" destId="{FEE1460C-21D1-41DA-BB36-AD6E56E2D9F8}" srcOrd="0" destOrd="0" presId="urn:microsoft.com/office/officeart/2008/layout/LinedList"/>
    <dgm:cxn modelId="{934CD67E-07D4-4BAA-A497-25D3E3E8B309}" srcId="{500234FC-9052-4E87-990D-7AEB7DDB276C}" destId="{9EE63604-DAEA-4B33-BA3A-0EF8DDEE5C9E}" srcOrd="8" destOrd="0" parTransId="{47F3A3A5-2649-4EDA-B507-0ED8E529CFC9}" sibTransId="{03DD4CAC-A591-4355-802F-D226E3155365}"/>
    <dgm:cxn modelId="{44181680-9605-4397-A818-CA604F56F79D}" type="presOf" srcId="{C9B84F7C-E667-4160-B9E3-33E6C4A6B300}" destId="{20AF74A2-163E-487F-A15A-91B98BC2C308}" srcOrd="0" destOrd="0" presId="urn:microsoft.com/office/officeart/2008/layout/LinedList"/>
    <dgm:cxn modelId="{76BE708E-C72B-44A5-928F-89F71F304288}" type="presOf" srcId="{500234FC-9052-4E87-990D-7AEB7DDB276C}" destId="{BB0541F5-64D2-4E21-BD6B-DCC3D05AA294}" srcOrd="0" destOrd="0" presId="urn:microsoft.com/office/officeart/2008/layout/LinedList"/>
    <dgm:cxn modelId="{8E153EA6-EAE0-47DB-B03E-4757F757B5AE}" srcId="{500234FC-9052-4E87-990D-7AEB7DDB276C}" destId="{36E36C03-DDF0-4F0B-B666-67F05B177978}" srcOrd="6" destOrd="0" parTransId="{5608C95F-6F3B-4371-A113-13327E50B266}" sibTransId="{FCA7EAF7-1FB4-4773-9B29-2257EA1EAF1F}"/>
    <dgm:cxn modelId="{83E6F7B1-57D5-45A0-A4B7-2760E702A1B4}" type="presOf" srcId="{7408AF11-65EA-4942-BD82-D573660AE0BA}" destId="{0684DB7A-7710-45F7-9EB2-762C51859BA6}" srcOrd="0" destOrd="0" presId="urn:microsoft.com/office/officeart/2008/layout/LinedList"/>
    <dgm:cxn modelId="{BF47E7B2-BA82-4457-B89A-B654850244AB}" type="presOf" srcId="{6D7AC1FE-CD39-42B2-8E55-77E83C268725}" destId="{E88E3EBD-629C-462B-94CD-B18092916146}" srcOrd="0" destOrd="0" presId="urn:microsoft.com/office/officeart/2008/layout/LinedList"/>
    <dgm:cxn modelId="{59E70CC4-1966-40F3-B881-59159E234498}" srcId="{500234FC-9052-4E87-990D-7AEB7DDB276C}" destId="{837A4789-4CD2-4436-95C2-17C488895FC3}" srcOrd="2" destOrd="0" parTransId="{CBCCE07C-FF1D-4FC4-BF3C-3B9F49307B53}" sibTransId="{258FFF4E-4482-41DF-A9FF-BFBF21A0A8B3}"/>
    <dgm:cxn modelId="{F08188C4-EBC9-49F6-82C2-464CB9320455}" type="presOf" srcId="{5F848A71-6044-4489-B9F2-7BE5E86AA610}" destId="{D44565A4-C837-41D8-927D-BE123B89B3D9}" srcOrd="0" destOrd="0" presId="urn:microsoft.com/office/officeart/2008/layout/LinedList"/>
    <dgm:cxn modelId="{C2A1EAD8-101D-4F25-B6AD-460E54186C39}" type="presOf" srcId="{837A4789-4CD2-4436-95C2-17C488895FC3}" destId="{1957B186-24FD-4F43-9475-B0A161A3FBDB}" srcOrd="0" destOrd="0" presId="urn:microsoft.com/office/officeart/2008/layout/LinedList"/>
    <dgm:cxn modelId="{6B7552EE-CA50-434A-A389-4BA55BC28C4C}" type="presOf" srcId="{017A114A-CE6D-4635-8096-B3FEA38BE5C8}" destId="{F8D2F3DB-766E-4585-B9D5-89D382C94914}" srcOrd="0" destOrd="0" presId="urn:microsoft.com/office/officeart/2008/layout/LinedList"/>
    <dgm:cxn modelId="{BD0641F9-98FA-4653-AEA9-A06237283B8C}" type="presOf" srcId="{36E36C03-DDF0-4F0B-B666-67F05B177978}" destId="{1C6B7B22-D4D9-44EC-A801-FDA5D6D196D9}" srcOrd="0" destOrd="0" presId="urn:microsoft.com/office/officeart/2008/layout/LinedList"/>
    <dgm:cxn modelId="{D3ED2AFA-9FF8-4E79-B133-D3E372BD612F}" srcId="{500234FC-9052-4E87-990D-7AEB7DDB276C}" destId="{5F848A71-6044-4489-B9F2-7BE5E86AA610}" srcOrd="0" destOrd="0" parTransId="{5B4A78A0-E169-491F-8F6A-612CD2EFBB77}" sibTransId="{B2323AC1-9BFE-44C1-812F-519FD14FB71F}"/>
    <dgm:cxn modelId="{A68BDCFF-E28C-46F8-81A2-1C3D2BC1799A}" srcId="{500234FC-9052-4E87-990D-7AEB7DDB276C}" destId="{017A114A-CE6D-4635-8096-B3FEA38BE5C8}" srcOrd="1" destOrd="0" parTransId="{197F688E-2C90-42AD-B04C-65F0A1C25B16}" sibTransId="{3A8CA9C3-0E05-4A06-B657-A824FDAF6D2C}"/>
    <dgm:cxn modelId="{A647F991-E3D4-4F50-ACC2-7FC7FFAFF422}" type="presParOf" srcId="{BB0541F5-64D2-4E21-BD6B-DCC3D05AA294}" destId="{123908DD-4984-4056-A517-90171015616F}" srcOrd="0" destOrd="0" presId="urn:microsoft.com/office/officeart/2008/layout/LinedList"/>
    <dgm:cxn modelId="{752C479D-DF80-49E8-8A62-367EB0AC7085}" type="presParOf" srcId="{BB0541F5-64D2-4E21-BD6B-DCC3D05AA294}" destId="{6C0CC7CE-A019-4215-9E43-E34A9928FDF8}" srcOrd="1" destOrd="0" presId="urn:microsoft.com/office/officeart/2008/layout/LinedList"/>
    <dgm:cxn modelId="{9622AF08-0D4E-4902-AC4E-8B022E504EE8}" type="presParOf" srcId="{6C0CC7CE-A019-4215-9E43-E34A9928FDF8}" destId="{D44565A4-C837-41D8-927D-BE123B89B3D9}" srcOrd="0" destOrd="0" presId="urn:microsoft.com/office/officeart/2008/layout/LinedList"/>
    <dgm:cxn modelId="{3B408960-22D8-4970-BD98-EC0CB4B21FEF}" type="presParOf" srcId="{6C0CC7CE-A019-4215-9E43-E34A9928FDF8}" destId="{E48F6A0B-8DD8-47C1-882E-E84BF98FE8C1}" srcOrd="1" destOrd="0" presId="urn:microsoft.com/office/officeart/2008/layout/LinedList"/>
    <dgm:cxn modelId="{98F8503E-BD04-4698-91FB-06B1CF5B5D37}" type="presParOf" srcId="{BB0541F5-64D2-4E21-BD6B-DCC3D05AA294}" destId="{7C3245FA-B63E-4F8C-A056-3BDB79492256}" srcOrd="2" destOrd="0" presId="urn:microsoft.com/office/officeart/2008/layout/LinedList"/>
    <dgm:cxn modelId="{ABB293B7-B3B4-43F5-8193-6C95912067EB}" type="presParOf" srcId="{BB0541F5-64D2-4E21-BD6B-DCC3D05AA294}" destId="{09533688-A5C5-42E5-B006-A43ED7CEE2C2}" srcOrd="3" destOrd="0" presId="urn:microsoft.com/office/officeart/2008/layout/LinedList"/>
    <dgm:cxn modelId="{6091F98B-CDEF-46D4-ADA3-DAA6EFACBD53}" type="presParOf" srcId="{09533688-A5C5-42E5-B006-A43ED7CEE2C2}" destId="{F8D2F3DB-766E-4585-B9D5-89D382C94914}" srcOrd="0" destOrd="0" presId="urn:microsoft.com/office/officeart/2008/layout/LinedList"/>
    <dgm:cxn modelId="{04A602E9-8CFF-43C7-A76E-3A2856C92BAD}" type="presParOf" srcId="{09533688-A5C5-42E5-B006-A43ED7CEE2C2}" destId="{ED2C2DCB-0B1E-480C-9AE7-63AF4388626D}" srcOrd="1" destOrd="0" presId="urn:microsoft.com/office/officeart/2008/layout/LinedList"/>
    <dgm:cxn modelId="{6ECA2C83-F3A0-49D8-8C08-8DD3F1E268B2}" type="presParOf" srcId="{BB0541F5-64D2-4E21-BD6B-DCC3D05AA294}" destId="{DCC2EBF7-4571-4C62-A1E0-B517FDE7EEC1}" srcOrd="4" destOrd="0" presId="urn:microsoft.com/office/officeart/2008/layout/LinedList"/>
    <dgm:cxn modelId="{0F15E819-A0D6-4C86-BEDA-2C24EEEE3A3C}" type="presParOf" srcId="{BB0541F5-64D2-4E21-BD6B-DCC3D05AA294}" destId="{2447A49B-5EB6-4145-B9F0-85C1BED546E3}" srcOrd="5" destOrd="0" presId="urn:microsoft.com/office/officeart/2008/layout/LinedList"/>
    <dgm:cxn modelId="{44B0188D-AD06-4F39-AA7B-AF9A90F33A34}" type="presParOf" srcId="{2447A49B-5EB6-4145-B9F0-85C1BED546E3}" destId="{1957B186-24FD-4F43-9475-B0A161A3FBDB}" srcOrd="0" destOrd="0" presId="urn:microsoft.com/office/officeart/2008/layout/LinedList"/>
    <dgm:cxn modelId="{55FBBB3B-DC26-428C-8B94-43CD10A42FE7}" type="presParOf" srcId="{2447A49B-5EB6-4145-B9F0-85C1BED546E3}" destId="{B091091E-7EC9-4DE1-B3F7-447A88783932}" srcOrd="1" destOrd="0" presId="urn:microsoft.com/office/officeart/2008/layout/LinedList"/>
    <dgm:cxn modelId="{66D16F53-9536-4EA4-B8FF-3ADBB3CD6FB0}" type="presParOf" srcId="{BB0541F5-64D2-4E21-BD6B-DCC3D05AA294}" destId="{E5AA05D1-CA4C-4975-9B5D-579C1529B2D0}" srcOrd="6" destOrd="0" presId="urn:microsoft.com/office/officeart/2008/layout/LinedList"/>
    <dgm:cxn modelId="{95794877-C5C9-41AE-968F-8801F4D026CD}" type="presParOf" srcId="{BB0541F5-64D2-4E21-BD6B-DCC3D05AA294}" destId="{872637C2-3931-4320-82FA-F6581FB6EB3C}" srcOrd="7" destOrd="0" presId="urn:microsoft.com/office/officeart/2008/layout/LinedList"/>
    <dgm:cxn modelId="{B0795B6A-24C1-4DDD-B816-9E50743087AE}" type="presParOf" srcId="{872637C2-3931-4320-82FA-F6581FB6EB3C}" destId="{F319B868-CB60-4A71-9569-2494FE43E73A}" srcOrd="0" destOrd="0" presId="urn:microsoft.com/office/officeart/2008/layout/LinedList"/>
    <dgm:cxn modelId="{F014BCF1-659C-4815-9FE1-6FE9D6CF572C}" type="presParOf" srcId="{872637C2-3931-4320-82FA-F6581FB6EB3C}" destId="{32EB5E18-2F5F-4046-ACCA-2991831FC201}" srcOrd="1" destOrd="0" presId="urn:microsoft.com/office/officeart/2008/layout/LinedList"/>
    <dgm:cxn modelId="{84E4FCDB-99B2-4F7A-BD49-E9D591A9B8C3}" type="presParOf" srcId="{BB0541F5-64D2-4E21-BD6B-DCC3D05AA294}" destId="{58D357F6-73A3-4A45-9343-3B82045ECF43}" srcOrd="8" destOrd="0" presId="urn:microsoft.com/office/officeart/2008/layout/LinedList"/>
    <dgm:cxn modelId="{741411BC-7D2F-40A3-92AA-AC0CF374CB0C}" type="presParOf" srcId="{BB0541F5-64D2-4E21-BD6B-DCC3D05AA294}" destId="{340FF856-0B42-4007-81F5-E8BEF591AD56}" srcOrd="9" destOrd="0" presId="urn:microsoft.com/office/officeart/2008/layout/LinedList"/>
    <dgm:cxn modelId="{201C2374-31B9-4872-993E-FC0ABF4DAB32}" type="presParOf" srcId="{340FF856-0B42-4007-81F5-E8BEF591AD56}" destId="{0684DB7A-7710-45F7-9EB2-762C51859BA6}" srcOrd="0" destOrd="0" presId="urn:microsoft.com/office/officeart/2008/layout/LinedList"/>
    <dgm:cxn modelId="{5F646105-0CBB-4D56-BFE5-06D37F02948C}" type="presParOf" srcId="{340FF856-0B42-4007-81F5-E8BEF591AD56}" destId="{7D80826E-CBA3-4ED5-8B76-F980DA06DAE2}" srcOrd="1" destOrd="0" presId="urn:microsoft.com/office/officeart/2008/layout/LinedList"/>
    <dgm:cxn modelId="{979CD591-04FD-478A-BE6A-58D3596A7AD1}" type="presParOf" srcId="{BB0541F5-64D2-4E21-BD6B-DCC3D05AA294}" destId="{E0A81D33-3C6B-449B-923A-E0B0EB785AAF}" srcOrd="10" destOrd="0" presId="urn:microsoft.com/office/officeart/2008/layout/LinedList"/>
    <dgm:cxn modelId="{841B94F9-18D0-4D5B-AB06-F9E958A9334C}" type="presParOf" srcId="{BB0541F5-64D2-4E21-BD6B-DCC3D05AA294}" destId="{E002CC3B-3FD5-4CD0-8048-D980FD792B79}" srcOrd="11" destOrd="0" presId="urn:microsoft.com/office/officeart/2008/layout/LinedList"/>
    <dgm:cxn modelId="{F10BC944-76C7-40D7-ADA0-9DFA422A54E5}" type="presParOf" srcId="{E002CC3B-3FD5-4CD0-8048-D980FD792B79}" destId="{FEE1460C-21D1-41DA-BB36-AD6E56E2D9F8}" srcOrd="0" destOrd="0" presId="urn:microsoft.com/office/officeart/2008/layout/LinedList"/>
    <dgm:cxn modelId="{62560626-5DA1-49E0-ACEE-CD348AABBA8F}" type="presParOf" srcId="{E002CC3B-3FD5-4CD0-8048-D980FD792B79}" destId="{72D18803-618B-43A5-A771-BBCFB4608139}" srcOrd="1" destOrd="0" presId="urn:microsoft.com/office/officeart/2008/layout/LinedList"/>
    <dgm:cxn modelId="{84991FE0-1018-45EB-AAAC-E93CAB41BFDA}" type="presParOf" srcId="{BB0541F5-64D2-4E21-BD6B-DCC3D05AA294}" destId="{DC652016-C906-4065-91C1-AD4828306D0A}" srcOrd="12" destOrd="0" presId="urn:microsoft.com/office/officeart/2008/layout/LinedList"/>
    <dgm:cxn modelId="{562C1C31-B202-4EFC-AFE7-F5B15BF08F54}" type="presParOf" srcId="{BB0541F5-64D2-4E21-BD6B-DCC3D05AA294}" destId="{623D0993-A7CF-4F25-81F6-3AD51B7DCE63}" srcOrd="13" destOrd="0" presId="urn:microsoft.com/office/officeart/2008/layout/LinedList"/>
    <dgm:cxn modelId="{ABFB4102-A7CA-449A-8356-64100465FD9B}" type="presParOf" srcId="{623D0993-A7CF-4F25-81F6-3AD51B7DCE63}" destId="{1C6B7B22-D4D9-44EC-A801-FDA5D6D196D9}" srcOrd="0" destOrd="0" presId="urn:microsoft.com/office/officeart/2008/layout/LinedList"/>
    <dgm:cxn modelId="{068FD7C3-B6B2-436A-9281-858E4AEB099B}" type="presParOf" srcId="{623D0993-A7CF-4F25-81F6-3AD51B7DCE63}" destId="{03628FEB-669C-44A0-B25B-2A863D9DE1AF}" srcOrd="1" destOrd="0" presId="urn:microsoft.com/office/officeart/2008/layout/LinedList"/>
    <dgm:cxn modelId="{14ADDF22-32CB-495B-B16C-A7974F84FCF1}" type="presParOf" srcId="{BB0541F5-64D2-4E21-BD6B-DCC3D05AA294}" destId="{FBA6FB4A-A4E3-4B06-BA40-0BF43650E186}" srcOrd="14" destOrd="0" presId="urn:microsoft.com/office/officeart/2008/layout/LinedList"/>
    <dgm:cxn modelId="{0DB47072-3FD6-445A-A973-9ED97D94BFD4}" type="presParOf" srcId="{BB0541F5-64D2-4E21-BD6B-DCC3D05AA294}" destId="{95317B6C-04E3-4E99-BA28-0EA1C65DC747}" srcOrd="15" destOrd="0" presId="urn:microsoft.com/office/officeart/2008/layout/LinedList"/>
    <dgm:cxn modelId="{5AD588DD-4863-41A2-BC73-1F66E17584D0}" type="presParOf" srcId="{95317B6C-04E3-4E99-BA28-0EA1C65DC747}" destId="{E88E3EBD-629C-462B-94CD-B18092916146}" srcOrd="0" destOrd="0" presId="urn:microsoft.com/office/officeart/2008/layout/LinedList"/>
    <dgm:cxn modelId="{A8A51AE2-443A-4634-AE6B-181869627CBE}" type="presParOf" srcId="{95317B6C-04E3-4E99-BA28-0EA1C65DC747}" destId="{1533A23E-6D39-4EF7-8793-C0F1D983004D}" srcOrd="1" destOrd="0" presId="urn:microsoft.com/office/officeart/2008/layout/LinedList"/>
    <dgm:cxn modelId="{F7F1572E-1D51-412B-AA85-C6AF1B098C12}" type="presParOf" srcId="{BB0541F5-64D2-4E21-BD6B-DCC3D05AA294}" destId="{CE210C29-6229-4068-AAA4-A08ED0C24EE5}" srcOrd="16" destOrd="0" presId="urn:microsoft.com/office/officeart/2008/layout/LinedList"/>
    <dgm:cxn modelId="{0C81CF80-9E06-4702-9160-57A4A2D2F955}" type="presParOf" srcId="{BB0541F5-64D2-4E21-BD6B-DCC3D05AA294}" destId="{2F9C532E-4D54-47DC-AA9D-66FA56EAA9EC}" srcOrd="17" destOrd="0" presId="urn:microsoft.com/office/officeart/2008/layout/LinedList"/>
    <dgm:cxn modelId="{11DB63AA-12F8-4B13-A5F7-B355D670718E}" type="presParOf" srcId="{2F9C532E-4D54-47DC-AA9D-66FA56EAA9EC}" destId="{C586269E-5280-4117-9428-308FCAB88DE0}" srcOrd="0" destOrd="0" presId="urn:microsoft.com/office/officeart/2008/layout/LinedList"/>
    <dgm:cxn modelId="{B56CC4F5-9A83-43A1-BE0C-011C942AC344}" type="presParOf" srcId="{2F9C532E-4D54-47DC-AA9D-66FA56EAA9EC}" destId="{1A67D043-7359-4FC4-B25E-8501A365D19F}" srcOrd="1" destOrd="0" presId="urn:microsoft.com/office/officeart/2008/layout/LinedList"/>
    <dgm:cxn modelId="{A1441AEF-98F3-4ED7-A216-8CC29AAEB922}" type="presParOf" srcId="{BB0541F5-64D2-4E21-BD6B-DCC3D05AA294}" destId="{87A837C8-5E8C-4650-8C53-A9CDF97903AD}" srcOrd="18" destOrd="0" presId="urn:microsoft.com/office/officeart/2008/layout/LinedList"/>
    <dgm:cxn modelId="{27E94C6A-879C-4061-82B3-77D33BA7BFD8}" type="presParOf" srcId="{BB0541F5-64D2-4E21-BD6B-DCC3D05AA294}" destId="{ABEC70E4-396A-496B-AE22-E4E3F01F5DF2}" srcOrd="19" destOrd="0" presId="urn:microsoft.com/office/officeart/2008/layout/LinedList"/>
    <dgm:cxn modelId="{131D75BA-19CB-4720-B021-D9ACA4AB2C9B}" type="presParOf" srcId="{ABEC70E4-396A-496B-AE22-E4E3F01F5DF2}" destId="{20AF74A2-163E-487F-A15A-91B98BC2C308}" srcOrd="0" destOrd="0" presId="urn:microsoft.com/office/officeart/2008/layout/LinedList"/>
    <dgm:cxn modelId="{DC617A96-F62D-4B43-9DB5-69AE7E4142D5}" type="presParOf" srcId="{ABEC70E4-396A-496B-AE22-E4E3F01F5DF2}" destId="{EC37225C-E4E8-479A-BA2D-FB1DC95E016C}"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52BE8B15-E929-436F-8540-9D618260A653}"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ADF11E22-C6AD-4562-B118-1B777C2BB46F}">
      <dgm:prSet/>
      <dgm:spPr/>
      <dgm:t>
        <a:bodyPr/>
        <a:lstStyle/>
        <a:p>
          <a:r>
            <a:rPr lang="en-US"/>
            <a:t>Forcing or manipulating other to show/touch their genitals</a:t>
          </a:r>
        </a:p>
      </dgm:t>
    </dgm:pt>
    <dgm:pt modelId="{5DB249C9-DC91-4E24-BD4E-DA7DBE69EC73}" type="parTrans" cxnId="{950C050C-E15C-4B6F-A129-E2B4E9E3B383}">
      <dgm:prSet/>
      <dgm:spPr/>
      <dgm:t>
        <a:bodyPr/>
        <a:lstStyle/>
        <a:p>
          <a:endParaRPr lang="en-US"/>
        </a:p>
      </dgm:t>
    </dgm:pt>
    <dgm:pt modelId="{D824DFA0-0B48-471A-AE47-783B42FCF5F3}" type="sibTrans" cxnId="{950C050C-E15C-4B6F-A129-E2B4E9E3B383}">
      <dgm:prSet/>
      <dgm:spPr/>
      <dgm:t>
        <a:bodyPr/>
        <a:lstStyle/>
        <a:p>
          <a:endParaRPr lang="en-US"/>
        </a:p>
      </dgm:t>
    </dgm:pt>
    <dgm:pt modelId="{A88C3C87-18B4-42CD-AD82-D727E0357DC0}">
      <dgm:prSet/>
      <dgm:spPr/>
      <dgm:t>
        <a:bodyPr/>
        <a:lstStyle/>
        <a:p>
          <a:r>
            <a:rPr lang="en-US"/>
            <a:t>Exposing their genitals after being told it is not ok and receiving consequences</a:t>
          </a:r>
        </a:p>
      </dgm:t>
    </dgm:pt>
    <dgm:pt modelId="{6F22B64E-4D38-4339-95EB-EC34D2C50002}" type="parTrans" cxnId="{758BFD7E-68BE-4060-A406-931F6F9541BF}">
      <dgm:prSet/>
      <dgm:spPr/>
      <dgm:t>
        <a:bodyPr/>
        <a:lstStyle/>
        <a:p>
          <a:endParaRPr lang="en-US"/>
        </a:p>
      </dgm:t>
    </dgm:pt>
    <dgm:pt modelId="{CF90BC52-AEFE-4E38-B04E-9C346A158BAB}" type="sibTrans" cxnId="{758BFD7E-68BE-4060-A406-931F6F9541BF}">
      <dgm:prSet/>
      <dgm:spPr/>
      <dgm:t>
        <a:bodyPr/>
        <a:lstStyle/>
        <a:p>
          <a:endParaRPr lang="en-US"/>
        </a:p>
      </dgm:t>
    </dgm:pt>
    <dgm:pt modelId="{A6F1C9C5-994D-41F6-BEC9-7DFF163076DC}">
      <dgm:prSet/>
      <dgm:spPr/>
      <dgm:t>
        <a:bodyPr/>
        <a:lstStyle/>
        <a:p>
          <a:r>
            <a:rPr lang="en-US"/>
            <a:t>Hates their own genitals</a:t>
          </a:r>
        </a:p>
      </dgm:t>
    </dgm:pt>
    <dgm:pt modelId="{7ECC6DB7-3F6C-45F8-94D0-5FFFA7948AAB}" type="parTrans" cxnId="{FBD61895-2D76-4477-A816-15905683BC24}">
      <dgm:prSet/>
      <dgm:spPr/>
      <dgm:t>
        <a:bodyPr/>
        <a:lstStyle/>
        <a:p>
          <a:endParaRPr lang="en-US"/>
        </a:p>
      </dgm:t>
    </dgm:pt>
    <dgm:pt modelId="{1EEB78EF-E11E-432B-8FE5-2CB6BD046AA2}" type="sibTrans" cxnId="{FBD61895-2D76-4477-A816-15905683BC24}">
      <dgm:prSet/>
      <dgm:spPr/>
      <dgm:t>
        <a:bodyPr/>
        <a:lstStyle/>
        <a:p>
          <a:endParaRPr lang="en-US"/>
        </a:p>
      </dgm:t>
    </dgm:pt>
    <dgm:pt modelId="{63BF190C-9ABE-41A9-A73F-31290A8CB4EB}">
      <dgm:prSet/>
      <dgm:spPr/>
      <dgm:t>
        <a:bodyPr/>
        <a:lstStyle/>
        <a:p>
          <a:r>
            <a:rPr lang="en-US"/>
            <a:t>Hates their own gender/sex</a:t>
          </a:r>
        </a:p>
      </dgm:t>
    </dgm:pt>
    <dgm:pt modelId="{12B41365-5D88-4C7B-BD5A-191C6E2221EB}" type="parTrans" cxnId="{493888A3-8997-4107-8B02-C4D054D6777D}">
      <dgm:prSet/>
      <dgm:spPr/>
      <dgm:t>
        <a:bodyPr/>
        <a:lstStyle/>
        <a:p>
          <a:endParaRPr lang="en-US"/>
        </a:p>
      </dgm:t>
    </dgm:pt>
    <dgm:pt modelId="{76B3EF09-0DEF-40F0-A39C-3F9731E7879E}" type="sibTrans" cxnId="{493888A3-8997-4107-8B02-C4D054D6777D}">
      <dgm:prSet/>
      <dgm:spPr/>
      <dgm:t>
        <a:bodyPr/>
        <a:lstStyle/>
        <a:p>
          <a:endParaRPr lang="en-US"/>
        </a:p>
      </dgm:t>
    </dgm:pt>
    <dgm:pt modelId="{7F20A0E7-D762-40D3-8326-24EC8BD47705}">
      <dgm:prSet/>
      <dgm:spPr/>
      <dgm:t>
        <a:bodyPr/>
        <a:lstStyle/>
        <a:p>
          <a:r>
            <a:rPr lang="en-US"/>
            <a:t>Refuses to leave people alone when they’re in the bathroom</a:t>
          </a:r>
        </a:p>
      </dgm:t>
    </dgm:pt>
    <dgm:pt modelId="{F7D8603C-8917-45A2-B691-EE8DC5170D4D}" type="parTrans" cxnId="{5E04D709-220E-4009-9778-07E543CF3D71}">
      <dgm:prSet/>
      <dgm:spPr/>
      <dgm:t>
        <a:bodyPr/>
        <a:lstStyle/>
        <a:p>
          <a:endParaRPr lang="en-US"/>
        </a:p>
      </dgm:t>
    </dgm:pt>
    <dgm:pt modelId="{CAAFF315-0C8D-42D9-86F6-F13BE6D94432}" type="sibTrans" cxnId="{5E04D709-220E-4009-9778-07E543CF3D71}">
      <dgm:prSet/>
      <dgm:spPr/>
      <dgm:t>
        <a:bodyPr/>
        <a:lstStyle/>
        <a:p>
          <a:endParaRPr lang="en-US"/>
        </a:p>
      </dgm:t>
    </dgm:pt>
    <dgm:pt modelId="{E339AE14-FB3D-4F30-820C-687FAFE165E7}">
      <dgm:prSet/>
      <dgm:spPr/>
      <dgm:t>
        <a:bodyPr/>
        <a:lstStyle/>
        <a:p>
          <a:r>
            <a:rPr lang="en-US"/>
            <a:t>Smearing of feces or urinating purposely in areas outside the bathroom</a:t>
          </a:r>
        </a:p>
      </dgm:t>
    </dgm:pt>
    <dgm:pt modelId="{813178E7-427F-4B5B-988D-06B4C36D6F6D}" type="parTrans" cxnId="{421541AC-5032-485F-95C7-61276167451A}">
      <dgm:prSet/>
      <dgm:spPr/>
      <dgm:t>
        <a:bodyPr/>
        <a:lstStyle/>
        <a:p>
          <a:endParaRPr lang="en-US"/>
        </a:p>
      </dgm:t>
    </dgm:pt>
    <dgm:pt modelId="{C3FDCA7A-CED3-4686-8883-EAD1026FEA7C}" type="sibTrans" cxnId="{421541AC-5032-485F-95C7-61276167451A}">
      <dgm:prSet/>
      <dgm:spPr/>
      <dgm:t>
        <a:bodyPr/>
        <a:lstStyle/>
        <a:p>
          <a:endParaRPr lang="en-US"/>
        </a:p>
      </dgm:t>
    </dgm:pt>
    <dgm:pt modelId="{09ABC65F-AD20-4A65-86A8-444D3B4B66B2}">
      <dgm:prSet/>
      <dgm:spPr/>
      <dgm:t>
        <a:bodyPr/>
        <a:lstStyle/>
        <a:p>
          <a:r>
            <a:rPr lang="en-US"/>
            <a:t>“Humping” the furniture, animals or other children</a:t>
          </a:r>
        </a:p>
      </dgm:t>
    </dgm:pt>
    <dgm:pt modelId="{1A52BE47-A07D-4E9E-9020-008A8A4DCDF3}" type="parTrans" cxnId="{29D1619A-8713-48B7-A66C-382BE1B3066A}">
      <dgm:prSet/>
      <dgm:spPr/>
      <dgm:t>
        <a:bodyPr/>
        <a:lstStyle/>
        <a:p>
          <a:endParaRPr lang="en-US"/>
        </a:p>
      </dgm:t>
    </dgm:pt>
    <dgm:pt modelId="{17D62A69-368D-43D2-8F02-210B8B8C05AD}" type="sibTrans" cxnId="{29D1619A-8713-48B7-A66C-382BE1B3066A}">
      <dgm:prSet/>
      <dgm:spPr/>
      <dgm:t>
        <a:bodyPr/>
        <a:lstStyle/>
        <a:p>
          <a:endParaRPr lang="en-US"/>
        </a:p>
      </dgm:t>
    </dgm:pt>
    <dgm:pt modelId="{86CD4032-2612-4861-9BA8-67C28A5DA199}">
      <dgm:prSet/>
      <dgm:spPr/>
      <dgm:t>
        <a:bodyPr/>
        <a:lstStyle/>
        <a:p>
          <a:r>
            <a:rPr lang="en-US"/>
            <a:t>Forcing or manipulating others to have sex</a:t>
          </a:r>
        </a:p>
      </dgm:t>
    </dgm:pt>
    <dgm:pt modelId="{2E9475E9-DC8E-4FF6-A94B-51D68A4413A7}" type="parTrans" cxnId="{F8B1B66D-5CF5-41DF-BDA0-0E837BB7568A}">
      <dgm:prSet/>
      <dgm:spPr/>
      <dgm:t>
        <a:bodyPr/>
        <a:lstStyle/>
        <a:p>
          <a:endParaRPr lang="en-US"/>
        </a:p>
      </dgm:t>
    </dgm:pt>
    <dgm:pt modelId="{DFD44CF9-B364-4674-87FF-8283D16AE08D}" type="sibTrans" cxnId="{F8B1B66D-5CF5-41DF-BDA0-0E837BB7568A}">
      <dgm:prSet/>
      <dgm:spPr/>
      <dgm:t>
        <a:bodyPr/>
        <a:lstStyle/>
        <a:p>
          <a:endParaRPr lang="en-US"/>
        </a:p>
      </dgm:t>
    </dgm:pt>
    <dgm:pt modelId="{A33A0556-57AE-4AA8-A2B6-008CBF16BA2C}">
      <dgm:prSet/>
      <dgm:spPr/>
      <dgm:t>
        <a:bodyPr/>
        <a:lstStyle/>
        <a:p>
          <a:r>
            <a:rPr lang="en-US"/>
            <a:t>Inability to stop engaging in sexual behaviors</a:t>
          </a:r>
        </a:p>
      </dgm:t>
    </dgm:pt>
    <dgm:pt modelId="{A408E2A9-A54F-4234-BF94-D18DC3777DC0}" type="parTrans" cxnId="{93DCC0BA-0574-444D-B2E3-481690E063B9}">
      <dgm:prSet/>
      <dgm:spPr/>
      <dgm:t>
        <a:bodyPr/>
        <a:lstStyle/>
        <a:p>
          <a:endParaRPr lang="en-US"/>
        </a:p>
      </dgm:t>
    </dgm:pt>
    <dgm:pt modelId="{45BCA37F-6A8B-475C-A0D7-8A15B9523386}" type="sibTrans" cxnId="{93DCC0BA-0574-444D-B2E3-481690E063B9}">
      <dgm:prSet/>
      <dgm:spPr/>
      <dgm:t>
        <a:bodyPr/>
        <a:lstStyle/>
        <a:p>
          <a:endParaRPr lang="en-US"/>
        </a:p>
      </dgm:t>
    </dgm:pt>
    <dgm:pt modelId="{7E2AE7BC-1E0F-476E-B353-36303E9928A2}" type="pres">
      <dgm:prSet presAssocID="{52BE8B15-E929-436F-8540-9D618260A653}" presName="vert0" presStyleCnt="0">
        <dgm:presLayoutVars>
          <dgm:dir/>
          <dgm:animOne val="branch"/>
          <dgm:animLvl val="lvl"/>
        </dgm:presLayoutVars>
      </dgm:prSet>
      <dgm:spPr/>
    </dgm:pt>
    <dgm:pt modelId="{387AB3E3-8B85-4D0B-A9B9-0A54A84974D6}" type="pres">
      <dgm:prSet presAssocID="{ADF11E22-C6AD-4562-B118-1B777C2BB46F}" presName="thickLine" presStyleLbl="alignNode1" presStyleIdx="0" presStyleCnt="9"/>
      <dgm:spPr/>
    </dgm:pt>
    <dgm:pt modelId="{7DF9115F-C7D8-4BD2-893A-9B4A7B916031}" type="pres">
      <dgm:prSet presAssocID="{ADF11E22-C6AD-4562-B118-1B777C2BB46F}" presName="horz1" presStyleCnt="0"/>
      <dgm:spPr/>
    </dgm:pt>
    <dgm:pt modelId="{F13E2241-6B5D-4D50-B7D2-D353B81275C5}" type="pres">
      <dgm:prSet presAssocID="{ADF11E22-C6AD-4562-B118-1B777C2BB46F}" presName="tx1" presStyleLbl="revTx" presStyleIdx="0" presStyleCnt="9"/>
      <dgm:spPr/>
    </dgm:pt>
    <dgm:pt modelId="{3BA5D901-8FDA-4DF3-91A2-EFE604556A89}" type="pres">
      <dgm:prSet presAssocID="{ADF11E22-C6AD-4562-B118-1B777C2BB46F}" presName="vert1" presStyleCnt="0"/>
      <dgm:spPr/>
    </dgm:pt>
    <dgm:pt modelId="{7D4F3152-5203-4E4C-8915-8940B979A5F0}" type="pres">
      <dgm:prSet presAssocID="{A88C3C87-18B4-42CD-AD82-D727E0357DC0}" presName="thickLine" presStyleLbl="alignNode1" presStyleIdx="1" presStyleCnt="9"/>
      <dgm:spPr/>
    </dgm:pt>
    <dgm:pt modelId="{6BF713EF-01D4-46BF-B026-6CB23C916914}" type="pres">
      <dgm:prSet presAssocID="{A88C3C87-18B4-42CD-AD82-D727E0357DC0}" presName="horz1" presStyleCnt="0"/>
      <dgm:spPr/>
    </dgm:pt>
    <dgm:pt modelId="{D99753A6-8DF8-4344-8263-D5604FCAD08E}" type="pres">
      <dgm:prSet presAssocID="{A88C3C87-18B4-42CD-AD82-D727E0357DC0}" presName="tx1" presStyleLbl="revTx" presStyleIdx="1" presStyleCnt="9"/>
      <dgm:spPr/>
    </dgm:pt>
    <dgm:pt modelId="{35B7595F-C17E-4338-918C-EA5A8F100811}" type="pres">
      <dgm:prSet presAssocID="{A88C3C87-18B4-42CD-AD82-D727E0357DC0}" presName="vert1" presStyleCnt="0"/>
      <dgm:spPr/>
    </dgm:pt>
    <dgm:pt modelId="{A555CC17-985F-4DF3-8C01-2A3E78D73020}" type="pres">
      <dgm:prSet presAssocID="{A6F1C9C5-994D-41F6-BEC9-7DFF163076DC}" presName="thickLine" presStyleLbl="alignNode1" presStyleIdx="2" presStyleCnt="9"/>
      <dgm:spPr/>
    </dgm:pt>
    <dgm:pt modelId="{96E03D6A-16C9-480F-A702-0E0787C836CD}" type="pres">
      <dgm:prSet presAssocID="{A6F1C9C5-994D-41F6-BEC9-7DFF163076DC}" presName="horz1" presStyleCnt="0"/>
      <dgm:spPr/>
    </dgm:pt>
    <dgm:pt modelId="{9F306041-D6CD-4299-8C31-0B147A6C1E1E}" type="pres">
      <dgm:prSet presAssocID="{A6F1C9C5-994D-41F6-BEC9-7DFF163076DC}" presName="tx1" presStyleLbl="revTx" presStyleIdx="2" presStyleCnt="9"/>
      <dgm:spPr/>
    </dgm:pt>
    <dgm:pt modelId="{CE8753CD-20BA-4C0F-947B-1EF66432B32B}" type="pres">
      <dgm:prSet presAssocID="{A6F1C9C5-994D-41F6-BEC9-7DFF163076DC}" presName="vert1" presStyleCnt="0"/>
      <dgm:spPr/>
    </dgm:pt>
    <dgm:pt modelId="{5E4AEB41-40FA-45C3-8D19-D35870DD0857}" type="pres">
      <dgm:prSet presAssocID="{63BF190C-9ABE-41A9-A73F-31290A8CB4EB}" presName="thickLine" presStyleLbl="alignNode1" presStyleIdx="3" presStyleCnt="9"/>
      <dgm:spPr/>
    </dgm:pt>
    <dgm:pt modelId="{145E4684-8491-49D7-9B85-38F5AD5964C2}" type="pres">
      <dgm:prSet presAssocID="{63BF190C-9ABE-41A9-A73F-31290A8CB4EB}" presName="horz1" presStyleCnt="0"/>
      <dgm:spPr/>
    </dgm:pt>
    <dgm:pt modelId="{E45ACD70-1F5E-4A05-BD89-9E54B4BB8325}" type="pres">
      <dgm:prSet presAssocID="{63BF190C-9ABE-41A9-A73F-31290A8CB4EB}" presName="tx1" presStyleLbl="revTx" presStyleIdx="3" presStyleCnt="9"/>
      <dgm:spPr/>
    </dgm:pt>
    <dgm:pt modelId="{91ACCD04-9F2E-4545-9B4B-7730AF2FA012}" type="pres">
      <dgm:prSet presAssocID="{63BF190C-9ABE-41A9-A73F-31290A8CB4EB}" presName="vert1" presStyleCnt="0"/>
      <dgm:spPr/>
    </dgm:pt>
    <dgm:pt modelId="{6B64D97C-C015-4C50-B8C3-D63A2D610CE5}" type="pres">
      <dgm:prSet presAssocID="{7F20A0E7-D762-40D3-8326-24EC8BD47705}" presName="thickLine" presStyleLbl="alignNode1" presStyleIdx="4" presStyleCnt="9"/>
      <dgm:spPr/>
    </dgm:pt>
    <dgm:pt modelId="{61FACBE3-0394-409A-AE09-7EC4B10B3BEA}" type="pres">
      <dgm:prSet presAssocID="{7F20A0E7-D762-40D3-8326-24EC8BD47705}" presName="horz1" presStyleCnt="0"/>
      <dgm:spPr/>
    </dgm:pt>
    <dgm:pt modelId="{3E2720BC-C236-4C95-A214-147D1EB49A7C}" type="pres">
      <dgm:prSet presAssocID="{7F20A0E7-D762-40D3-8326-24EC8BD47705}" presName="tx1" presStyleLbl="revTx" presStyleIdx="4" presStyleCnt="9"/>
      <dgm:spPr/>
    </dgm:pt>
    <dgm:pt modelId="{2F1FEDF8-2275-4B2F-A740-A9EDD7BBEC11}" type="pres">
      <dgm:prSet presAssocID="{7F20A0E7-D762-40D3-8326-24EC8BD47705}" presName="vert1" presStyleCnt="0"/>
      <dgm:spPr/>
    </dgm:pt>
    <dgm:pt modelId="{4525CE93-53EA-4254-8BFA-112262FB5754}" type="pres">
      <dgm:prSet presAssocID="{E339AE14-FB3D-4F30-820C-687FAFE165E7}" presName="thickLine" presStyleLbl="alignNode1" presStyleIdx="5" presStyleCnt="9"/>
      <dgm:spPr/>
    </dgm:pt>
    <dgm:pt modelId="{D9ACE19A-25FF-4E71-A189-A1621C0B9859}" type="pres">
      <dgm:prSet presAssocID="{E339AE14-FB3D-4F30-820C-687FAFE165E7}" presName="horz1" presStyleCnt="0"/>
      <dgm:spPr/>
    </dgm:pt>
    <dgm:pt modelId="{6D851AC5-048A-4001-84BE-BEE0CF4BB6F2}" type="pres">
      <dgm:prSet presAssocID="{E339AE14-FB3D-4F30-820C-687FAFE165E7}" presName="tx1" presStyleLbl="revTx" presStyleIdx="5" presStyleCnt="9"/>
      <dgm:spPr/>
    </dgm:pt>
    <dgm:pt modelId="{189DEA3A-4DC2-46E5-8F4A-23623FD3082C}" type="pres">
      <dgm:prSet presAssocID="{E339AE14-FB3D-4F30-820C-687FAFE165E7}" presName="vert1" presStyleCnt="0"/>
      <dgm:spPr/>
    </dgm:pt>
    <dgm:pt modelId="{2D69F43D-DA3F-473A-8EB9-71DB0DAA105C}" type="pres">
      <dgm:prSet presAssocID="{09ABC65F-AD20-4A65-86A8-444D3B4B66B2}" presName="thickLine" presStyleLbl="alignNode1" presStyleIdx="6" presStyleCnt="9"/>
      <dgm:spPr/>
    </dgm:pt>
    <dgm:pt modelId="{1193D243-C547-4FBD-B578-3CC2AE362861}" type="pres">
      <dgm:prSet presAssocID="{09ABC65F-AD20-4A65-86A8-444D3B4B66B2}" presName="horz1" presStyleCnt="0"/>
      <dgm:spPr/>
    </dgm:pt>
    <dgm:pt modelId="{FD06912C-0CBE-4D33-826C-DD6902016177}" type="pres">
      <dgm:prSet presAssocID="{09ABC65F-AD20-4A65-86A8-444D3B4B66B2}" presName="tx1" presStyleLbl="revTx" presStyleIdx="6" presStyleCnt="9"/>
      <dgm:spPr/>
    </dgm:pt>
    <dgm:pt modelId="{B894F641-66A0-408F-9702-68FEF039ADE8}" type="pres">
      <dgm:prSet presAssocID="{09ABC65F-AD20-4A65-86A8-444D3B4B66B2}" presName="vert1" presStyleCnt="0"/>
      <dgm:spPr/>
    </dgm:pt>
    <dgm:pt modelId="{0F833D2E-9194-43F6-A889-4CC31DEE6197}" type="pres">
      <dgm:prSet presAssocID="{86CD4032-2612-4861-9BA8-67C28A5DA199}" presName="thickLine" presStyleLbl="alignNode1" presStyleIdx="7" presStyleCnt="9"/>
      <dgm:spPr/>
    </dgm:pt>
    <dgm:pt modelId="{6359E946-8CCE-40F1-B296-FE6C1D0975E5}" type="pres">
      <dgm:prSet presAssocID="{86CD4032-2612-4861-9BA8-67C28A5DA199}" presName="horz1" presStyleCnt="0"/>
      <dgm:spPr/>
    </dgm:pt>
    <dgm:pt modelId="{5896FAE2-7273-4B02-B83E-C21EF980C885}" type="pres">
      <dgm:prSet presAssocID="{86CD4032-2612-4861-9BA8-67C28A5DA199}" presName="tx1" presStyleLbl="revTx" presStyleIdx="7" presStyleCnt="9"/>
      <dgm:spPr/>
    </dgm:pt>
    <dgm:pt modelId="{7A03D5ED-0971-43BE-8C7F-2E1DF198E4F5}" type="pres">
      <dgm:prSet presAssocID="{86CD4032-2612-4861-9BA8-67C28A5DA199}" presName="vert1" presStyleCnt="0"/>
      <dgm:spPr/>
    </dgm:pt>
    <dgm:pt modelId="{E11021E3-89BA-496C-A346-DF343BF1BE81}" type="pres">
      <dgm:prSet presAssocID="{A33A0556-57AE-4AA8-A2B6-008CBF16BA2C}" presName="thickLine" presStyleLbl="alignNode1" presStyleIdx="8" presStyleCnt="9"/>
      <dgm:spPr/>
    </dgm:pt>
    <dgm:pt modelId="{01D8B3BB-7B75-4D5C-B89F-3424F96F6B42}" type="pres">
      <dgm:prSet presAssocID="{A33A0556-57AE-4AA8-A2B6-008CBF16BA2C}" presName="horz1" presStyleCnt="0"/>
      <dgm:spPr/>
    </dgm:pt>
    <dgm:pt modelId="{4A81AB96-4842-40F2-8BDA-9961393F2B98}" type="pres">
      <dgm:prSet presAssocID="{A33A0556-57AE-4AA8-A2B6-008CBF16BA2C}" presName="tx1" presStyleLbl="revTx" presStyleIdx="8" presStyleCnt="9"/>
      <dgm:spPr/>
    </dgm:pt>
    <dgm:pt modelId="{48E250DF-4329-4BD2-AA44-33F77E598011}" type="pres">
      <dgm:prSet presAssocID="{A33A0556-57AE-4AA8-A2B6-008CBF16BA2C}" presName="vert1" presStyleCnt="0"/>
      <dgm:spPr/>
    </dgm:pt>
  </dgm:ptLst>
  <dgm:cxnLst>
    <dgm:cxn modelId="{2EB9A209-1639-4BAA-8EF3-8F076CD2FE3B}" type="presOf" srcId="{7F20A0E7-D762-40D3-8326-24EC8BD47705}" destId="{3E2720BC-C236-4C95-A214-147D1EB49A7C}" srcOrd="0" destOrd="0" presId="urn:microsoft.com/office/officeart/2008/layout/LinedList"/>
    <dgm:cxn modelId="{5E04D709-220E-4009-9778-07E543CF3D71}" srcId="{52BE8B15-E929-436F-8540-9D618260A653}" destId="{7F20A0E7-D762-40D3-8326-24EC8BD47705}" srcOrd="4" destOrd="0" parTransId="{F7D8603C-8917-45A2-B691-EE8DC5170D4D}" sibTransId="{CAAFF315-0C8D-42D9-86F6-F13BE6D94432}"/>
    <dgm:cxn modelId="{950C050C-E15C-4B6F-A129-E2B4E9E3B383}" srcId="{52BE8B15-E929-436F-8540-9D618260A653}" destId="{ADF11E22-C6AD-4562-B118-1B777C2BB46F}" srcOrd="0" destOrd="0" parTransId="{5DB249C9-DC91-4E24-BD4E-DA7DBE69EC73}" sibTransId="{D824DFA0-0B48-471A-AE47-783B42FCF5F3}"/>
    <dgm:cxn modelId="{58185E24-8CAE-439C-BA0E-855196361CAA}" type="presOf" srcId="{A6F1C9C5-994D-41F6-BEC9-7DFF163076DC}" destId="{9F306041-D6CD-4299-8C31-0B147A6C1E1E}" srcOrd="0" destOrd="0" presId="urn:microsoft.com/office/officeart/2008/layout/LinedList"/>
    <dgm:cxn modelId="{F8B1B66D-5CF5-41DF-BDA0-0E837BB7568A}" srcId="{52BE8B15-E929-436F-8540-9D618260A653}" destId="{86CD4032-2612-4861-9BA8-67C28A5DA199}" srcOrd="7" destOrd="0" parTransId="{2E9475E9-DC8E-4FF6-A94B-51D68A4413A7}" sibTransId="{DFD44CF9-B364-4674-87FF-8283D16AE08D}"/>
    <dgm:cxn modelId="{1555ED6F-24C5-4CD2-BFE8-EB09E7BCA580}" type="presOf" srcId="{A88C3C87-18B4-42CD-AD82-D727E0357DC0}" destId="{D99753A6-8DF8-4344-8263-D5604FCAD08E}" srcOrd="0" destOrd="0" presId="urn:microsoft.com/office/officeart/2008/layout/LinedList"/>
    <dgm:cxn modelId="{EA196778-7610-4976-A325-257086DDA03F}" type="presOf" srcId="{09ABC65F-AD20-4A65-86A8-444D3B4B66B2}" destId="{FD06912C-0CBE-4D33-826C-DD6902016177}" srcOrd="0" destOrd="0" presId="urn:microsoft.com/office/officeart/2008/layout/LinedList"/>
    <dgm:cxn modelId="{758BFD7E-68BE-4060-A406-931F6F9541BF}" srcId="{52BE8B15-E929-436F-8540-9D618260A653}" destId="{A88C3C87-18B4-42CD-AD82-D727E0357DC0}" srcOrd="1" destOrd="0" parTransId="{6F22B64E-4D38-4339-95EB-EC34D2C50002}" sibTransId="{CF90BC52-AEFE-4E38-B04E-9C346A158BAB}"/>
    <dgm:cxn modelId="{E78FF880-B363-4FCF-BA66-3A96ED481338}" type="presOf" srcId="{E339AE14-FB3D-4F30-820C-687FAFE165E7}" destId="{6D851AC5-048A-4001-84BE-BEE0CF4BB6F2}" srcOrd="0" destOrd="0" presId="urn:microsoft.com/office/officeart/2008/layout/LinedList"/>
    <dgm:cxn modelId="{88780F94-6980-4D2C-81A3-3DE895D2FFE2}" type="presOf" srcId="{63BF190C-9ABE-41A9-A73F-31290A8CB4EB}" destId="{E45ACD70-1F5E-4A05-BD89-9E54B4BB8325}" srcOrd="0" destOrd="0" presId="urn:microsoft.com/office/officeart/2008/layout/LinedList"/>
    <dgm:cxn modelId="{FBD61895-2D76-4477-A816-15905683BC24}" srcId="{52BE8B15-E929-436F-8540-9D618260A653}" destId="{A6F1C9C5-994D-41F6-BEC9-7DFF163076DC}" srcOrd="2" destOrd="0" parTransId="{7ECC6DB7-3F6C-45F8-94D0-5FFFA7948AAB}" sibTransId="{1EEB78EF-E11E-432B-8FE5-2CB6BD046AA2}"/>
    <dgm:cxn modelId="{29D1619A-8713-48B7-A66C-382BE1B3066A}" srcId="{52BE8B15-E929-436F-8540-9D618260A653}" destId="{09ABC65F-AD20-4A65-86A8-444D3B4B66B2}" srcOrd="6" destOrd="0" parTransId="{1A52BE47-A07D-4E9E-9020-008A8A4DCDF3}" sibTransId="{17D62A69-368D-43D2-8F02-210B8B8C05AD}"/>
    <dgm:cxn modelId="{493888A3-8997-4107-8B02-C4D054D6777D}" srcId="{52BE8B15-E929-436F-8540-9D618260A653}" destId="{63BF190C-9ABE-41A9-A73F-31290A8CB4EB}" srcOrd="3" destOrd="0" parTransId="{12B41365-5D88-4C7B-BD5A-191C6E2221EB}" sibTransId="{76B3EF09-0DEF-40F0-A39C-3F9731E7879E}"/>
    <dgm:cxn modelId="{421541AC-5032-485F-95C7-61276167451A}" srcId="{52BE8B15-E929-436F-8540-9D618260A653}" destId="{E339AE14-FB3D-4F30-820C-687FAFE165E7}" srcOrd="5" destOrd="0" parTransId="{813178E7-427F-4B5B-988D-06B4C36D6F6D}" sibTransId="{C3FDCA7A-CED3-4686-8883-EAD1026FEA7C}"/>
    <dgm:cxn modelId="{93DCC0BA-0574-444D-B2E3-481690E063B9}" srcId="{52BE8B15-E929-436F-8540-9D618260A653}" destId="{A33A0556-57AE-4AA8-A2B6-008CBF16BA2C}" srcOrd="8" destOrd="0" parTransId="{A408E2A9-A54F-4234-BF94-D18DC3777DC0}" sibTransId="{45BCA37F-6A8B-475C-A0D7-8A15B9523386}"/>
    <dgm:cxn modelId="{BD1408CE-4CF4-41B5-AABF-E7702FDB0398}" type="presOf" srcId="{86CD4032-2612-4861-9BA8-67C28A5DA199}" destId="{5896FAE2-7273-4B02-B83E-C21EF980C885}" srcOrd="0" destOrd="0" presId="urn:microsoft.com/office/officeart/2008/layout/LinedList"/>
    <dgm:cxn modelId="{30C6A0E2-07AA-4CE3-98EF-39F5D4DFC57C}" type="presOf" srcId="{52BE8B15-E929-436F-8540-9D618260A653}" destId="{7E2AE7BC-1E0F-476E-B353-36303E9928A2}" srcOrd="0" destOrd="0" presId="urn:microsoft.com/office/officeart/2008/layout/LinedList"/>
    <dgm:cxn modelId="{06E0F8F6-9864-4FBA-BECB-63861044E287}" type="presOf" srcId="{ADF11E22-C6AD-4562-B118-1B777C2BB46F}" destId="{F13E2241-6B5D-4D50-B7D2-D353B81275C5}" srcOrd="0" destOrd="0" presId="urn:microsoft.com/office/officeart/2008/layout/LinedList"/>
    <dgm:cxn modelId="{362A86F8-DF4E-4BFB-A9C5-DF88F7209CF7}" type="presOf" srcId="{A33A0556-57AE-4AA8-A2B6-008CBF16BA2C}" destId="{4A81AB96-4842-40F2-8BDA-9961393F2B98}" srcOrd="0" destOrd="0" presId="urn:microsoft.com/office/officeart/2008/layout/LinedList"/>
    <dgm:cxn modelId="{145398FF-9BDE-4012-A95E-75D470585139}" type="presParOf" srcId="{7E2AE7BC-1E0F-476E-B353-36303E9928A2}" destId="{387AB3E3-8B85-4D0B-A9B9-0A54A84974D6}" srcOrd="0" destOrd="0" presId="urn:microsoft.com/office/officeart/2008/layout/LinedList"/>
    <dgm:cxn modelId="{7964AB2B-3E81-4AE2-8544-713418A5DB0A}" type="presParOf" srcId="{7E2AE7BC-1E0F-476E-B353-36303E9928A2}" destId="{7DF9115F-C7D8-4BD2-893A-9B4A7B916031}" srcOrd="1" destOrd="0" presId="urn:microsoft.com/office/officeart/2008/layout/LinedList"/>
    <dgm:cxn modelId="{920E2239-52A3-47D2-ADF5-3ED0EC05CBF6}" type="presParOf" srcId="{7DF9115F-C7D8-4BD2-893A-9B4A7B916031}" destId="{F13E2241-6B5D-4D50-B7D2-D353B81275C5}" srcOrd="0" destOrd="0" presId="urn:microsoft.com/office/officeart/2008/layout/LinedList"/>
    <dgm:cxn modelId="{0A02BDA0-8EB3-4A4B-8D78-1DDCBDAEC09E}" type="presParOf" srcId="{7DF9115F-C7D8-4BD2-893A-9B4A7B916031}" destId="{3BA5D901-8FDA-4DF3-91A2-EFE604556A89}" srcOrd="1" destOrd="0" presId="urn:microsoft.com/office/officeart/2008/layout/LinedList"/>
    <dgm:cxn modelId="{EB2EE728-2A8C-4FBB-A9BB-E47231ACA50B}" type="presParOf" srcId="{7E2AE7BC-1E0F-476E-B353-36303E9928A2}" destId="{7D4F3152-5203-4E4C-8915-8940B979A5F0}" srcOrd="2" destOrd="0" presId="urn:microsoft.com/office/officeart/2008/layout/LinedList"/>
    <dgm:cxn modelId="{95A42DC3-3CC4-40F7-A7E5-E3E768F6204F}" type="presParOf" srcId="{7E2AE7BC-1E0F-476E-B353-36303E9928A2}" destId="{6BF713EF-01D4-46BF-B026-6CB23C916914}" srcOrd="3" destOrd="0" presId="urn:microsoft.com/office/officeart/2008/layout/LinedList"/>
    <dgm:cxn modelId="{A27DF413-9E77-4F13-AD23-C0A737D14FC9}" type="presParOf" srcId="{6BF713EF-01D4-46BF-B026-6CB23C916914}" destId="{D99753A6-8DF8-4344-8263-D5604FCAD08E}" srcOrd="0" destOrd="0" presId="urn:microsoft.com/office/officeart/2008/layout/LinedList"/>
    <dgm:cxn modelId="{9B2A1680-0FB0-49D0-8DF4-8D39A5D572A8}" type="presParOf" srcId="{6BF713EF-01D4-46BF-B026-6CB23C916914}" destId="{35B7595F-C17E-4338-918C-EA5A8F100811}" srcOrd="1" destOrd="0" presId="urn:microsoft.com/office/officeart/2008/layout/LinedList"/>
    <dgm:cxn modelId="{F313B003-DBD8-402F-B21C-680948696129}" type="presParOf" srcId="{7E2AE7BC-1E0F-476E-B353-36303E9928A2}" destId="{A555CC17-985F-4DF3-8C01-2A3E78D73020}" srcOrd="4" destOrd="0" presId="urn:microsoft.com/office/officeart/2008/layout/LinedList"/>
    <dgm:cxn modelId="{529B5C6F-3751-41A6-B716-C665C4FA1A95}" type="presParOf" srcId="{7E2AE7BC-1E0F-476E-B353-36303E9928A2}" destId="{96E03D6A-16C9-480F-A702-0E0787C836CD}" srcOrd="5" destOrd="0" presId="urn:microsoft.com/office/officeart/2008/layout/LinedList"/>
    <dgm:cxn modelId="{836B9048-1511-4C62-932B-0480D16259EC}" type="presParOf" srcId="{96E03D6A-16C9-480F-A702-0E0787C836CD}" destId="{9F306041-D6CD-4299-8C31-0B147A6C1E1E}" srcOrd="0" destOrd="0" presId="urn:microsoft.com/office/officeart/2008/layout/LinedList"/>
    <dgm:cxn modelId="{A10F7CF1-2A5D-4F5E-ADCB-564D09FEAF50}" type="presParOf" srcId="{96E03D6A-16C9-480F-A702-0E0787C836CD}" destId="{CE8753CD-20BA-4C0F-947B-1EF66432B32B}" srcOrd="1" destOrd="0" presId="urn:microsoft.com/office/officeart/2008/layout/LinedList"/>
    <dgm:cxn modelId="{E89400B4-DE4D-4346-B8D8-4789C04E14E7}" type="presParOf" srcId="{7E2AE7BC-1E0F-476E-B353-36303E9928A2}" destId="{5E4AEB41-40FA-45C3-8D19-D35870DD0857}" srcOrd="6" destOrd="0" presId="urn:microsoft.com/office/officeart/2008/layout/LinedList"/>
    <dgm:cxn modelId="{2C54D4C7-26D0-4CEC-8B39-42C7CB007B19}" type="presParOf" srcId="{7E2AE7BC-1E0F-476E-B353-36303E9928A2}" destId="{145E4684-8491-49D7-9B85-38F5AD5964C2}" srcOrd="7" destOrd="0" presId="urn:microsoft.com/office/officeart/2008/layout/LinedList"/>
    <dgm:cxn modelId="{323BBE28-0EE8-4454-9914-4A31AC3C9A61}" type="presParOf" srcId="{145E4684-8491-49D7-9B85-38F5AD5964C2}" destId="{E45ACD70-1F5E-4A05-BD89-9E54B4BB8325}" srcOrd="0" destOrd="0" presId="urn:microsoft.com/office/officeart/2008/layout/LinedList"/>
    <dgm:cxn modelId="{890103DD-D50D-4E33-A45E-78B95EFE3C59}" type="presParOf" srcId="{145E4684-8491-49D7-9B85-38F5AD5964C2}" destId="{91ACCD04-9F2E-4545-9B4B-7730AF2FA012}" srcOrd="1" destOrd="0" presId="urn:microsoft.com/office/officeart/2008/layout/LinedList"/>
    <dgm:cxn modelId="{E893D8BD-B2F5-402B-B7CF-04C0C092899A}" type="presParOf" srcId="{7E2AE7BC-1E0F-476E-B353-36303E9928A2}" destId="{6B64D97C-C015-4C50-B8C3-D63A2D610CE5}" srcOrd="8" destOrd="0" presId="urn:microsoft.com/office/officeart/2008/layout/LinedList"/>
    <dgm:cxn modelId="{E66D82DF-37DD-40B7-B374-DCC14E9872EE}" type="presParOf" srcId="{7E2AE7BC-1E0F-476E-B353-36303E9928A2}" destId="{61FACBE3-0394-409A-AE09-7EC4B10B3BEA}" srcOrd="9" destOrd="0" presId="urn:microsoft.com/office/officeart/2008/layout/LinedList"/>
    <dgm:cxn modelId="{D760000D-0B5A-4976-AC69-547F96F8E16A}" type="presParOf" srcId="{61FACBE3-0394-409A-AE09-7EC4B10B3BEA}" destId="{3E2720BC-C236-4C95-A214-147D1EB49A7C}" srcOrd="0" destOrd="0" presId="urn:microsoft.com/office/officeart/2008/layout/LinedList"/>
    <dgm:cxn modelId="{D0E1FF58-87AC-4BBD-9B12-B9FEB6A943BF}" type="presParOf" srcId="{61FACBE3-0394-409A-AE09-7EC4B10B3BEA}" destId="{2F1FEDF8-2275-4B2F-A740-A9EDD7BBEC11}" srcOrd="1" destOrd="0" presId="urn:microsoft.com/office/officeart/2008/layout/LinedList"/>
    <dgm:cxn modelId="{7A27BF4A-687F-4856-BA49-9C0AEDFB4127}" type="presParOf" srcId="{7E2AE7BC-1E0F-476E-B353-36303E9928A2}" destId="{4525CE93-53EA-4254-8BFA-112262FB5754}" srcOrd="10" destOrd="0" presId="urn:microsoft.com/office/officeart/2008/layout/LinedList"/>
    <dgm:cxn modelId="{90D07C57-A10A-43D2-A378-4B90A1CE3CD6}" type="presParOf" srcId="{7E2AE7BC-1E0F-476E-B353-36303E9928A2}" destId="{D9ACE19A-25FF-4E71-A189-A1621C0B9859}" srcOrd="11" destOrd="0" presId="urn:microsoft.com/office/officeart/2008/layout/LinedList"/>
    <dgm:cxn modelId="{E1250817-3E1C-4A0B-BDEE-084C9F1456E3}" type="presParOf" srcId="{D9ACE19A-25FF-4E71-A189-A1621C0B9859}" destId="{6D851AC5-048A-4001-84BE-BEE0CF4BB6F2}" srcOrd="0" destOrd="0" presId="urn:microsoft.com/office/officeart/2008/layout/LinedList"/>
    <dgm:cxn modelId="{3319D161-378D-48DD-BC28-19BAB56296D1}" type="presParOf" srcId="{D9ACE19A-25FF-4E71-A189-A1621C0B9859}" destId="{189DEA3A-4DC2-46E5-8F4A-23623FD3082C}" srcOrd="1" destOrd="0" presId="urn:microsoft.com/office/officeart/2008/layout/LinedList"/>
    <dgm:cxn modelId="{D43735C5-9202-4974-96CA-58676DC23980}" type="presParOf" srcId="{7E2AE7BC-1E0F-476E-B353-36303E9928A2}" destId="{2D69F43D-DA3F-473A-8EB9-71DB0DAA105C}" srcOrd="12" destOrd="0" presId="urn:microsoft.com/office/officeart/2008/layout/LinedList"/>
    <dgm:cxn modelId="{B2115183-5160-47C3-A1FA-09F94745C241}" type="presParOf" srcId="{7E2AE7BC-1E0F-476E-B353-36303E9928A2}" destId="{1193D243-C547-4FBD-B578-3CC2AE362861}" srcOrd="13" destOrd="0" presId="urn:microsoft.com/office/officeart/2008/layout/LinedList"/>
    <dgm:cxn modelId="{5D9F1FF7-35B0-4DD1-91CF-263324777DC5}" type="presParOf" srcId="{1193D243-C547-4FBD-B578-3CC2AE362861}" destId="{FD06912C-0CBE-4D33-826C-DD6902016177}" srcOrd="0" destOrd="0" presId="urn:microsoft.com/office/officeart/2008/layout/LinedList"/>
    <dgm:cxn modelId="{D240B4BB-EA3E-411F-BF26-1342EA73D4E8}" type="presParOf" srcId="{1193D243-C547-4FBD-B578-3CC2AE362861}" destId="{B894F641-66A0-408F-9702-68FEF039ADE8}" srcOrd="1" destOrd="0" presId="urn:microsoft.com/office/officeart/2008/layout/LinedList"/>
    <dgm:cxn modelId="{A1268299-EF1B-4446-B214-E4ED61B14B46}" type="presParOf" srcId="{7E2AE7BC-1E0F-476E-B353-36303E9928A2}" destId="{0F833D2E-9194-43F6-A889-4CC31DEE6197}" srcOrd="14" destOrd="0" presId="urn:microsoft.com/office/officeart/2008/layout/LinedList"/>
    <dgm:cxn modelId="{2B4C23F4-E28C-4D17-BF19-7B3B82A15837}" type="presParOf" srcId="{7E2AE7BC-1E0F-476E-B353-36303E9928A2}" destId="{6359E946-8CCE-40F1-B296-FE6C1D0975E5}" srcOrd="15" destOrd="0" presId="urn:microsoft.com/office/officeart/2008/layout/LinedList"/>
    <dgm:cxn modelId="{E9A0F55E-CA0C-48A1-9874-451878ED6867}" type="presParOf" srcId="{6359E946-8CCE-40F1-B296-FE6C1D0975E5}" destId="{5896FAE2-7273-4B02-B83E-C21EF980C885}" srcOrd="0" destOrd="0" presId="urn:microsoft.com/office/officeart/2008/layout/LinedList"/>
    <dgm:cxn modelId="{4E493B3C-A7C0-4C7A-BCB4-F20B3E294F53}" type="presParOf" srcId="{6359E946-8CCE-40F1-B296-FE6C1D0975E5}" destId="{7A03D5ED-0971-43BE-8C7F-2E1DF198E4F5}" srcOrd="1" destOrd="0" presId="urn:microsoft.com/office/officeart/2008/layout/LinedList"/>
    <dgm:cxn modelId="{0571EC1B-D75C-4316-AC91-023C3CACB188}" type="presParOf" srcId="{7E2AE7BC-1E0F-476E-B353-36303E9928A2}" destId="{E11021E3-89BA-496C-A346-DF343BF1BE81}" srcOrd="16" destOrd="0" presId="urn:microsoft.com/office/officeart/2008/layout/LinedList"/>
    <dgm:cxn modelId="{411679C7-B2EF-46EE-8669-5FED3E0CC82C}" type="presParOf" srcId="{7E2AE7BC-1E0F-476E-B353-36303E9928A2}" destId="{01D8B3BB-7B75-4D5C-B89F-3424F96F6B42}" srcOrd="17" destOrd="0" presId="urn:microsoft.com/office/officeart/2008/layout/LinedList"/>
    <dgm:cxn modelId="{149F49D9-A69F-468E-8DC8-1C7125CC330C}" type="presParOf" srcId="{01D8B3BB-7B75-4D5C-B89F-3424F96F6B42}" destId="{4A81AB96-4842-40F2-8BDA-9961393F2B98}" srcOrd="0" destOrd="0" presId="urn:microsoft.com/office/officeart/2008/layout/LinedList"/>
    <dgm:cxn modelId="{50099908-4A5E-4324-9321-8ACFFFF7FD86}" type="presParOf" srcId="{01D8B3BB-7B75-4D5C-B89F-3424F96F6B42}" destId="{48E250DF-4329-4BD2-AA44-33F77E598011}"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75075607-4169-4B7C-B49F-37CD022276F8}"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2BE5DAC8-5899-4CE2-8D03-926B2C777ECE}">
      <dgm:prSet custT="1"/>
      <dgm:spPr/>
      <dgm:t>
        <a:bodyPr/>
        <a:lstStyle/>
        <a:p>
          <a:r>
            <a:rPr lang="en-US" sz="1500"/>
            <a:t>Comfort</a:t>
          </a:r>
        </a:p>
      </dgm:t>
    </dgm:pt>
    <dgm:pt modelId="{D7026F06-C1B4-4F13-85D4-0E9DEBA0DB8D}" type="parTrans" cxnId="{DA38D86A-CF5D-4DDB-8403-54548946081B}">
      <dgm:prSet/>
      <dgm:spPr/>
      <dgm:t>
        <a:bodyPr/>
        <a:lstStyle/>
        <a:p>
          <a:endParaRPr lang="en-US" sz="1500"/>
        </a:p>
      </dgm:t>
    </dgm:pt>
    <dgm:pt modelId="{116B452B-D39F-4796-B47E-D3E02C957F57}" type="sibTrans" cxnId="{DA38D86A-CF5D-4DDB-8403-54548946081B}">
      <dgm:prSet/>
      <dgm:spPr/>
      <dgm:t>
        <a:bodyPr/>
        <a:lstStyle/>
        <a:p>
          <a:endParaRPr lang="en-US" sz="1500"/>
        </a:p>
      </dgm:t>
    </dgm:pt>
    <dgm:pt modelId="{36E72416-F2D0-4AA3-82A4-67CA92B6CD44}">
      <dgm:prSet custT="1"/>
      <dgm:spPr/>
      <dgm:t>
        <a:bodyPr/>
        <a:lstStyle/>
        <a:p>
          <a:r>
            <a:rPr lang="en-US" sz="1500"/>
            <a:t>Reassure</a:t>
          </a:r>
        </a:p>
      </dgm:t>
    </dgm:pt>
    <dgm:pt modelId="{A27B09F5-9A6D-4068-B2A4-A7AC0649F705}" type="parTrans" cxnId="{669C0A80-3E3E-4598-BD16-936D5683DF41}">
      <dgm:prSet/>
      <dgm:spPr/>
      <dgm:t>
        <a:bodyPr/>
        <a:lstStyle/>
        <a:p>
          <a:endParaRPr lang="en-US" sz="1500"/>
        </a:p>
      </dgm:t>
    </dgm:pt>
    <dgm:pt modelId="{AFD7780D-EB16-4D0C-8C4F-7B3FAA86D7B5}" type="sibTrans" cxnId="{669C0A80-3E3E-4598-BD16-936D5683DF41}">
      <dgm:prSet/>
      <dgm:spPr/>
      <dgm:t>
        <a:bodyPr/>
        <a:lstStyle/>
        <a:p>
          <a:endParaRPr lang="en-US" sz="1500"/>
        </a:p>
      </dgm:t>
    </dgm:pt>
    <dgm:pt modelId="{9991B6EE-DF47-4690-9339-F18FC495789E}">
      <dgm:prSet custT="1"/>
      <dgm:spPr/>
      <dgm:t>
        <a:bodyPr/>
        <a:lstStyle/>
        <a:p>
          <a:r>
            <a:rPr lang="en-US" sz="1500"/>
            <a:t>Manage Reactions</a:t>
          </a:r>
        </a:p>
      </dgm:t>
    </dgm:pt>
    <dgm:pt modelId="{A4A6F328-FC23-4DCD-A113-7D115A117E68}" type="parTrans" cxnId="{62A61A2B-5B88-4643-97B7-0C181D455618}">
      <dgm:prSet/>
      <dgm:spPr/>
      <dgm:t>
        <a:bodyPr/>
        <a:lstStyle/>
        <a:p>
          <a:endParaRPr lang="en-US" sz="1500"/>
        </a:p>
      </dgm:t>
    </dgm:pt>
    <dgm:pt modelId="{1F0BA79C-118B-43AD-B0CA-FF97C1BFD90B}" type="sibTrans" cxnId="{62A61A2B-5B88-4643-97B7-0C181D455618}">
      <dgm:prSet/>
      <dgm:spPr/>
      <dgm:t>
        <a:bodyPr/>
        <a:lstStyle/>
        <a:p>
          <a:endParaRPr lang="en-US" sz="1500"/>
        </a:p>
      </dgm:t>
    </dgm:pt>
    <dgm:pt modelId="{BAC991FC-AAED-42BC-9AF0-09477D8CC4E1}">
      <dgm:prSet custT="1"/>
      <dgm:spPr/>
      <dgm:t>
        <a:bodyPr/>
        <a:lstStyle/>
        <a:p>
          <a:r>
            <a:rPr lang="en-US" sz="1500"/>
            <a:t>Do Not Force</a:t>
          </a:r>
        </a:p>
      </dgm:t>
    </dgm:pt>
    <dgm:pt modelId="{725444A5-2001-4049-ACE6-0C7CC54C4D17}" type="parTrans" cxnId="{50E9F8D5-EAA9-450F-95F3-241D64314F91}">
      <dgm:prSet/>
      <dgm:spPr/>
      <dgm:t>
        <a:bodyPr/>
        <a:lstStyle/>
        <a:p>
          <a:endParaRPr lang="en-US" sz="1500"/>
        </a:p>
      </dgm:t>
    </dgm:pt>
    <dgm:pt modelId="{6FAC65E1-3BE3-4548-9FFC-C6A8445FE672}" type="sibTrans" cxnId="{50E9F8D5-EAA9-450F-95F3-241D64314F91}">
      <dgm:prSet/>
      <dgm:spPr/>
      <dgm:t>
        <a:bodyPr/>
        <a:lstStyle/>
        <a:p>
          <a:endParaRPr lang="en-US" sz="1500"/>
        </a:p>
      </dgm:t>
    </dgm:pt>
    <dgm:pt modelId="{F06FCB39-0B9B-48E8-A7B7-9A2B8FF390EB}">
      <dgm:prSet custT="1"/>
      <dgm:spPr/>
      <dgm:t>
        <a:bodyPr/>
        <a:lstStyle/>
        <a:p>
          <a:r>
            <a:rPr lang="en-US" sz="1500" dirty="0"/>
            <a:t>Use The Child’s Terms/</a:t>
          </a:r>
          <a:br>
            <a:rPr lang="en-US" sz="1500" dirty="0"/>
          </a:br>
          <a:r>
            <a:rPr lang="en-US" sz="1500" dirty="0"/>
            <a:t>Language</a:t>
          </a:r>
        </a:p>
      </dgm:t>
    </dgm:pt>
    <dgm:pt modelId="{EF89CD51-47A1-4C3E-91EC-AF38BD0A1B34}" type="parTrans" cxnId="{8EA77E10-ADBD-46E9-9F9A-EBE90064C772}">
      <dgm:prSet/>
      <dgm:spPr/>
      <dgm:t>
        <a:bodyPr/>
        <a:lstStyle/>
        <a:p>
          <a:endParaRPr lang="en-US" sz="1500"/>
        </a:p>
      </dgm:t>
    </dgm:pt>
    <dgm:pt modelId="{032E4E65-9E8B-4231-8BF4-5821D4D8735D}" type="sibTrans" cxnId="{8EA77E10-ADBD-46E9-9F9A-EBE90064C772}">
      <dgm:prSet/>
      <dgm:spPr/>
      <dgm:t>
        <a:bodyPr/>
        <a:lstStyle/>
        <a:p>
          <a:endParaRPr lang="en-US" sz="1500"/>
        </a:p>
      </dgm:t>
    </dgm:pt>
    <dgm:pt modelId="{ADB9922B-BD71-4D7A-B195-8548FB135799}">
      <dgm:prSet custT="1"/>
      <dgm:spPr/>
      <dgm:t>
        <a:bodyPr/>
        <a:lstStyle/>
        <a:p>
          <a:r>
            <a:rPr lang="en-US" sz="1500"/>
            <a:t>No “Why” Questions</a:t>
          </a:r>
        </a:p>
      </dgm:t>
    </dgm:pt>
    <dgm:pt modelId="{47B42B65-C90B-4CAA-8E5D-F169B5F5A43C}" type="parTrans" cxnId="{BE65D706-07E7-446C-B334-44B7A7606043}">
      <dgm:prSet/>
      <dgm:spPr/>
      <dgm:t>
        <a:bodyPr/>
        <a:lstStyle/>
        <a:p>
          <a:endParaRPr lang="en-US" sz="1500"/>
        </a:p>
      </dgm:t>
    </dgm:pt>
    <dgm:pt modelId="{D970DDF4-8E91-435E-865E-4A63B60F32A5}" type="sibTrans" cxnId="{BE65D706-07E7-446C-B334-44B7A7606043}">
      <dgm:prSet/>
      <dgm:spPr/>
      <dgm:t>
        <a:bodyPr/>
        <a:lstStyle/>
        <a:p>
          <a:endParaRPr lang="en-US" sz="1500"/>
        </a:p>
      </dgm:t>
    </dgm:pt>
    <dgm:pt modelId="{F9771605-E34D-4257-9D07-E1BB0110FAA4}">
      <dgm:prSet custT="1"/>
      <dgm:spPr/>
      <dgm:t>
        <a:bodyPr/>
        <a:lstStyle/>
        <a:p>
          <a:r>
            <a:rPr lang="en-US" sz="1500"/>
            <a:t>Be Honest</a:t>
          </a:r>
        </a:p>
      </dgm:t>
    </dgm:pt>
    <dgm:pt modelId="{6427EA39-A070-4A83-A574-549B726A606E}" type="parTrans" cxnId="{F5F46AAA-FFEF-4015-8767-08AD8B24ECAB}">
      <dgm:prSet/>
      <dgm:spPr/>
      <dgm:t>
        <a:bodyPr/>
        <a:lstStyle/>
        <a:p>
          <a:endParaRPr lang="en-US" sz="1500"/>
        </a:p>
      </dgm:t>
    </dgm:pt>
    <dgm:pt modelId="{C19089B4-7EAB-411C-845D-FE80F95DCE8C}" type="sibTrans" cxnId="{F5F46AAA-FFEF-4015-8767-08AD8B24ECAB}">
      <dgm:prSet/>
      <dgm:spPr/>
      <dgm:t>
        <a:bodyPr/>
        <a:lstStyle/>
        <a:p>
          <a:endParaRPr lang="en-US" sz="1500"/>
        </a:p>
      </dgm:t>
    </dgm:pt>
    <dgm:pt modelId="{06AC9864-6586-4D2D-ABF6-65CD25FF88D9}">
      <dgm:prSet custT="1"/>
      <dgm:spPr/>
      <dgm:t>
        <a:bodyPr/>
        <a:lstStyle/>
        <a:p>
          <a:r>
            <a:rPr lang="en-US" sz="1500"/>
            <a:t>Offer Support</a:t>
          </a:r>
        </a:p>
      </dgm:t>
    </dgm:pt>
    <dgm:pt modelId="{6456C901-1D04-4466-B8E6-C1069B19B2F4}" type="parTrans" cxnId="{E42AD35F-78C5-4813-957D-B10CCE164EDE}">
      <dgm:prSet/>
      <dgm:spPr/>
      <dgm:t>
        <a:bodyPr/>
        <a:lstStyle/>
        <a:p>
          <a:endParaRPr lang="en-US" sz="1500"/>
        </a:p>
      </dgm:t>
    </dgm:pt>
    <dgm:pt modelId="{690938C8-E530-43C3-B7B2-2DAA959DD481}" type="sibTrans" cxnId="{E42AD35F-78C5-4813-957D-B10CCE164EDE}">
      <dgm:prSet/>
      <dgm:spPr/>
      <dgm:t>
        <a:bodyPr/>
        <a:lstStyle/>
        <a:p>
          <a:endParaRPr lang="en-US" sz="1500"/>
        </a:p>
      </dgm:t>
    </dgm:pt>
    <dgm:pt modelId="{769361E3-E9BA-45EC-B64B-9B314ADCBD07}">
      <dgm:prSet custT="1"/>
      <dgm:spPr/>
      <dgm:t>
        <a:bodyPr/>
        <a:lstStyle/>
        <a:p>
          <a:r>
            <a:rPr lang="en-US" sz="1500"/>
            <a:t>REPORT</a:t>
          </a:r>
        </a:p>
      </dgm:t>
    </dgm:pt>
    <dgm:pt modelId="{72A5031E-EE49-48DA-A2DC-EAECAC1853CA}" type="parTrans" cxnId="{C379418D-8C99-4918-AC88-908A52D94FA0}">
      <dgm:prSet/>
      <dgm:spPr/>
      <dgm:t>
        <a:bodyPr/>
        <a:lstStyle/>
        <a:p>
          <a:endParaRPr lang="en-US" sz="1500"/>
        </a:p>
      </dgm:t>
    </dgm:pt>
    <dgm:pt modelId="{6A5E2C3B-89D0-496C-8AFA-FC1EA67681DD}" type="sibTrans" cxnId="{C379418D-8C99-4918-AC88-908A52D94FA0}">
      <dgm:prSet/>
      <dgm:spPr/>
      <dgm:t>
        <a:bodyPr/>
        <a:lstStyle/>
        <a:p>
          <a:endParaRPr lang="en-US" sz="1500"/>
        </a:p>
      </dgm:t>
    </dgm:pt>
    <dgm:pt modelId="{57EE2AB1-1379-4059-90C4-C9280FC25A94}" type="pres">
      <dgm:prSet presAssocID="{75075607-4169-4B7C-B49F-37CD022276F8}" presName="Name0" presStyleCnt="0">
        <dgm:presLayoutVars>
          <dgm:dir/>
          <dgm:resizeHandles val="exact"/>
        </dgm:presLayoutVars>
      </dgm:prSet>
      <dgm:spPr/>
    </dgm:pt>
    <dgm:pt modelId="{97F049C6-5117-4B54-A630-9525131AD7C0}" type="pres">
      <dgm:prSet presAssocID="{75075607-4169-4B7C-B49F-37CD022276F8}" presName="cycle" presStyleCnt="0"/>
      <dgm:spPr/>
    </dgm:pt>
    <dgm:pt modelId="{BD2896CD-F444-4F69-ABB8-1B172BFEA5D4}" type="pres">
      <dgm:prSet presAssocID="{2BE5DAC8-5899-4CE2-8D03-926B2C777ECE}" presName="nodeFirstNode" presStyleLbl="node1" presStyleIdx="0" presStyleCnt="9">
        <dgm:presLayoutVars>
          <dgm:bulletEnabled val="1"/>
        </dgm:presLayoutVars>
      </dgm:prSet>
      <dgm:spPr/>
    </dgm:pt>
    <dgm:pt modelId="{F3809D94-8684-4B71-B2D9-7854E55B26DB}" type="pres">
      <dgm:prSet presAssocID="{116B452B-D39F-4796-B47E-D3E02C957F57}" presName="sibTransFirstNode" presStyleLbl="bgShp" presStyleIdx="0" presStyleCnt="1"/>
      <dgm:spPr/>
    </dgm:pt>
    <dgm:pt modelId="{D36362CF-ED8B-4DFF-957A-0C3C69AAB55A}" type="pres">
      <dgm:prSet presAssocID="{36E72416-F2D0-4AA3-82A4-67CA92B6CD44}" presName="nodeFollowingNodes" presStyleLbl="node1" presStyleIdx="1" presStyleCnt="9">
        <dgm:presLayoutVars>
          <dgm:bulletEnabled val="1"/>
        </dgm:presLayoutVars>
      </dgm:prSet>
      <dgm:spPr/>
    </dgm:pt>
    <dgm:pt modelId="{6A71E0FA-59B3-448A-A2A8-0B316481FB6F}" type="pres">
      <dgm:prSet presAssocID="{9991B6EE-DF47-4690-9339-F18FC495789E}" presName="nodeFollowingNodes" presStyleLbl="node1" presStyleIdx="2" presStyleCnt="9">
        <dgm:presLayoutVars>
          <dgm:bulletEnabled val="1"/>
        </dgm:presLayoutVars>
      </dgm:prSet>
      <dgm:spPr/>
    </dgm:pt>
    <dgm:pt modelId="{14D7D28E-DAAA-4136-B785-0272160C6C94}" type="pres">
      <dgm:prSet presAssocID="{BAC991FC-AAED-42BC-9AF0-09477D8CC4E1}" presName="nodeFollowingNodes" presStyleLbl="node1" presStyleIdx="3" presStyleCnt="9">
        <dgm:presLayoutVars>
          <dgm:bulletEnabled val="1"/>
        </dgm:presLayoutVars>
      </dgm:prSet>
      <dgm:spPr/>
    </dgm:pt>
    <dgm:pt modelId="{3B6535E1-AA4F-41F8-8A42-A9F465097D05}" type="pres">
      <dgm:prSet presAssocID="{F06FCB39-0B9B-48E8-A7B7-9A2B8FF390EB}" presName="nodeFollowingNodes" presStyleLbl="node1" presStyleIdx="4" presStyleCnt="9">
        <dgm:presLayoutVars>
          <dgm:bulletEnabled val="1"/>
        </dgm:presLayoutVars>
      </dgm:prSet>
      <dgm:spPr/>
    </dgm:pt>
    <dgm:pt modelId="{AE404849-6085-4927-AAFC-BAA78599C0E2}" type="pres">
      <dgm:prSet presAssocID="{ADB9922B-BD71-4D7A-B195-8548FB135799}" presName="nodeFollowingNodes" presStyleLbl="node1" presStyleIdx="5" presStyleCnt="9">
        <dgm:presLayoutVars>
          <dgm:bulletEnabled val="1"/>
        </dgm:presLayoutVars>
      </dgm:prSet>
      <dgm:spPr/>
    </dgm:pt>
    <dgm:pt modelId="{AD5C2DD2-BB6E-4FCF-AD9F-55A3484B973A}" type="pres">
      <dgm:prSet presAssocID="{F9771605-E34D-4257-9D07-E1BB0110FAA4}" presName="nodeFollowingNodes" presStyleLbl="node1" presStyleIdx="6" presStyleCnt="9">
        <dgm:presLayoutVars>
          <dgm:bulletEnabled val="1"/>
        </dgm:presLayoutVars>
      </dgm:prSet>
      <dgm:spPr/>
    </dgm:pt>
    <dgm:pt modelId="{F83097EB-DB72-4753-AD29-E33BED9F3132}" type="pres">
      <dgm:prSet presAssocID="{06AC9864-6586-4D2D-ABF6-65CD25FF88D9}" presName="nodeFollowingNodes" presStyleLbl="node1" presStyleIdx="7" presStyleCnt="9">
        <dgm:presLayoutVars>
          <dgm:bulletEnabled val="1"/>
        </dgm:presLayoutVars>
      </dgm:prSet>
      <dgm:spPr/>
    </dgm:pt>
    <dgm:pt modelId="{D8435C38-14CD-48A0-8B70-A8597D5F5AD8}" type="pres">
      <dgm:prSet presAssocID="{769361E3-E9BA-45EC-B64B-9B314ADCBD07}" presName="nodeFollowingNodes" presStyleLbl="node1" presStyleIdx="8" presStyleCnt="9">
        <dgm:presLayoutVars>
          <dgm:bulletEnabled val="1"/>
        </dgm:presLayoutVars>
      </dgm:prSet>
      <dgm:spPr/>
    </dgm:pt>
  </dgm:ptLst>
  <dgm:cxnLst>
    <dgm:cxn modelId="{BE65D706-07E7-446C-B334-44B7A7606043}" srcId="{75075607-4169-4B7C-B49F-37CD022276F8}" destId="{ADB9922B-BD71-4D7A-B195-8548FB135799}" srcOrd="5" destOrd="0" parTransId="{47B42B65-C90B-4CAA-8E5D-F169B5F5A43C}" sibTransId="{D970DDF4-8E91-435E-865E-4A63B60F32A5}"/>
    <dgm:cxn modelId="{8EA77E10-ADBD-46E9-9F9A-EBE90064C772}" srcId="{75075607-4169-4B7C-B49F-37CD022276F8}" destId="{F06FCB39-0B9B-48E8-A7B7-9A2B8FF390EB}" srcOrd="4" destOrd="0" parTransId="{EF89CD51-47A1-4C3E-91EC-AF38BD0A1B34}" sibTransId="{032E4E65-9E8B-4231-8BF4-5821D4D8735D}"/>
    <dgm:cxn modelId="{9EE55B25-2B36-4EB7-A3B3-CE332EFE1F25}" type="presOf" srcId="{116B452B-D39F-4796-B47E-D3E02C957F57}" destId="{F3809D94-8684-4B71-B2D9-7854E55B26DB}" srcOrd="0" destOrd="0" presId="urn:microsoft.com/office/officeart/2005/8/layout/cycle3"/>
    <dgm:cxn modelId="{62A61A2B-5B88-4643-97B7-0C181D455618}" srcId="{75075607-4169-4B7C-B49F-37CD022276F8}" destId="{9991B6EE-DF47-4690-9339-F18FC495789E}" srcOrd="2" destOrd="0" parTransId="{A4A6F328-FC23-4DCD-A113-7D115A117E68}" sibTransId="{1F0BA79C-118B-43AD-B0CA-FF97C1BFD90B}"/>
    <dgm:cxn modelId="{F8811231-427D-4CCC-A3C4-0FF1E134A000}" type="presOf" srcId="{BAC991FC-AAED-42BC-9AF0-09477D8CC4E1}" destId="{14D7D28E-DAAA-4136-B785-0272160C6C94}" srcOrd="0" destOrd="0" presId="urn:microsoft.com/office/officeart/2005/8/layout/cycle3"/>
    <dgm:cxn modelId="{E42AD35F-78C5-4813-957D-B10CCE164EDE}" srcId="{75075607-4169-4B7C-B49F-37CD022276F8}" destId="{06AC9864-6586-4D2D-ABF6-65CD25FF88D9}" srcOrd="7" destOrd="0" parTransId="{6456C901-1D04-4466-B8E6-C1069B19B2F4}" sibTransId="{690938C8-E530-43C3-B7B2-2DAA959DD481}"/>
    <dgm:cxn modelId="{5A175843-826F-4C26-AFCD-67136B71D273}" type="presOf" srcId="{06AC9864-6586-4D2D-ABF6-65CD25FF88D9}" destId="{F83097EB-DB72-4753-AD29-E33BED9F3132}" srcOrd="0" destOrd="0" presId="urn:microsoft.com/office/officeart/2005/8/layout/cycle3"/>
    <dgm:cxn modelId="{F687B365-4DF1-4C2A-9D67-E0F827F1E2DF}" type="presOf" srcId="{36E72416-F2D0-4AA3-82A4-67CA92B6CD44}" destId="{D36362CF-ED8B-4DFF-957A-0C3C69AAB55A}" srcOrd="0" destOrd="0" presId="urn:microsoft.com/office/officeart/2005/8/layout/cycle3"/>
    <dgm:cxn modelId="{DA38D86A-CF5D-4DDB-8403-54548946081B}" srcId="{75075607-4169-4B7C-B49F-37CD022276F8}" destId="{2BE5DAC8-5899-4CE2-8D03-926B2C777ECE}" srcOrd="0" destOrd="0" parTransId="{D7026F06-C1B4-4F13-85D4-0E9DEBA0DB8D}" sibTransId="{116B452B-D39F-4796-B47E-D3E02C957F57}"/>
    <dgm:cxn modelId="{6090946B-827E-40E2-B711-9B314278B35E}" type="presOf" srcId="{F9771605-E34D-4257-9D07-E1BB0110FAA4}" destId="{AD5C2DD2-BB6E-4FCF-AD9F-55A3484B973A}" srcOrd="0" destOrd="0" presId="urn:microsoft.com/office/officeart/2005/8/layout/cycle3"/>
    <dgm:cxn modelId="{52566357-2B55-4349-B1A4-78468731DA5E}" type="presOf" srcId="{2BE5DAC8-5899-4CE2-8D03-926B2C777ECE}" destId="{BD2896CD-F444-4F69-ABB8-1B172BFEA5D4}" srcOrd="0" destOrd="0" presId="urn:microsoft.com/office/officeart/2005/8/layout/cycle3"/>
    <dgm:cxn modelId="{C630D57B-9DE1-4204-94EB-5490D4467C93}" type="presOf" srcId="{ADB9922B-BD71-4D7A-B195-8548FB135799}" destId="{AE404849-6085-4927-AAFC-BAA78599C0E2}" srcOrd="0" destOrd="0" presId="urn:microsoft.com/office/officeart/2005/8/layout/cycle3"/>
    <dgm:cxn modelId="{669C0A80-3E3E-4598-BD16-936D5683DF41}" srcId="{75075607-4169-4B7C-B49F-37CD022276F8}" destId="{36E72416-F2D0-4AA3-82A4-67CA92B6CD44}" srcOrd="1" destOrd="0" parTransId="{A27B09F5-9A6D-4068-B2A4-A7AC0649F705}" sibTransId="{AFD7780D-EB16-4D0C-8C4F-7B3FAA86D7B5}"/>
    <dgm:cxn modelId="{C379418D-8C99-4918-AC88-908A52D94FA0}" srcId="{75075607-4169-4B7C-B49F-37CD022276F8}" destId="{769361E3-E9BA-45EC-B64B-9B314ADCBD07}" srcOrd="8" destOrd="0" parTransId="{72A5031E-EE49-48DA-A2DC-EAECAC1853CA}" sibTransId="{6A5E2C3B-89D0-496C-8AFA-FC1EA67681DD}"/>
    <dgm:cxn modelId="{66FE1494-9AD3-430E-A659-45D6E7B4598D}" type="presOf" srcId="{769361E3-E9BA-45EC-B64B-9B314ADCBD07}" destId="{D8435C38-14CD-48A0-8B70-A8597D5F5AD8}" srcOrd="0" destOrd="0" presId="urn:microsoft.com/office/officeart/2005/8/layout/cycle3"/>
    <dgm:cxn modelId="{0BC5CE9D-DC57-43FF-80F3-1F48E5292618}" type="presOf" srcId="{75075607-4169-4B7C-B49F-37CD022276F8}" destId="{57EE2AB1-1379-4059-90C4-C9280FC25A94}" srcOrd="0" destOrd="0" presId="urn:microsoft.com/office/officeart/2005/8/layout/cycle3"/>
    <dgm:cxn modelId="{F5F46AAA-FFEF-4015-8767-08AD8B24ECAB}" srcId="{75075607-4169-4B7C-B49F-37CD022276F8}" destId="{F9771605-E34D-4257-9D07-E1BB0110FAA4}" srcOrd="6" destOrd="0" parTransId="{6427EA39-A070-4A83-A574-549B726A606E}" sibTransId="{C19089B4-7EAB-411C-845D-FE80F95DCE8C}"/>
    <dgm:cxn modelId="{95A6ECAE-E26E-4C58-90BB-07372BE25345}" type="presOf" srcId="{F06FCB39-0B9B-48E8-A7B7-9A2B8FF390EB}" destId="{3B6535E1-AA4F-41F8-8A42-A9F465097D05}" srcOrd="0" destOrd="0" presId="urn:microsoft.com/office/officeart/2005/8/layout/cycle3"/>
    <dgm:cxn modelId="{50E9F8D5-EAA9-450F-95F3-241D64314F91}" srcId="{75075607-4169-4B7C-B49F-37CD022276F8}" destId="{BAC991FC-AAED-42BC-9AF0-09477D8CC4E1}" srcOrd="3" destOrd="0" parTransId="{725444A5-2001-4049-ACE6-0C7CC54C4D17}" sibTransId="{6FAC65E1-3BE3-4548-9FFC-C6A8445FE672}"/>
    <dgm:cxn modelId="{47E259E9-D10B-492F-BEEF-08D024A03975}" type="presOf" srcId="{9991B6EE-DF47-4690-9339-F18FC495789E}" destId="{6A71E0FA-59B3-448A-A2A8-0B316481FB6F}" srcOrd="0" destOrd="0" presId="urn:microsoft.com/office/officeart/2005/8/layout/cycle3"/>
    <dgm:cxn modelId="{988BA9F7-B77F-46A8-B3FC-5E7AF9B9E8CA}" type="presParOf" srcId="{57EE2AB1-1379-4059-90C4-C9280FC25A94}" destId="{97F049C6-5117-4B54-A630-9525131AD7C0}" srcOrd="0" destOrd="0" presId="urn:microsoft.com/office/officeart/2005/8/layout/cycle3"/>
    <dgm:cxn modelId="{5CDE2A4E-FF6F-4695-B128-DA0605ECAAF1}" type="presParOf" srcId="{97F049C6-5117-4B54-A630-9525131AD7C0}" destId="{BD2896CD-F444-4F69-ABB8-1B172BFEA5D4}" srcOrd="0" destOrd="0" presId="urn:microsoft.com/office/officeart/2005/8/layout/cycle3"/>
    <dgm:cxn modelId="{637CC0E3-1DD3-4A91-ACD5-B980D6C4E67B}" type="presParOf" srcId="{97F049C6-5117-4B54-A630-9525131AD7C0}" destId="{F3809D94-8684-4B71-B2D9-7854E55B26DB}" srcOrd="1" destOrd="0" presId="urn:microsoft.com/office/officeart/2005/8/layout/cycle3"/>
    <dgm:cxn modelId="{5C52B98F-EF2A-4CFE-931C-E9095B9DAE12}" type="presParOf" srcId="{97F049C6-5117-4B54-A630-9525131AD7C0}" destId="{D36362CF-ED8B-4DFF-957A-0C3C69AAB55A}" srcOrd="2" destOrd="0" presId="urn:microsoft.com/office/officeart/2005/8/layout/cycle3"/>
    <dgm:cxn modelId="{BC1F9FEA-4CCD-4CE0-AA34-365EA8ED3BE5}" type="presParOf" srcId="{97F049C6-5117-4B54-A630-9525131AD7C0}" destId="{6A71E0FA-59B3-448A-A2A8-0B316481FB6F}" srcOrd="3" destOrd="0" presId="urn:microsoft.com/office/officeart/2005/8/layout/cycle3"/>
    <dgm:cxn modelId="{3FA6694A-1A28-446D-BC05-6CB53DD5A8FF}" type="presParOf" srcId="{97F049C6-5117-4B54-A630-9525131AD7C0}" destId="{14D7D28E-DAAA-4136-B785-0272160C6C94}" srcOrd="4" destOrd="0" presId="urn:microsoft.com/office/officeart/2005/8/layout/cycle3"/>
    <dgm:cxn modelId="{09544C9D-2029-47A0-9A2D-7BAB682D06BB}" type="presParOf" srcId="{97F049C6-5117-4B54-A630-9525131AD7C0}" destId="{3B6535E1-AA4F-41F8-8A42-A9F465097D05}" srcOrd="5" destOrd="0" presId="urn:microsoft.com/office/officeart/2005/8/layout/cycle3"/>
    <dgm:cxn modelId="{395C11AC-4865-493C-8B80-B967FF01B40C}" type="presParOf" srcId="{97F049C6-5117-4B54-A630-9525131AD7C0}" destId="{AE404849-6085-4927-AAFC-BAA78599C0E2}" srcOrd="6" destOrd="0" presId="urn:microsoft.com/office/officeart/2005/8/layout/cycle3"/>
    <dgm:cxn modelId="{95F31755-1911-4792-A88A-4F8F4AD8AECF}" type="presParOf" srcId="{97F049C6-5117-4B54-A630-9525131AD7C0}" destId="{AD5C2DD2-BB6E-4FCF-AD9F-55A3484B973A}" srcOrd="7" destOrd="0" presId="urn:microsoft.com/office/officeart/2005/8/layout/cycle3"/>
    <dgm:cxn modelId="{97F1264A-BBF9-429A-B084-10011D55ACD4}" type="presParOf" srcId="{97F049C6-5117-4B54-A630-9525131AD7C0}" destId="{F83097EB-DB72-4753-AD29-E33BED9F3132}" srcOrd="8" destOrd="0" presId="urn:microsoft.com/office/officeart/2005/8/layout/cycle3"/>
    <dgm:cxn modelId="{39F33295-1F11-4FD7-99F5-AAF71D4156F4}" type="presParOf" srcId="{97F049C6-5117-4B54-A630-9525131AD7C0}" destId="{D8435C38-14CD-48A0-8B70-A8597D5F5AD8}" srcOrd="9"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7FF9084A-3289-4EAD-BD83-F650F99D541C}" type="doc">
      <dgm:prSet loTypeId="urn:microsoft.com/office/officeart/2005/8/layout/list1" loCatId="list" qsTypeId="urn:microsoft.com/office/officeart/2005/8/quickstyle/simple4" qsCatId="simple" csTypeId="urn:microsoft.com/office/officeart/2005/8/colors/colorful2" csCatId="colorful"/>
      <dgm:spPr/>
      <dgm:t>
        <a:bodyPr/>
        <a:lstStyle/>
        <a:p>
          <a:endParaRPr lang="en-US"/>
        </a:p>
      </dgm:t>
    </dgm:pt>
    <dgm:pt modelId="{8D367C2B-4970-4748-ADDA-AD245AD245A0}">
      <dgm:prSet/>
      <dgm:spPr/>
      <dgm:t>
        <a:bodyPr/>
        <a:lstStyle/>
        <a:p>
          <a:r>
            <a:rPr lang="en-US"/>
            <a:t>Substance abuse</a:t>
          </a:r>
        </a:p>
      </dgm:t>
    </dgm:pt>
    <dgm:pt modelId="{C284DEB3-3C29-4D57-9B24-C8E13C844ACB}" type="parTrans" cxnId="{F8364D26-3270-4D27-BAAB-E6478105ECB3}">
      <dgm:prSet/>
      <dgm:spPr/>
      <dgm:t>
        <a:bodyPr/>
        <a:lstStyle/>
        <a:p>
          <a:endParaRPr lang="en-US"/>
        </a:p>
      </dgm:t>
    </dgm:pt>
    <dgm:pt modelId="{9707A124-6E11-43E8-BDA6-966449927500}" type="sibTrans" cxnId="{F8364D26-3270-4D27-BAAB-E6478105ECB3}">
      <dgm:prSet/>
      <dgm:spPr/>
      <dgm:t>
        <a:bodyPr/>
        <a:lstStyle/>
        <a:p>
          <a:endParaRPr lang="en-US"/>
        </a:p>
      </dgm:t>
    </dgm:pt>
    <dgm:pt modelId="{F0519CBE-875A-462E-82EC-5F824A947CCE}">
      <dgm:prSet/>
      <dgm:spPr/>
      <dgm:t>
        <a:bodyPr/>
        <a:lstStyle/>
        <a:p>
          <a:r>
            <a:rPr lang="en-US"/>
            <a:t>Eating Disorders</a:t>
          </a:r>
        </a:p>
      </dgm:t>
    </dgm:pt>
    <dgm:pt modelId="{A4C22CD5-6D1B-4FAE-BFCD-443990395954}" type="parTrans" cxnId="{50EFB351-624D-49BE-BB3B-DF68CDF61081}">
      <dgm:prSet/>
      <dgm:spPr/>
      <dgm:t>
        <a:bodyPr/>
        <a:lstStyle/>
        <a:p>
          <a:endParaRPr lang="en-US"/>
        </a:p>
      </dgm:t>
    </dgm:pt>
    <dgm:pt modelId="{15108B14-DDFE-410F-9F8E-7E236B5019CF}" type="sibTrans" cxnId="{50EFB351-624D-49BE-BB3B-DF68CDF61081}">
      <dgm:prSet/>
      <dgm:spPr/>
      <dgm:t>
        <a:bodyPr/>
        <a:lstStyle/>
        <a:p>
          <a:endParaRPr lang="en-US"/>
        </a:p>
      </dgm:t>
    </dgm:pt>
    <dgm:pt modelId="{62DE1117-98C2-4030-9721-1D07362DFD55}">
      <dgm:prSet/>
      <dgm:spPr/>
      <dgm:t>
        <a:bodyPr/>
        <a:lstStyle/>
        <a:p>
          <a:r>
            <a:rPr lang="en-US"/>
            <a:t>Sexual Risk Behavior</a:t>
          </a:r>
        </a:p>
      </dgm:t>
    </dgm:pt>
    <dgm:pt modelId="{EF4017AC-92EE-49BA-B6CF-56F86F9B2337}" type="parTrans" cxnId="{7476FABE-5AD8-4101-80E2-41CF4D1038EA}">
      <dgm:prSet/>
      <dgm:spPr/>
      <dgm:t>
        <a:bodyPr/>
        <a:lstStyle/>
        <a:p>
          <a:endParaRPr lang="en-US"/>
        </a:p>
      </dgm:t>
    </dgm:pt>
    <dgm:pt modelId="{4404FD05-54E1-44BE-9098-84E296754C7F}" type="sibTrans" cxnId="{7476FABE-5AD8-4101-80E2-41CF4D1038EA}">
      <dgm:prSet/>
      <dgm:spPr/>
      <dgm:t>
        <a:bodyPr/>
        <a:lstStyle/>
        <a:p>
          <a:endParaRPr lang="en-US"/>
        </a:p>
      </dgm:t>
    </dgm:pt>
    <dgm:pt modelId="{C40AA269-2FAC-4022-87F0-CCFD6477CA4F}" type="pres">
      <dgm:prSet presAssocID="{7FF9084A-3289-4EAD-BD83-F650F99D541C}" presName="linear" presStyleCnt="0">
        <dgm:presLayoutVars>
          <dgm:dir/>
          <dgm:animLvl val="lvl"/>
          <dgm:resizeHandles val="exact"/>
        </dgm:presLayoutVars>
      </dgm:prSet>
      <dgm:spPr/>
    </dgm:pt>
    <dgm:pt modelId="{44A21215-89E8-4274-9065-47BC24FBD1A1}" type="pres">
      <dgm:prSet presAssocID="{8D367C2B-4970-4748-ADDA-AD245AD245A0}" presName="parentLin" presStyleCnt="0"/>
      <dgm:spPr/>
    </dgm:pt>
    <dgm:pt modelId="{217611DA-747B-4DD0-B77A-6C8978F87C22}" type="pres">
      <dgm:prSet presAssocID="{8D367C2B-4970-4748-ADDA-AD245AD245A0}" presName="parentLeftMargin" presStyleLbl="node1" presStyleIdx="0" presStyleCnt="3"/>
      <dgm:spPr/>
    </dgm:pt>
    <dgm:pt modelId="{AAD70F72-9CF8-4C90-8731-E4502FF9FD54}" type="pres">
      <dgm:prSet presAssocID="{8D367C2B-4970-4748-ADDA-AD245AD245A0}" presName="parentText" presStyleLbl="node1" presStyleIdx="0" presStyleCnt="3">
        <dgm:presLayoutVars>
          <dgm:chMax val="0"/>
          <dgm:bulletEnabled val="1"/>
        </dgm:presLayoutVars>
      </dgm:prSet>
      <dgm:spPr/>
    </dgm:pt>
    <dgm:pt modelId="{0C12E87A-2C30-4788-8B0D-519CF91D0DD3}" type="pres">
      <dgm:prSet presAssocID="{8D367C2B-4970-4748-ADDA-AD245AD245A0}" presName="negativeSpace" presStyleCnt="0"/>
      <dgm:spPr/>
    </dgm:pt>
    <dgm:pt modelId="{DCAD2D36-B5C5-44A6-85F0-D15D58B3A651}" type="pres">
      <dgm:prSet presAssocID="{8D367C2B-4970-4748-ADDA-AD245AD245A0}" presName="childText" presStyleLbl="conFgAcc1" presStyleIdx="0" presStyleCnt="3">
        <dgm:presLayoutVars>
          <dgm:bulletEnabled val="1"/>
        </dgm:presLayoutVars>
      </dgm:prSet>
      <dgm:spPr/>
    </dgm:pt>
    <dgm:pt modelId="{7D0485E1-DE73-4E1A-B31E-5F872A4E549A}" type="pres">
      <dgm:prSet presAssocID="{9707A124-6E11-43E8-BDA6-966449927500}" presName="spaceBetweenRectangles" presStyleCnt="0"/>
      <dgm:spPr/>
    </dgm:pt>
    <dgm:pt modelId="{A0F87C8C-C8CD-4688-9D87-8B9CF5E37F72}" type="pres">
      <dgm:prSet presAssocID="{F0519CBE-875A-462E-82EC-5F824A947CCE}" presName="parentLin" presStyleCnt="0"/>
      <dgm:spPr/>
    </dgm:pt>
    <dgm:pt modelId="{857A1022-2C9F-4054-8177-2910540F55B1}" type="pres">
      <dgm:prSet presAssocID="{F0519CBE-875A-462E-82EC-5F824A947CCE}" presName="parentLeftMargin" presStyleLbl="node1" presStyleIdx="0" presStyleCnt="3"/>
      <dgm:spPr/>
    </dgm:pt>
    <dgm:pt modelId="{108ECDA2-573B-483C-BBA4-8F66002C7FEE}" type="pres">
      <dgm:prSet presAssocID="{F0519CBE-875A-462E-82EC-5F824A947CCE}" presName="parentText" presStyleLbl="node1" presStyleIdx="1" presStyleCnt="3">
        <dgm:presLayoutVars>
          <dgm:chMax val="0"/>
          <dgm:bulletEnabled val="1"/>
        </dgm:presLayoutVars>
      </dgm:prSet>
      <dgm:spPr/>
    </dgm:pt>
    <dgm:pt modelId="{65B865AA-5722-4E8C-9584-9B555C319DE2}" type="pres">
      <dgm:prSet presAssocID="{F0519CBE-875A-462E-82EC-5F824A947CCE}" presName="negativeSpace" presStyleCnt="0"/>
      <dgm:spPr/>
    </dgm:pt>
    <dgm:pt modelId="{58554368-E8F8-4C6B-86E0-56BE60278E39}" type="pres">
      <dgm:prSet presAssocID="{F0519CBE-875A-462E-82EC-5F824A947CCE}" presName="childText" presStyleLbl="conFgAcc1" presStyleIdx="1" presStyleCnt="3">
        <dgm:presLayoutVars>
          <dgm:bulletEnabled val="1"/>
        </dgm:presLayoutVars>
      </dgm:prSet>
      <dgm:spPr/>
    </dgm:pt>
    <dgm:pt modelId="{99E27111-3E03-4C78-A574-6201192ADC82}" type="pres">
      <dgm:prSet presAssocID="{15108B14-DDFE-410F-9F8E-7E236B5019CF}" presName="spaceBetweenRectangles" presStyleCnt="0"/>
      <dgm:spPr/>
    </dgm:pt>
    <dgm:pt modelId="{9D10B1A6-C3B0-4CD9-AB46-B1832A6BE43D}" type="pres">
      <dgm:prSet presAssocID="{62DE1117-98C2-4030-9721-1D07362DFD55}" presName="parentLin" presStyleCnt="0"/>
      <dgm:spPr/>
    </dgm:pt>
    <dgm:pt modelId="{EC08B64D-E9FD-41AD-AB6B-BA1370A8C571}" type="pres">
      <dgm:prSet presAssocID="{62DE1117-98C2-4030-9721-1D07362DFD55}" presName="parentLeftMargin" presStyleLbl="node1" presStyleIdx="1" presStyleCnt="3"/>
      <dgm:spPr/>
    </dgm:pt>
    <dgm:pt modelId="{DAB6DDBB-0701-4535-9A2B-F93861E0DE2D}" type="pres">
      <dgm:prSet presAssocID="{62DE1117-98C2-4030-9721-1D07362DFD55}" presName="parentText" presStyleLbl="node1" presStyleIdx="2" presStyleCnt="3">
        <dgm:presLayoutVars>
          <dgm:chMax val="0"/>
          <dgm:bulletEnabled val="1"/>
        </dgm:presLayoutVars>
      </dgm:prSet>
      <dgm:spPr/>
    </dgm:pt>
    <dgm:pt modelId="{83AE6261-C85B-4131-889C-23EA3A6EF724}" type="pres">
      <dgm:prSet presAssocID="{62DE1117-98C2-4030-9721-1D07362DFD55}" presName="negativeSpace" presStyleCnt="0"/>
      <dgm:spPr/>
    </dgm:pt>
    <dgm:pt modelId="{29B54D10-2F86-460D-BA27-2273E8660D16}" type="pres">
      <dgm:prSet presAssocID="{62DE1117-98C2-4030-9721-1D07362DFD55}" presName="childText" presStyleLbl="conFgAcc1" presStyleIdx="2" presStyleCnt="3">
        <dgm:presLayoutVars>
          <dgm:bulletEnabled val="1"/>
        </dgm:presLayoutVars>
      </dgm:prSet>
      <dgm:spPr/>
    </dgm:pt>
  </dgm:ptLst>
  <dgm:cxnLst>
    <dgm:cxn modelId="{350DE40F-A1A3-4C0C-ABB3-F4294C903ED0}" type="presOf" srcId="{F0519CBE-875A-462E-82EC-5F824A947CCE}" destId="{108ECDA2-573B-483C-BBA4-8F66002C7FEE}" srcOrd="1" destOrd="0" presId="urn:microsoft.com/office/officeart/2005/8/layout/list1"/>
    <dgm:cxn modelId="{F8364D26-3270-4D27-BAAB-E6478105ECB3}" srcId="{7FF9084A-3289-4EAD-BD83-F650F99D541C}" destId="{8D367C2B-4970-4748-ADDA-AD245AD245A0}" srcOrd="0" destOrd="0" parTransId="{C284DEB3-3C29-4D57-9B24-C8E13C844ACB}" sibTransId="{9707A124-6E11-43E8-BDA6-966449927500}"/>
    <dgm:cxn modelId="{9F72B446-A41B-4513-82A9-7BE2ABFB9B97}" type="presOf" srcId="{62DE1117-98C2-4030-9721-1D07362DFD55}" destId="{DAB6DDBB-0701-4535-9A2B-F93861E0DE2D}" srcOrd="1" destOrd="0" presId="urn:microsoft.com/office/officeart/2005/8/layout/list1"/>
    <dgm:cxn modelId="{BFF87A67-6706-4C0E-A310-DD72014E42C0}" type="presOf" srcId="{62DE1117-98C2-4030-9721-1D07362DFD55}" destId="{EC08B64D-E9FD-41AD-AB6B-BA1370A8C571}" srcOrd="0" destOrd="0" presId="urn:microsoft.com/office/officeart/2005/8/layout/list1"/>
    <dgm:cxn modelId="{EC798567-5BC4-49A1-ACE8-46B70B44D3C9}" type="presOf" srcId="{F0519CBE-875A-462E-82EC-5F824A947CCE}" destId="{857A1022-2C9F-4054-8177-2910540F55B1}" srcOrd="0" destOrd="0" presId="urn:microsoft.com/office/officeart/2005/8/layout/list1"/>
    <dgm:cxn modelId="{50EFB351-624D-49BE-BB3B-DF68CDF61081}" srcId="{7FF9084A-3289-4EAD-BD83-F650F99D541C}" destId="{F0519CBE-875A-462E-82EC-5F824A947CCE}" srcOrd="1" destOrd="0" parTransId="{A4C22CD5-6D1B-4FAE-BFCD-443990395954}" sibTransId="{15108B14-DDFE-410F-9F8E-7E236B5019CF}"/>
    <dgm:cxn modelId="{1ED7FF8E-C4FE-461E-9D65-C48EA9D8AB70}" type="presOf" srcId="{8D367C2B-4970-4748-ADDA-AD245AD245A0}" destId="{AAD70F72-9CF8-4C90-8731-E4502FF9FD54}" srcOrd="1" destOrd="0" presId="urn:microsoft.com/office/officeart/2005/8/layout/list1"/>
    <dgm:cxn modelId="{11ED54BB-9452-470E-AC2B-2DD2A5129371}" type="presOf" srcId="{8D367C2B-4970-4748-ADDA-AD245AD245A0}" destId="{217611DA-747B-4DD0-B77A-6C8978F87C22}" srcOrd="0" destOrd="0" presId="urn:microsoft.com/office/officeart/2005/8/layout/list1"/>
    <dgm:cxn modelId="{7476FABE-5AD8-4101-80E2-41CF4D1038EA}" srcId="{7FF9084A-3289-4EAD-BD83-F650F99D541C}" destId="{62DE1117-98C2-4030-9721-1D07362DFD55}" srcOrd="2" destOrd="0" parTransId="{EF4017AC-92EE-49BA-B6CF-56F86F9B2337}" sibTransId="{4404FD05-54E1-44BE-9098-84E296754C7F}"/>
    <dgm:cxn modelId="{9102A3FB-A86F-4F3D-9705-7BAA2DFD231A}" type="presOf" srcId="{7FF9084A-3289-4EAD-BD83-F650F99D541C}" destId="{C40AA269-2FAC-4022-87F0-CCFD6477CA4F}" srcOrd="0" destOrd="0" presId="urn:microsoft.com/office/officeart/2005/8/layout/list1"/>
    <dgm:cxn modelId="{CAB59C4C-67EF-49B6-9DBB-89D3AAC58A68}" type="presParOf" srcId="{C40AA269-2FAC-4022-87F0-CCFD6477CA4F}" destId="{44A21215-89E8-4274-9065-47BC24FBD1A1}" srcOrd="0" destOrd="0" presId="urn:microsoft.com/office/officeart/2005/8/layout/list1"/>
    <dgm:cxn modelId="{11BF1CB9-3CA1-4BA2-8785-DC29508FB4D6}" type="presParOf" srcId="{44A21215-89E8-4274-9065-47BC24FBD1A1}" destId="{217611DA-747B-4DD0-B77A-6C8978F87C22}" srcOrd="0" destOrd="0" presId="urn:microsoft.com/office/officeart/2005/8/layout/list1"/>
    <dgm:cxn modelId="{C40085AF-B03B-4C2E-94A2-D0190D5C2C64}" type="presParOf" srcId="{44A21215-89E8-4274-9065-47BC24FBD1A1}" destId="{AAD70F72-9CF8-4C90-8731-E4502FF9FD54}" srcOrd="1" destOrd="0" presId="urn:microsoft.com/office/officeart/2005/8/layout/list1"/>
    <dgm:cxn modelId="{0BF1AA74-8DFC-45FA-9D50-4E58AC19B05B}" type="presParOf" srcId="{C40AA269-2FAC-4022-87F0-CCFD6477CA4F}" destId="{0C12E87A-2C30-4788-8B0D-519CF91D0DD3}" srcOrd="1" destOrd="0" presId="urn:microsoft.com/office/officeart/2005/8/layout/list1"/>
    <dgm:cxn modelId="{92C5850C-4EDE-48E8-AB39-CB0D8EDB428E}" type="presParOf" srcId="{C40AA269-2FAC-4022-87F0-CCFD6477CA4F}" destId="{DCAD2D36-B5C5-44A6-85F0-D15D58B3A651}" srcOrd="2" destOrd="0" presId="urn:microsoft.com/office/officeart/2005/8/layout/list1"/>
    <dgm:cxn modelId="{202A829E-38D4-4435-BCBA-3F7474CB118E}" type="presParOf" srcId="{C40AA269-2FAC-4022-87F0-CCFD6477CA4F}" destId="{7D0485E1-DE73-4E1A-B31E-5F872A4E549A}" srcOrd="3" destOrd="0" presId="urn:microsoft.com/office/officeart/2005/8/layout/list1"/>
    <dgm:cxn modelId="{018E7F66-A356-48FB-984A-26990D79070D}" type="presParOf" srcId="{C40AA269-2FAC-4022-87F0-CCFD6477CA4F}" destId="{A0F87C8C-C8CD-4688-9D87-8B9CF5E37F72}" srcOrd="4" destOrd="0" presId="urn:microsoft.com/office/officeart/2005/8/layout/list1"/>
    <dgm:cxn modelId="{EFCA66D4-EA93-4A14-8E97-A3974CDDCE81}" type="presParOf" srcId="{A0F87C8C-C8CD-4688-9D87-8B9CF5E37F72}" destId="{857A1022-2C9F-4054-8177-2910540F55B1}" srcOrd="0" destOrd="0" presId="urn:microsoft.com/office/officeart/2005/8/layout/list1"/>
    <dgm:cxn modelId="{24C6C3C1-AA1C-4D43-828A-9559B4526716}" type="presParOf" srcId="{A0F87C8C-C8CD-4688-9D87-8B9CF5E37F72}" destId="{108ECDA2-573B-483C-BBA4-8F66002C7FEE}" srcOrd="1" destOrd="0" presId="urn:microsoft.com/office/officeart/2005/8/layout/list1"/>
    <dgm:cxn modelId="{21781500-EC8F-4431-9ACE-BDD1A813759B}" type="presParOf" srcId="{C40AA269-2FAC-4022-87F0-CCFD6477CA4F}" destId="{65B865AA-5722-4E8C-9584-9B555C319DE2}" srcOrd="5" destOrd="0" presId="urn:microsoft.com/office/officeart/2005/8/layout/list1"/>
    <dgm:cxn modelId="{FFF6F99D-F801-4B5D-8DFA-FD4C00E3F1C2}" type="presParOf" srcId="{C40AA269-2FAC-4022-87F0-CCFD6477CA4F}" destId="{58554368-E8F8-4C6B-86E0-56BE60278E39}" srcOrd="6" destOrd="0" presId="urn:microsoft.com/office/officeart/2005/8/layout/list1"/>
    <dgm:cxn modelId="{08D1C3D4-379B-4A83-A818-1454630CC440}" type="presParOf" srcId="{C40AA269-2FAC-4022-87F0-CCFD6477CA4F}" destId="{99E27111-3E03-4C78-A574-6201192ADC82}" srcOrd="7" destOrd="0" presId="urn:microsoft.com/office/officeart/2005/8/layout/list1"/>
    <dgm:cxn modelId="{9B589DF5-FB31-48C1-8B63-A4936FE107DE}" type="presParOf" srcId="{C40AA269-2FAC-4022-87F0-CCFD6477CA4F}" destId="{9D10B1A6-C3B0-4CD9-AB46-B1832A6BE43D}" srcOrd="8" destOrd="0" presId="urn:microsoft.com/office/officeart/2005/8/layout/list1"/>
    <dgm:cxn modelId="{48ABBC73-3C42-495B-90C9-34063F8C1B3F}" type="presParOf" srcId="{9D10B1A6-C3B0-4CD9-AB46-B1832A6BE43D}" destId="{EC08B64D-E9FD-41AD-AB6B-BA1370A8C571}" srcOrd="0" destOrd="0" presId="urn:microsoft.com/office/officeart/2005/8/layout/list1"/>
    <dgm:cxn modelId="{55272DAE-8B51-41BA-8803-2ADCF4903FB1}" type="presParOf" srcId="{9D10B1A6-C3B0-4CD9-AB46-B1832A6BE43D}" destId="{DAB6DDBB-0701-4535-9A2B-F93861E0DE2D}" srcOrd="1" destOrd="0" presId="urn:microsoft.com/office/officeart/2005/8/layout/list1"/>
    <dgm:cxn modelId="{FB626039-FFDF-4298-8241-B5A4FA842B1A}" type="presParOf" srcId="{C40AA269-2FAC-4022-87F0-CCFD6477CA4F}" destId="{83AE6261-C85B-4131-889C-23EA3A6EF724}" srcOrd="9" destOrd="0" presId="urn:microsoft.com/office/officeart/2005/8/layout/list1"/>
    <dgm:cxn modelId="{4FDDFA66-2DE7-44BC-91D4-47E4BFFCD587}" type="presParOf" srcId="{C40AA269-2FAC-4022-87F0-CCFD6477CA4F}" destId="{29B54D10-2F86-460D-BA27-2273E8660D16}"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DCA311E0-F807-464B-973A-DCB3315C86CE}" type="doc">
      <dgm:prSet loTypeId="urn:microsoft.com/office/officeart/2005/8/layout/list1" loCatId="list" qsTypeId="urn:microsoft.com/office/officeart/2005/8/quickstyle/simple4" qsCatId="simple" csTypeId="urn:microsoft.com/office/officeart/2005/8/colors/colorful2" csCatId="colorful"/>
      <dgm:spPr/>
      <dgm:t>
        <a:bodyPr/>
        <a:lstStyle/>
        <a:p>
          <a:endParaRPr lang="en-US"/>
        </a:p>
      </dgm:t>
    </dgm:pt>
    <dgm:pt modelId="{0EB33EBD-877E-406D-A4D8-6934C35E930B}">
      <dgm:prSet/>
      <dgm:spPr/>
      <dgm:t>
        <a:bodyPr/>
        <a:lstStyle/>
        <a:p>
          <a:r>
            <a:rPr lang="en-US"/>
            <a:t>Relationship Issues</a:t>
          </a:r>
        </a:p>
      </dgm:t>
    </dgm:pt>
    <dgm:pt modelId="{A283D656-2D5F-4F32-9E57-543B366F7374}" type="parTrans" cxnId="{8CC11BBB-DE16-44B6-87E7-6F85D87A27A6}">
      <dgm:prSet/>
      <dgm:spPr/>
      <dgm:t>
        <a:bodyPr/>
        <a:lstStyle/>
        <a:p>
          <a:endParaRPr lang="en-US"/>
        </a:p>
      </dgm:t>
    </dgm:pt>
    <dgm:pt modelId="{4F18C619-FC12-44D7-81EF-222E58306542}" type="sibTrans" cxnId="{8CC11BBB-DE16-44B6-87E7-6F85D87A27A6}">
      <dgm:prSet/>
      <dgm:spPr/>
      <dgm:t>
        <a:bodyPr/>
        <a:lstStyle/>
        <a:p>
          <a:endParaRPr lang="en-US"/>
        </a:p>
      </dgm:t>
    </dgm:pt>
    <dgm:pt modelId="{517B4564-6D88-4CEE-9641-C2E1C4827F2D}">
      <dgm:prSet/>
      <dgm:spPr/>
      <dgm:t>
        <a:bodyPr/>
        <a:lstStyle/>
        <a:p>
          <a:r>
            <a:rPr lang="en-US"/>
            <a:t>Sexual Dysfunction</a:t>
          </a:r>
        </a:p>
      </dgm:t>
    </dgm:pt>
    <dgm:pt modelId="{FF00D4F0-639C-4D91-A63C-B97F4DC8E66D}" type="parTrans" cxnId="{895F6AE6-08F6-4743-AE96-8221F25F5C6C}">
      <dgm:prSet/>
      <dgm:spPr/>
      <dgm:t>
        <a:bodyPr/>
        <a:lstStyle/>
        <a:p>
          <a:endParaRPr lang="en-US"/>
        </a:p>
      </dgm:t>
    </dgm:pt>
    <dgm:pt modelId="{E9EA7312-B719-47F9-93ED-534FB493C5BE}" type="sibTrans" cxnId="{895F6AE6-08F6-4743-AE96-8221F25F5C6C}">
      <dgm:prSet/>
      <dgm:spPr/>
      <dgm:t>
        <a:bodyPr/>
        <a:lstStyle/>
        <a:p>
          <a:endParaRPr lang="en-US"/>
        </a:p>
      </dgm:t>
    </dgm:pt>
    <dgm:pt modelId="{19C5C012-E5F4-4012-921A-2A2444FE5F6E}">
      <dgm:prSet/>
      <dgm:spPr/>
      <dgm:t>
        <a:bodyPr/>
        <a:lstStyle/>
        <a:p>
          <a:r>
            <a:rPr lang="en-US"/>
            <a:t>Revictimization</a:t>
          </a:r>
        </a:p>
      </dgm:t>
    </dgm:pt>
    <dgm:pt modelId="{990361B9-9492-47D9-A1F8-6945348383ED}" type="parTrans" cxnId="{9415D27B-DA64-4630-91AF-F6A4B4512316}">
      <dgm:prSet/>
      <dgm:spPr/>
      <dgm:t>
        <a:bodyPr/>
        <a:lstStyle/>
        <a:p>
          <a:endParaRPr lang="en-US"/>
        </a:p>
      </dgm:t>
    </dgm:pt>
    <dgm:pt modelId="{5CC97C67-5ED8-402C-9496-0ADDF881FAE2}" type="sibTrans" cxnId="{9415D27B-DA64-4630-91AF-F6A4B4512316}">
      <dgm:prSet/>
      <dgm:spPr/>
      <dgm:t>
        <a:bodyPr/>
        <a:lstStyle/>
        <a:p>
          <a:endParaRPr lang="en-US"/>
        </a:p>
      </dgm:t>
    </dgm:pt>
    <dgm:pt modelId="{82B68C1B-130E-4777-BF52-C2B0B14D275E}" type="pres">
      <dgm:prSet presAssocID="{DCA311E0-F807-464B-973A-DCB3315C86CE}" presName="linear" presStyleCnt="0">
        <dgm:presLayoutVars>
          <dgm:dir/>
          <dgm:animLvl val="lvl"/>
          <dgm:resizeHandles val="exact"/>
        </dgm:presLayoutVars>
      </dgm:prSet>
      <dgm:spPr/>
    </dgm:pt>
    <dgm:pt modelId="{1EBAC72E-D0CF-4D84-9E22-161D695E9058}" type="pres">
      <dgm:prSet presAssocID="{0EB33EBD-877E-406D-A4D8-6934C35E930B}" presName="parentLin" presStyleCnt="0"/>
      <dgm:spPr/>
    </dgm:pt>
    <dgm:pt modelId="{409A9D63-6CB2-403A-A385-879BC4722FFF}" type="pres">
      <dgm:prSet presAssocID="{0EB33EBD-877E-406D-A4D8-6934C35E930B}" presName="parentLeftMargin" presStyleLbl="node1" presStyleIdx="0" presStyleCnt="3"/>
      <dgm:spPr/>
    </dgm:pt>
    <dgm:pt modelId="{214314D0-0663-4CE9-9E60-0118D437A6E6}" type="pres">
      <dgm:prSet presAssocID="{0EB33EBD-877E-406D-A4D8-6934C35E930B}" presName="parentText" presStyleLbl="node1" presStyleIdx="0" presStyleCnt="3">
        <dgm:presLayoutVars>
          <dgm:chMax val="0"/>
          <dgm:bulletEnabled val="1"/>
        </dgm:presLayoutVars>
      </dgm:prSet>
      <dgm:spPr/>
    </dgm:pt>
    <dgm:pt modelId="{7E191309-E65E-4658-BA36-F3FE8826ECF2}" type="pres">
      <dgm:prSet presAssocID="{0EB33EBD-877E-406D-A4D8-6934C35E930B}" presName="negativeSpace" presStyleCnt="0"/>
      <dgm:spPr/>
    </dgm:pt>
    <dgm:pt modelId="{A33711C6-5B29-449E-B319-726AC1F59B87}" type="pres">
      <dgm:prSet presAssocID="{0EB33EBD-877E-406D-A4D8-6934C35E930B}" presName="childText" presStyleLbl="conFgAcc1" presStyleIdx="0" presStyleCnt="3">
        <dgm:presLayoutVars>
          <dgm:bulletEnabled val="1"/>
        </dgm:presLayoutVars>
      </dgm:prSet>
      <dgm:spPr/>
    </dgm:pt>
    <dgm:pt modelId="{C97F2F99-1332-4382-8730-ADB7AA8DFA59}" type="pres">
      <dgm:prSet presAssocID="{4F18C619-FC12-44D7-81EF-222E58306542}" presName="spaceBetweenRectangles" presStyleCnt="0"/>
      <dgm:spPr/>
    </dgm:pt>
    <dgm:pt modelId="{3A792D3F-735D-4309-A0EC-7B78072A2F6E}" type="pres">
      <dgm:prSet presAssocID="{517B4564-6D88-4CEE-9641-C2E1C4827F2D}" presName="parentLin" presStyleCnt="0"/>
      <dgm:spPr/>
    </dgm:pt>
    <dgm:pt modelId="{1D737DEB-900F-414F-9A9D-1074D8C09384}" type="pres">
      <dgm:prSet presAssocID="{517B4564-6D88-4CEE-9641-C2E1C4827F2D}" presName="parentLeftMargin" presStyleLbl="node1" presStyleIdx="0" presStyleCnt="3"/>
      <dgm:spPr/>
    </dgm:pt>
    <dgm:pt modelId="{E53841BD-8CED-4363-A02C-26CCE42C2F3F}" type="pres">
      <dgm:prSet presAssocID="{517B4564-6D88-4CEE-9641-C2E1C4827F2D}" presName="parentText" presStyleLbl="node1" presStyleIdx="1" presStyleCnt="3">
        <dgm:presLayoutVars>
          <dgm:chMax val="0"/>
          <dgm:bulletEnabled val="1"/>
        </dgm:presLayoutVars>
      </dgm:prSet>
      <dgm:spPr/>
    </dgm:pt>
    <dgm:pt modelId="{B0B94600-F242-4649-9164-6339B00035B0}" type="pres">
      <dgm:prSet presAssocID="{517B4564-6D88-4CEE-9641-C2E1C4827F2D}" presName="negativeSpace" presStyleCnt="0"/>
      <dgm:spPr/>
    </dgm:pt>
    <dgm:pt modelId="{A155D493-AEFF-4A42-84F6-924A1A4100F8}" type="pres">
      <dgm:prSet presAssocID="{517B4564-6D88-4CEE-9641-C2E1C4827F2D}" presName="childText" presStyleLbl="conFgAcc1" presStyleIdx="1" presStyleCnt="3">
        <dgm:presLayoutVars>
          <dgm:bulletEnabled val="1"/>
        </dgm:presLayoutVars>
      </dgm:prSet>
      <dgm:spPr/>
    </dgm:pt>
    <dgm:pt modelId="{48AADBC5-D52D-463A-9F67-130347196DC0}" type="pres">
      <dgm:prSet presAssocID="{E9EA7312-B719-47F9-93ED-534FB493C5BE}" presName="spaceBetweenRectangles" presStyleCnt="0"/>
      <dgm:spPr/>
    </dgm:pt>
    <dgm:pt modelId="{BD9E7B4C-C8FE-4EF9-91D4-84EEF16D166D}" type="pres">
      <dgm:prSet presAssocID="{19C5C012-E5F4-4012-921A-2A2444FE5F6E}" presName="parentLin" presStyleCnt="0"/>
      <dgm:spPr/>
    </dgm:pt>
    <dgm:pt modelId="{A6052064-3989-4464-BC1D-FBDC4B206824}" type="pres">
      <dgm:prSet presAssocID="{19C5C012-E5F4-4012-921A-2A2444FE5F6E}" presName="parentLeftMargin" presStyleLbl="node1" presStyleIdx="1" presStyleCnt="3"/>
      <dgm:spPr/>
    </dgm:pt>
    <dgm:pt modelId="{3B5F8D02-781C-4BCF-9ABE-68761252D825}" type="pres">
      <dgm:prSet presAssocID="{19C5C012-E5F4-4012-921A-2A2444FE5F6E}" presName="parentText" presStyleLbl="node1" presStyleIdx="2" presStyleCnt="3">
        <dgm:presLayoutVars>
          <dgm:chMax val="0"/>
          <dgm:bulletEnabled val="1"/>
        </dgm:presLayoutVars>
      </dgm:prSet>
      <dgm:spPr/>
    </dgm:pt>
    <dgm:pt modelId="{54917AF9-1EA1-4B2B-9630-E0814EEA17A3}" type="pres">
      <dgm:prSet presAssocID="{19C5C012-E5F4-4012-921A-2A2444FE5F6E}" presName="negativeSpace" presStyleCnt="0"/>
      <dgm:spPr/>
    </dgm:pt>
    <dgm:pt modelId="{E7370B0B-4974-40D9-A249-C79928E60FBD}" type="pres">
      <dgm:prSet presAssocID="{19C5C012-E5F4-4012-921A-2A2444FE5F6E}" presName="childText" presStyleLbl="conFgAcc1" presStyleIdx="2" presStyleCnt="3">
        <dgm:presLayoutVars>
          <dgm:bulletEnabled val="1"/>
        </dgm:presLayoutVars>
      </dgm:prSet>
      <dgm:spPr/>
    </dgm:pt>
  </dgm:ptLst>
  <dgm:cxnLst>
    <dgm:cxn modelId="{836B4D02-0CC7-4BBE-B530-C7661C1EB628}" type="presOf" srcId="{0EB33EBD-877E-406D-A4D8-6934C35E930B}" destId="{409A9D63-6CB2-403A-A385-879BC4722FFF}" srcOrd="0" destOrd="0" presId="urn:microsoft.com/office/officeart/2005/8/layout/list1"/>
    <dgm:cxn modelId="{95329A07-F746-4C40-8C65-273E527FDFE3}" type="presOf" srcId="{19C5C012-E5F4-4012-921A-2A2444FE5F6E}" destId="{3B5F8D02-781C-4BCF-9ABE-68761252D825}" srcOrd="1" destOrd="0" presId="urn:microsoft.com/office/officeart/2005/8/layout/list1"/>
    <dgm:cxn modelId="{DD981343-28E6-40D2-BD60-59CD48DE321E}" type="presOf" srcId="{DCA311E0-F807-464B-973A-DCB3315C86CE}" destId="{82B68C1B-130E-4777-BF52-C2B0B14D275E}" srcOrd="0" destOrd="0" presId="urn:microsoft.com/office/officeart/2005/8/layout/list1"/>
    <dgm:cxn modelId="{9DB86F65-CD39-47E2-BE43-F564000A061B}" type="presOf" srcId="{517B4564-6D88-4CEE-9641-C2E1C4827F2D}" destId="{1D737DEB-900F-414F-9A9D-1074D8C09384}" srcOrd="0" destOrd="0" presId="urn:microsoft.com/office/officeart/2005/8/layout/list1"/>
    <dgm:cxn modelId="{9415D27B-DA64-4630-91AF-F6A4B4512316}" srcId="{DCA311E0-F807-464B-973A-DCB3315C86CE}" destId="{19C5C012-E5F4-4012-921A-2A2444FE5F6E}" srcOrd="2" destOrd="0" parTransId="{990361B9-9492-47D9-A1F8-6945348383ED}" sibTransId="{5CC97C67-5ED8-402C-9496-0ADDF881FAE2}"/>
    <dgm:cxn modelId="{8A90F19F-E803-4A59-A0F4-B8A11CE66593}" type="presOf" srcId="{517B4564-6D88-4CEE-9641-C2E1C4827F2D}" destId="{E53841BD-8CED-4363-A02C-26CCE42C2F3F}" srcOrd="1" destOrd="0" presId="urn:microsoft.com/office/officeart/2005/8/layout/list1"/>
    <dgm:cxn modelId="{8CC11BBB-DE16-44B6-87E7-6F85D87A27A6}" srcId="{DCA311E0-F807-464B-973A-DCB3315C86CE}" destId="{0EB33EBD-877E-406D-A4D8-6934C35E930B}" srcOrd="0" destOrd="0" parTransId="{A283D656-2D5F-4F32-9E57-543B366F7374}" sibTransId="{4F18C619-FC12-44D7-81EF-222E58306542}"/>
    <dgm:cxn modelId="{A8A3DBDC-F7C9-4E0F-9580-5B69CEA11B83}" type="presOf" srcId="{0EB33EBD-877E-406D-A4D8-6934C35E930B}" destId="{214314D0-0663-4CE9-9E60-0118D437A6E6}" srcOrd="1" destOrd="0" presId="urn:microsoft.com/office/officeart/2005/8/layout/list1"/>
    <dgm:cxn modelId="{895F6AE6-08F6-4743-AE96-8221F25F5C6C}" srcId="{DCA311E0-F807-464B-973A-DCB3315C86CE}" destId="{517B4564-6D88-4CEE-9641-C2E1C4827F2D}" srcOrd="1" destOrd="0" parTransId="{FF00D4F0-639C-4D91-A63C-B97F4DC8E66D}" sibTransId="{E9EA7312-B719-47F9-93ED-534FB493C5BE}"/>
    <dgm:cxn modelId="{FF1C01F0-AF99-4CFD-8D83-85E6B288E57D}" type="presOf" srcId="{19C5C012-E5F4-4012-921A-2A2444FE5F6E}" destId="{A6052064-3989-4464-BC1D-FBDC4B206824}" srcOrd="0" destOrd="0" presId="urn:microsoft.com/office/officeart/2005/8/layout/list1"/>
    <dgm:cxn modelId="{F71CFFB5-D6FD-489E-9FEF-9173A5586127}" type="presParOf" srcId="{82B68C1B-130E-4777-BF52-C2B0B14D275E}" destId="{1EBAC72E-D0CF-4D84-9E22-161D695E9058}" srcOrd="0" destOrd="0" presId="urn:microsoft.com/office/officeart/2005/8/layout/list1"/>
    <dgm:cxn modelId="{EE2E436D-CF37-49E2-89A6-6FEE3623260C}" type="presParOf" srcId="{1EBAC72E-D0CF-4D84-9E22-161D695E9058}" destId="{409A9D63-6CB2-403A-A385-879BC4722FFF}" srcOrd="0" destOrd="0" presId="urn:microsoft.com/office/officeart/2005/8/layout/list1"/>
    <dgm:cxn modelId="{0A3A47A5-C065-408A-BDDC-9114C983A7D1}" type="presParOf" srcId="{1EBAC72E-D0CF-4D84-9E22-161D695E9058}" destId="{214314D0-0663-4CE9-9E60-0118D437A6E6}" srcOrd="1" destOrd="0" presId="urn:microsoft.com/office/officeart/2005/8/layout/list1"/>
    <dgm:cxn modelId="{CC9B0DAE-4B76-427E-818E-307640E1DEB4}" type="presParOf" srcId="{82B68C1B-130E-4777-BF52-C2B0B14D275E}" destId="{7E191309-E65E-4658-BA36-F3FE8826ECF2}" srcOrd="1" destOrd="0" presId="urn:microsoft.com/office/officeart/2005/8/layout/list1"/>
    <dgm:cxn modelId="{9F319EA0-506E-419A-8CAA-F6ECD09DEC2C}" type="presParOf" srcId="{82B68C1B-130E-4777-BF52-C2B0B14D275E}" destId="{A33711C6-5B29-449E-B319-726AC1F59B87}" srcOrd="2" destOrd="0" presId="urn:microsoft.com/office/officeart/2005/8/layout/list1"/>
    <dgm:cxn modelId="{FAD2CB9F-CFBA-48DA-8B78-8E3D5195E9D5}" type="presParOf" srcId="{82B68C1B-130E-4777-BF52-C2B0B14D275E}" destId="{C97F2F99-1332-4382-8730-ADB7AA8DFA59}" srcOrd="3" destOrd="0" presId="urn:microsoft.com/office/officeart/2005/8/layout/list1"/>
    <dgm:cxn modelId="{2D29EBA2-0294-4632-9607-53AF39D7AE12}" type="presParOf" srcId="{82B68C1B-130E-4777-BF52-C2B0B14D275E}" destId="{3A792D3F-735D-4309-A0EC-7B78072A2F6E}" srcOrd="4" destOrd="0" presId="urn:microsoft.com/office/officeart/2005/8/layout/list1"/>
    <dgm:cxn modelId="{6245940B-3BF6-4FB8-8F6F-5F0555730547}" type="presParOf" srcId="{3A792D3F-735D-4309-A0EC-7B78072A2F6E}" destId="{1D737DEB-900F-414F-9A9D-1074D8C09384}" srcOrd="0" destOrd="0" presId="urn:microsoft.com/office/officeart/2005/8/layout/list1"/>
    <dgm:cxn modelId="{AAFD058C-762E-4A6B-86BC-365D102E8256}" type="presParOf" srcId="{3A792D3F-735D-4309-A0EC-7B78072A2F6E}" destId="{E53841BD-8CED-4363-A02C-26CCE42C2F3F}" srcOrd="1" destOrd="0" presId="urn:microsoft.com/office/officeart/2005/8/layout/list1"/>
    <dgm:cxn modelId="{CDD58A51-3916-4B40-BF41-D84B86A24724}" type="presParOf" srcId="{82B68C1B-130E-4777-BF52-C2B0B14D275E}" destId="{B0B94600-F242-4649-9164-6339B00035B0}" srcOrd="5" destOrd="0" presId="urn:microsoft.com/office/officeart/2005/8/layout/list1"/>
    <dgm:cxn modelId="{D500F524-7192-462E-BDFA-B9B642AD1EF5}" type="presParOf" srcId="{82B68C1B-130E-4777-BF52-C2B0B14D275E}" destId="{A155D493-AEFF-4A42-84F6-924A1A4100F8}" srcOrd="6" destOrd="0" presId="urn:microsoft.com/office/officeart/2005/8/layout/list1"/>
    <dgm:cxn modelId="{82E81D17-B2DE-47E9-B25A-1A637596BBD9}" type="presParOf" srcId="{82B68C1B-130E-4777-BF52-C2B0B14D275E}" destId="{48AADBC5-D52D-463A-9F67-130347196DC0}" srcOrd="7" destOrd="0" presId="urn:microsoft.com/office/officeart/2005/8/layout/list1"/>
    <dgm:cxn modelId="{C7FD5232-6277-4AAB-942B-A1FDC7B1F1D8}" type="presParOf" srcId="{82B68C1B-130E-4777-BF52-C2B0B14D275E}" destId="{BD9E7B4C-C8FE-4EF9-91D4-84EEF16D166D}" srcOrd="8" destOrd="0" presId="urn:microsoft.com/office/officeart/2005/8/layout/list1"/>
    <dgm:cxn modelId="{9A5ACEDF-02EA-41C5-9A3C-5420C86C35BF}" type="presParOf" srcId="{BD9E7B4C-C8FE-4EF9-91D4-84EEF16D166D}" destId="{A6052064-3989-4464-BC1D-FBDC4B206824}" srcOrd="0" destOrd="0" presId="urn:microsoft.com/office/officeart/2005/8/layout/list1"/>
    <dgm:cxn modelId="{23138C57-94BD-4379-9E29-EFE4A77C5089}" type="presParOf" srcId="{BD9E7B4C-C8FE-4EF9-91D4-84EEF16D166D}" destId="{3B5F8D02-781C-4BCF-9ABE-68761252D825}" srcOrd="1" destOrd="0" presId="urn:microsoft.com/office/officeart/2005/8/layout/list1"/>
    <dgm:cxn modelId="{9CFFC6B4-607C-465F-B4E5-88A56F13FB62}" type="presParOf" srcId="{82B68C1B-130E-4777-BF52-C2B0B14D275E}" destId="{54917AF9-1EA1-4B2B-9630-E0814EEA17A3}" srcOrd="9" destOrd="0" presId="urn:microsoft.com/office/officeart/2005/8/layout/list1"/>
    <dgm:cxn modelId="{631C8146-249E-4C70-99F6-15F16B2886A3}" type="presParOf" srcId="{82B68C1B-130E-4777-BF52-C2B0B14D275E}" destId="{E7370B0B-4974-40D9-A249-C79928E60FBD}"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FF96BB9-5999-4422-9B79-AE2FB8F3F56F}"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2616CB2C-37C3-41C1-9500-92A3C599C650}">
      <dgm:prSet/>
      <dgm:spPr/>
      <dgm:t>
        <a:bodyPr/>
        <a:lstStyle/>
        <a:p>
          <a:r>
            <a:rPr lang="en-US"/>
            <a:t>This sexual abuse training session covers various facets of sexual abuse and the sexualized child, including:</a:t>
          </a:r>
        </a:p>
      </dgm:t>
    </dgm:pt>
    <dgm:pt modelId="{CE03487C-65FA-41E7-852C-B67053E53740}" type="parTrans" cxnId="{0803C183-EEB2-4BDE-9C7D-1B9C01E52777}">
      <dgm:prSet/>
      <dgm:spPr/>
      <dgm:t>
        <a:bodyPr/>
        <a:lstStyle/>
        <a:p>
          <a:endParaRPr lang="en-US"/>
        </a:p>
      </dgm:t>
    </dgm:pt>
    <dgm:pt modelId="{23983605-CFCA-4019-A8BE-214C3018417B}" type="sibTrans" cxnId="{0803C183-EEB2-4BDE-9C7D-1B9C01E52777}">
      <dgm:prSet/>
      <dgm:spPr/>
      <dgm:t>
        <a:bodyPr/>
        <a:lstStyle/>
        <a:p>
          <a:endParaRPr lang="en-US"/>
        </a:p>
      </dgm:t>
    </dgm:pt>
    <dgm:pt modelId="{B5B81377-CE19-4519-A7CB-905028E91268}">
      <dgm:prSet/>
      <dgm:spPr/>
      <dgm:t>
        <a:bodyPr/>
        <a:lstStyle/>
        <a:p>
          <a:r>
            <a:rPr lang="en-US"/>
            <a:t>what is normal sexual exploration,</a:t>
          </a:r>
        </a:p>
      </dgm:t>
    </dgm:pt>
    <dgm:pt modelId="{4EE54ABC-EC64-4C9E-A3C3-BA3DF25C5B20}" type="parTrans" cxnId="{1FB310A2-901A-40D9-8316-290D0331FE3F}">
      <dgm:prSet/>
      <dgm:spPr/>
      <dgm:t>
        <a:bodyPr/>
        <a:lstStyle/>
        <a:p>
          <a:endParaRPr lang="en-US"/>
        </a:p>
      </dgm:t>
    </dgm:pt>
    <dgm:pt modelId="{373226BC-1794-486E-981D-759F92742875}" type="sibTrans" cxnId="{1FB310A2-901A-40D9-8316-290D0331FE3F}">
      <dgm:prSet/>
      <dgm:spPr/>
      <dgm:t>
        <a:bodyPr/>
        <a:lstStyle/>
        <a:p>
          <a:endParaRPr lang="en-US"/>
        </a:p>
      </dgm:t>
    </dgm:pt>
    <dgm:pt modelId="{50A35AFA-5CCC-4F07-B4A1-428A0DB3E90D}">
      <dgm:prSet/>
      <dgm:spPr/>
      <dgm:t>
        <a:bodyPr/>
        <a:lstStyle/>
        <a:p>
          <a:r>
            <a:rPr lang="en-US"/>
            <a:t>what triggers sexual behavior,</a:t>
          </a:r>
        </a:p>
      </dgm:t>
    </dgm:pt>
    <dgm:pt modelId="{2C87EABA-FA06-42B3-B927-0FD5F4076FC3}" type="parTrans" cxnId="{C4794A61-2A84-476E-BA4E-0CA746E17C4A}">
      <dgm:prSet/>
      <dgm:spPr/>
      <dgm:t>
        <a:bodyPr/>
        <a:lstStyle/>
        <a:p>
          <a:endParaRPr lang="en-US"/>
        </a:p>
      </dgm:t>
    </dgm:pt>
    <dgm:pt modelId="{13B776A0-5F65-46A6-9492-D5F5EE30DAA4}" type="sibTrans" cxnId="{C4794A61-2A84-476E-BA4E-0CA746E17C4A}">
      <dgm:prSet/>
      <dgm:spPr/>
      <dgm:t>
        <a:bodyPr/>
        <a:lstStyle/>
        <a:p>
          <a:endParaRPr lang="en-US"/>
        </a:p>
      </dgm:t>
    </dgm:pt>
    <dgm:pt modelId="{7AB98135-0226-4EFC-96DF-7979018594D8}">
      <dgm:prSet/>
      <dgm:spPr/>
      <dgm:t>
        <a:bodyPr/>
        <a:lstStyle/>
        <a:p>
          <a:r>
            <a:rPr lang="en-US"/>
            <a:t>how the fear response affects a child’s behavior, but mostly</a:t>
          </a:r>
        </a:p>
      </dgm:t>
    </dgm:pt>
    <dgm:pt modelId="{DDEDC859-52D7-4850-B2EE-6EF0B9682057}" type="parTrans" cxnId="{18AEE899-33FF-4600-ABAB-D400A4D50278}">
      <dgm:prSet/>
      <dgm:spPr/>
      <dgm:t>
        <a:bodyPr/>
        <a:lstStyle/>
        <a:p>
          <a:endParaRPr lang="en-US"/>
        </a:p>
      </dgm:t>
    </dgm:pt>
    <dgm:pt modelId="{8E7D6FE5-7F75-4AB7-9AEF-1D77B205400D}" type="sibTrans" cxnId="{18AEE899-33FF-4600-ABAB-D400A4D50278}">
      <dgm:prSet/>
      <dgm:spPr/>
      <dgm:t>
        <a:bodyPr/>
        <a:lstStyle/>
        <a:p>
          <a:endParaRPr lang="en-US"/>
        </a:p>
      </dgm:t>
    </dgm:pt>
    <dgm:pt modelId="{A93DB3FF-5236-48E0-B9F3-5847169E7F27}">
      <dgm:prSet/>
      <dgm:spPr/>
      <dgm:t>
        <a:bodyPr/>
        <a:lstStyle/>
        <a:p>
          <a:r>
            <a:rPr lang="en-US"/>
            <a:t>the importance of how an adult’s history affects the way they respond to the sexualized child. </a:t>
          </a:r>
        </a:p>
      </dgm:t>
    </dgm:pt>
    <dgm:pt modelId="{ED9793C2-F3D9-4140-A873-20FDF98F704E}" type="parTrans" cxnId="{C546074B-2BFB-4E37-846D-C886EE21FCA0}">
      <dgm:prSet/>
      <dgm:spPr/>
      <dgm:t>
        <a:bodyPr/>
        <a:lstStyle/>
        <a:p>
          <a:endParaRPr lang="en-US"/>
        </a:p>
      </dgm:t>
    </dgm:pt>
    <dgm:pt modelId="{3F2327D0-7402-4725-898C-8E294CD02037}" type="sibTrans" cxnId="{C546074B-2BFB-4E37-846D-C886EE21FCA0}">
      <dgm:prSet/>
      <dgm:spPr/>
      <dgm:t>
        <a:bodyPr/>
        <a:lstStyle/>
        <a:p>
          <a:endParaRPr lang="en-US"/>
        </a:p>
      </dgm:t>
    </dgm:pt>
    <dgm:pt modelId="{A3DF8FC7-EE59-498F-8C15-B90BC5001CED}" type="pres">
      <dgm:prSet presAssocID="{6FF96BB9-5999-4422-9B79-AE2FB8F3F56F}" presName="linear" presStyleCnt="0">
        <dgm:presLayoutVars>
          <dgm:animLvl val="lvl"/>
          <dgm:resizeHandles val="exact"/>
        </dgm:presLayoutVars>
      </dgm:prSet>
      <dgm:spPr/>
    </dgm:pt>
    <dgm:pt modelId="{08548F46-7A95-4F64-AA60-1B3D77E778C3}" type="pres">
      <dgm:prSet presAssocID="{2616CB2C-37C3-41C1-9500-92A3C599C650}" presName="parentText" presStyleLbl="node1" presStyleIdx="0" presStyleCnt="1">
        <dgm:presLayoutVars>
          <dgm:chMax val="0"/>
          <dgm:bulletEnabled val="1"/>
        </dgm:presLayoutVars>
      </dgm:prSet>
      <dgm:spPr/>
    </dgm:pt>
    <dgm:pt modelId="{6F56EEC9-B553-4C13-A885-4B60FDA8061B}" type="pres">
      <dgm:prSet presAssocID="{2616CB2C-37C3-41C1-9500-92A3C599C650}" presName="childText" presStyleLbl="revTx" presStyleIdx="0" presStyleCnt="1">
        <dgm:presLayoutVars>
          <dgm:bulletEnabled val="1"/>
        </dgm:presLayoutVars>
      </dgm:prSet>
      <dgm:spPr/>
    </dgm:pt>
  </dgm:ptLst>
  <dgm:cxnLst>
    <dgm:cxn modelId="{A2D6E61E-09AE-429E-96B9-3DDDD4C72386}" type="presOf" srcId="{50A35AFA-5CCC-4F07-B4A1-428A0DB3E90D}" destId="{6F56EEC9-B553-4C13-A885-4B60FDA8061B}" srcOrd="0" destOrd="1" presId="urn:microsoft.com/office/officeart/2005/8/layout/vList2"/>
    <dgm:cxn modelId="{D623EE27-E091-40DB-AB05-40002DBC62A5}" type="presOf" srcId="{B5B81377-CE19-4519-A7CB-905028E91268}" destId="{6F56EEC9-B553-4C13-A885-4B60FDA8061B}" srcOrd="0" destOrd="0" presId="urn:microsoft.com/office/officeart/2005/8/layout/vList2"/>
    <dgm:cxn modelId="{D5D2745B-BCCC-4D83-A864-FF3463D6FD81}" type="presOf" srcId="{7AB98135-0226-4EFC-96DF-7979018594D8}" destId="{6F56EEC9-B553-4C13-A885-4B60FDA8061B}" srcOrd="0" destOrd="2" presId="urn:microsoft.com/office/officeart/2005/8/layout/vList2"/>
    <dgm:cxn modelId="{C4794A61-2A84-476E-BA4E-0CA746E17C4A}" srcId="{2616CB2C-37C3-41C1-9500-92A3C599C650}" destId="{50A35AFA-5CCC-4F07-B4A1-428A0DB3E90D}" srcOrd="1" destOrd="0" parTransId="{2C87EABA-FA06-42B3-B927-0FD5F4076FC3}" sibTransId="{13B776A0-5F65-46A6-9492-D5F5EE30DAA4}"/>
    <dgm:cxn modelId="{C546074B-2BFB-4E37-846D-C886EE21FCA0}" srcId="{2616CB2C-37C3-41C1-9500-92A3C599C650}" destId="{A93DB3FF-5236-48E0-B9F3-5847169E7F27}" srcOrd="3" destOrd="0" parTransId="{ED9793C2-F3D9-4140-A873-20FDF98F704E}" sibTransId="{3F2327D0-7402-4725-898C-8E294CD02037}"/>
    <dgm:cxn modelId="{AAC50171-1A6B-42B3-BE25-4CFE6C3B3A81}" type="presOf" srcId="{A93DB3FF-5236-48E0-B9F3-5847169E7F27}" destId="{6F56EEC9-B553-4C13-A885-4B60FDA8061B}" srcOrd="0" destOrd="3" presId="urn:microsoft.com/office/officeart/2005/8/layout/vList2"/>
    <dgm:cxn modelId="{0803C183-EEB2-4BDE-9C7D-1B9C01E52777}" srcId="{6FF96BB9-5999-4422-9B79-AE2FB8F3F56F}" destId="{2616CB2C-37C3-41C1-9500-92A3C599C650}" srcOrd="0" destOrd="0" parTransId="{CE03487C-65FA-41E7-852C-B67053E53740}" sibTransId="{23983605-CFCA-4019-A8BE-214C3018417B}"/>
    <dgm:cxn modelId="{5E014796-AF3F-4BD6-8A44-E7DEAF655BD5}" type="presOf" srcId="{6FF96BB9-5999-4422-9B79-AE2FB8F3F56F}" destId="{A3DF8FC7-EE59-498F-8C15-B90BC5001CED}" srcOrd="0" destOrd="0" presId="urn:microsoft.com/office/officeart/2005/8/layout/vList2"/>
    <dgm:cxn modelId="{18AEE899-33FF-4600-ABAB-D400A4D50278}" srcId="{2616CB2C-37C3-41C1-9500-92A3C599C650}" destId="{7AB98135-0226-4EFC-96DF-7979018594D8}" srcOrd="2" destOrd="0" parTransId="{DDEDC859-52D7-4850-B2EE-6EF0B9682057}" sibTransId="{8E7D6FE5-7F75-4AB7-9AEF-1D77B205400D}"/>
    <dgm:cxn modelId="{1FB310A2-901A-40D9-8316-290D0331FE3F}" srcId="{2616CB2C-37C3-41C1-9500-92A3C599C650}" destId="{B5B81377-CE19-4519-A7CB-905028E91268}" srcOrd="0" destOrd="0" parTransId="{4EE54ABC-EC64-4C9E-A3C3-BA3DF25C5B20}" sibTransId="{373226BC-1794-486E-981D-759F92742875}"/>
    <dgm:cxn modelId="{E72A32D6-80C1-4365-B0B0-00EAD45A61B3}" type="presOf" srcId="{2616CB2C-37C3-41C1-9500-92A3C599C650}" destId="{08548F46-7A95-4F64-AA60-1B3D77E778C3}" srcOrd="0" destOrd="0" presId="urn:microsoft.com/office/officeart/2005/8/layout/vList2"/>
    <dgm:cxn modelId="{C9E1AF15-6510-4C6E-88CC-799D404E868D}" type="presParOf" srcId="{A3DF8FC7-EE59-498F-8C15-B90BC5001CED}" destId="{08548F46-7A95-4F64-AA60-1B3D77E778C3}" srcOrd="0" destOrd="0" presId="urn:microsoft.com/office/officeart/2005/8/layout/vList2"/>
    <dgm:cxn modelId="{AE2FB5C9-360A-4725-A0C7-FAC3171135BB}" type="presParOf" srcId="{A3DF8FC7-EE59-498F-8C15-B90BC5001CED}" destId="{6F56EEC9-B553-4C13-A885-4B60FDA8061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E18D0C86-529F-44F5-9BEC-5238D3AE2F21}" type="doc">
      <dgm:prSet loTypeId="urn:microsoft.com/office/officeart/2005/8/layout/vProcess5" loCatId="process" qsTypeId="urn:microsoft.com/office/officeart/2005/8/quickstyle/simple1" qsCatId="simple" csTypeId="urn:microsoft.com/office/officeart/2005/8/colors/colorful1" csCatId="colorful"/>
      <dgm:spPr/>
      <dgm:t>
        <a:bodyPr/>
        <a:lstStyle/>
        <a:p>
          <a:endParaRPr lang="en-US"/>
        </a:p>
      </dgm:t>
    </dgm:pt>
    <dgm:pt modelId="{F39C1214-A86F-4E38-853E-1A5DAB63E9C8}">
      <dgm:prSet/>
      <dgm:spPr/>
      <dgm:t>
        <a:bodyPr/>
        <a:lstStyle/>
        <a:p>
          <a:r>
            <a:rPr lang="en-US"/>
            <a:t>Problematic Sexual Behavior-Cognitive-Behavioral Therapy for School-Age Children</a:t>
          </a:r>
        </a:p>
      </dgm:t>
    </dgm:pt>
    <dgm:pt modelId="{F85284AD-67C5-4241-AAD6-6C0AC9AB8CE6}" type="parTrans" cxnId="{1D1C6303-9BE6-419E-B878-49BDEBF127D2}">
      <dgm:prSet/>
      <dgm:spPr/>
      <dgm:t>
        <a:bodyPr/>
        <a:lstStyle/>
        <a:p>
          <a:endParaRPr lang="en-US"/>
        </a:p>
      </dgm:t>
    </dgm:pt>
    <dgm:pt modelId="{9844B145-B71E-400F-A215-87284A4C92EE}" type="sibTrans" cxnId="{1D1C6303-9BE6-419E-B878-49BDEBF127D2}">
      <dgm:prSet/>
      <dgm:spPr/>
      <dgm:t>
        <a:bodyPr/>
        <a:lstStyle/>
        <a:p>
          <a:endParaRPr lang="en-US"/>
        </a:p>
      </dgm:t>
    </dgm:pt>
    <dgm:pt modelId="{8FDD5702-ACDA-41AF-A9FC-51A778329B22}">
      <dgm:prSet/>
      <dgm:spPr/>
      <dgm:t>
        <a:bodyPr/>
        <a:lstStyle/>
        <a:p>
          <a:r>
            <a:rPr lang="en-US"/>
            <a:t>Risk Reduction through Family Therapy</a:t>
          </a:r>
        </a:p>
      </dgm:t>
    </dgm:pt>
    <dgm:pt modelId="{9AE1EE2C-594D-41F3-9BBA-C38A326C9DA5}" type="parTrans" cxnId="{D9046567-2303-4650-B334-9B0CD20D35E0}">
      <dgm:prSet/>
      <dgm:spPr/>
      <dgm:t>
        <a:bodyPr/>
        <a:lstStyle/>
        <a:p>
          <a:endParaRPr lang="en-US"/>
        </a:p>
      </dgm:t>
    </dgm:pt>
    <dgm:pt modelId="{DB8E84CD-D715-4CD2-B043-615711A7090C}" type="sibTrans" cxnId="{D9046567-2303-4650-B334-9B0CD20D35E0}">
      <dgm:prSet/>
      <dgm:spPr/>
      <dgm:t>
        <a:bodyPr/>
        <a:lstStyle/>
        <a:p>
          <a:endParaRPr lang="en-US"/>
        </a:p>
      </dgm:t>
    </dgm:pt>
    <dgm:pt modelId="{7EDDAFA6-100F-4182-9D3D-778F3AC87928}">
      <dgm:prSet/>
      <dgm:spPr/>
      <dgm:t>
        <a:bodyPr/>
        <a:lstStyle/>
        <a:p>
          <a:r>
            <a:rPr lang="en-US"/>
            <a:t>Trauma-Focused Cognitive Behavioral Therapy</a:t>
          </a:r>
        </a:p>
      </dgm:t>
    </dgm:pt>
    <dgm:pt modelId="{D1095992-F086-42A8-ACCB-170D0FFF113B}" type="parTrans" cxnId="{FECFF310-2D70-4E3D-ACBB-077DFC4435DA}">
      <dgm:prSet/>
      <dgm:spPr/>
      <dgm:t>
        <a:bodyPr/>
        <a:lstStyle/>
        <a:p>
          <a:endParaRPr lang="en-US"/>
        </a:p>
      </dgm:t>
    </dgm:pt>
    <dgm:pt modelId="{5740DC2F-91FA-4480-BD41-156ECA4D699A}" type="sibTrans" cxnId="{FECFF310-2D70-4E3D-ACBB-077DFC4435DA}">
      <dgm:prSet/>
      <dgm:spPr/>
      <dgm:t>
        <a:bodyPr/>
        <a:lstStyle/>
        <a:p>
          <a:endParaRPr lang="en-US"/>
        </a:p>
      </dgm:t>
    </dgm:pt>
    <dgm:pt modelId="{0ECA50A5-E22E-4456-B514-3440C60707DD}" type="pres">
      <dgm:prSet presAssocID="{E18D0C86-529F-44F5-9BEC-5238D3AE2F21}" presName="outerComposite" presStyleCnt="0">
        <dgm:presLayoutVars>
          <dgm:chMax val="5"/>
          <dgm:dir/>
          <dgm:resizeHandles val="exact"/>
        </dgm:presLayoutVars>
      </dgm:prSet>
      <dgm:spPr/>
    </dgm:pt>
    <dgm:pt modelId="{4F709817-B3F1-40E4-9CDA-A9D29D4C3F72}" type="pres">
      <dgm:prSet presAssocID="{E18D0C86-529F-44F5-9BEC-5238D3AE2F21}" presName="dummyMaxCanvas" presStyleCnt="0">
        <dgm:presLayoutVars/>
      </dgm:prSet>
      <dgm:spPr/>
    </dgm:pt>
    <dgm:pt modelId="{7424A094-C009-41C5-9E98-966A78016127}" type="pres">
      <dgm:prSet presAssocID="{E18D0C86-529F-44F5-9BEC-5238D3AE2F21}" presName="ThreeNodes_1" presStyleLbl="node1" presStyleIdx="0" presStyleCnt="3">
        <dgm:presLayoutVars>
          <dgm:bulletEnabled val="1"/>
        </dgm:presLayoutVars>
      </dgm:prSet>
      <dgm:spPr/>
    </dgm:pt>
    <dgm:pt modelId="{E881FDE0-8CE8-490D-8BD5-73BE371F4BC8}" type="pres">
      <dgm:prSet presAssocID="{E18D0C86-529F-44F5-9BEC-5238D3AE2F21}" presName="ThreeNodes_2" presStyleLbl="node1" presStyleIdx="1" presStyleCnt="3">
        <dgm:presLayoutVars>
          <dgm:bulletEnabled val="1"/>
        </dgm:presLayoutVars>
      </dgm:prSet>
      <dgm:spPr/>
    </dgm:pt>
    <dgm:pt modelId="{7BC86D83-4204-4D38-8FB1-D875A5D9925F}" type="pres">
      <dgm:prSet presAssocID="{E18D0C86-529F-44F5-9BEC-5238D3AE2F21}" presName="ThreeNodes_3" presStyleLbl="node1" presStyleIdx="2" presStyleCnt="3">
        <dgm:presLayoutVars>
          <dgm:bulletEnabled val="1"/>
        </dgm:presLayoutVars>
      </dgm:prSet>
      <dgm:spPr/>
    </dgm:pt>
    <dgm:pt modelId="{C597226B-48D1-4847-9438-3B65747FEC71}" type="pres">
      <dgm:prSet presAssocID="{E18D0C86-529F-44F5-9BEC-5238D3AE2F21}" presName="ThreeConn_1-2" presStyleLbl="fgAccFollowNode1" presStyleIdx="0" presStyleCnt="2">
        <dgm:presLayoutVars>
          <dgm:bulletEnabled val="1"/>
        </dgm:presLayoutVars>
      </dgm:prSet>
      <dgm:spPr/>
    </dgm:pt>
    <dgm:pt modelId="{990CA4C8-9E93-4164-9280-816D080B581F}" type="pres">
      <dgm:prSet presAssocID="{E18D0C86-529F-44F5-9BEC-5238D3AE2F21}" presName="ThreeConn_2-3" presStyleLbl="fgAccFollowNode1" presStyleIdx="1" presStyleCnt="2">
        <dgm:presLayoutVars>
          <dgm:bulletEnabled val="1"/>
        </dgm:presLayoutVars>
      </dgm:prSet>
      <dgm:spPr/>
    </dgm:pt>
    <dgm:pt modelId="{8FF67302-0E42-4B75-970D-09C0D088D991}" type="pres">
      <dgm:prSet presAssocID="{E18D0C86-529F-44F5-9BEC-5238D3AE2F21}" presName="ThreeNodes_1_text" presStyleLbl="node1" presStyleIdx="2" presStyleCnt="3">
        <dgm:presLayoutVars>
          <dgm:bulletEnabled val="1"/>
        </dgm:presLayoutVars>
      </dgm:prSet>
      <dgm:spPr/>
    </dgm:pt>
    <dgm:pt modelId="{0DCBDD3A-318C-497F-AC71-7655A930246A}" type="pres">
      <dgm:prSet presAssocID="{E18D0C86-529F-44F5-9BEC-5238D3AE2F21}" presName="ThreeNodes_2_text" presStyleLbl="node1" presStyleIdx="2" presStyleCnt="3">
        <dgm:presLayoutVars>
          <dgm:bulletEnabled val="1"/>
        </dgm:presLayoutVars>
      </dgm:prSet>
      <dgm:spPr/>
    </dgm:pt>
    <dgm:pt modelId="{2652C05E-49F9-4AF3-8854-4FB3C3ABB196}" type="pres">
      <dgm:prSet presAssocID="{E18D0C86-529F-44F5-9BEC-5238D3AE2F21}" presName="ThreeNodes_3_text" presStyleLbl="node1" presStyleIdx="2" presStyleCnt="3">
        <dgm:presLayoutVars>
          <dgm:bulletEnabled val="1"/>
        </dgm:presLayoutVars>
      </dgm:prSet>
      <dgm:spPr/>
    </dgm:pt>
  </dgm:ptLst>
  <dgm:cxnLst>
    <dgm:cxn modelId="{1D1C6303-9BE6-419E-B878-49BDEBF127D2}" srcId="{E18D0C86-529F-44F5-9BEC-5238D3AE2F21}" destId="{F39C1214-A86F-4E38-853E-1A5DAB63E9C8}" srcOrd="0" destOrd="0" parTransId="{F85284AD-67C5-4241-AAD6-6C0AC9AB8CE6}" sibTransId="{9844B145-B71E-400F-A215-87284A4C92EE}"/>
    <dgm:cxn modelId="{FECFF310-2D70-4E3D-ACBB-077DFC4435DA}" srcId="{E18D0C86-529F-44F5-9BEC-5238D3AE2F21}" destId="{7EDDAFA6-100F-4182-9D3D-778F3AC87928}" srcOrd="2" destOrd="0" parTransId="{D1095992-F086-42A8-ACCB-170D0FFF113B}" sibTransId="{5740DC2F-91FA-4480-BD41-156ECA4D699A}"/>
    <dgm:cxn modelId="{6B73131A-3BE1-48AE-9081-1A517EE4812E}" type="presOf" srcId="{8FDD5702-ACDA-41AF-A9FC-51A778329B22}" destId="{E881FDE0-8CE8-490D-8BD5-73BE371F4BC8}" srcOrd="0" destOrd="0" presId="urn:microsoft.com/office/officeart/2005/8/layout/vProcess5"/>
    <dgm:cxn modelId="{5DC9E82A-85F1-438C-A5A3-0F0D7611B4EF}" type="presOf" srcId="{F39C1214-A86F-4E38-853E-1A5DAB63E9C8}" destId="{7424A094-C009-41C5-9E98-966A78016127}" srcOrd="0" destOrd="0" presId="urn:microsoft.com/office/officeart/2005/8/layout/vProcess5"/>
    <dgm:cxn modelId="{98CA6E2D-344C-4E24-8362-45E30EF569E9}" type="presOf" srcId="{7EDDAFA6-100F-4182-9D3D-778F3AC87928}" destId="{7BC86D83-4204-4D38-8FB1-D875A5D9925F}" srcOrd="0" destOrd="0" presId="urn:microsoft.com/office/officeart/2005/8/layout/vProcess5"/>
    <dgm:cxn modelId="{1847F12F-A6F4-46F8-8627-C83810056018}" type="presOf" srcId="{E18D0C86-529F-44F5-9BEC-5238D3AE2F21}" destId="{0ECA50A5-E22E-4456-B514-3440C60707DD}" srcOrd="0" destOrd="0" presId="urn:microsoft.com/office/officeart/2005/8/layout/vProcess5"/>
    <dgm:cxn modelId="{88F6043F-98DF-4268-8B63-E3474674A179}" type="presOf" srcId="{8FDD5702-ACDA-41AF-A9FC-51A778329B22}" destId="{0DCBDD3A-318C-497F-AC71-7655A930246A}" srcOrd="1" destOrd="0" presId="urn:microsoft.com/office/officeart/2005/8/layout/vProcess5"/>
    <dgm:cxn modelId="{66F0823F-DDB9-47A3-94B0-0BC484E48166}" type="presOf" srcId="{7EDDAFA6-100F-4182-9D3D-778F3AC87928}" destId="{2652C05E-49F9-4AF3-8854-4FB3C3ABB196}" srcOrd="1" destOrd="0" presId="urn:microsoft.com/office/officeart/2005/8/layout/vProcess5"/>
    <dgm:cxn modelId="{D9046567-2303-4650-B334-9B0CD20D35E0}" srcId="{E18D0C86-529F-44F5-9BEC-5238D3AE2F21}" destId="{8FDD5702-ACDA-41AF-A9FC-51A778329B22}" srcOrd="1" destOrd="0" parTransId="{9AE1EE2C-594D-41F3-9BBA-C38A326C9DA5}" sibTransId="{DB8E84CD-D715-4CD2-B043-615711A7090C}"/>
    <dgm:cxn modelId="{11E0564B-8663-4218-A7F4-CC08BD2C80D8}" type="presOf" srcId="{9844B145-B71E-400F-A215-87284A4C92EE}" destId="{C597226B-48D1-4847-9438-3B65747FEC71}" srcOrd="0" destOrd="0" presId="urn:microsoft.com/office/officeart/2005/8/layout/vProcess5"/>
    <dgm:cxn modelId="{C0A81F9D-F10B-48EC-9EAA-AC128086DCB8}" type="presOf" srcId="{F39C1214-A86F-4E38-853E-1A5DAB63E9C8}" destId="{8FF67302-0E42-4B75-970D-09C0D088D991}" srcOrd="1" destOrd="0" presId="urn:microsoft.com/office/officeart/2005/8/layout/vProcess5"/>
    <dgm:cxn modelId="{019685CD-BD4B-4682-8429-ABA6D3ABDC94}" type="presOf" srcId="{DB8E84CD-D715-4CD2-B043-615711A7090C}" destId="{990CA4C8-9E93-4164-9280-816D080B581F}" srcOrd="0" destOrd="0" presId="urn:microsoft.com/office/officeart/2005/8/layout/vProcess5"/>
    <dgm:cxn modelId="{E9664B2F-18C7-4536-B20F-29DBEFFDE736}" type="presParOf" srcId="{0ECA50A5-E22E-4456-B514-3440C60707DD}" destId="{4F709817-B3F1-40E4-9CDA-A9D29D4C3F72}" srcOrd="0" destOrd="0" presId="urn:microsoft.com/office/officeart/2005/8/layout/vProcess5"/>
    <dgm:cxn modelId="{0FB877AA-1339-4D7B-9236-EFC8E5F7F4D4}" type="presParOf" srcId="{0ECA50A5-E22E-4456-B514-3440C60707DD}" destId="{7424A094-C009-41C5-9E98-966A78016127}" srcOrd="1" destOrd="0" presId="urn:microsoft.com/office/officeart/2005/8/layout/vProcess5"/>
    <dgm:cxn modelId="{C4D6FE99-14A8-45E3-AADD-DE6D5675D15B}" type="presParOf" srcId="{0ECA50A5-E22E-4456-B514-3440C60707DD}" destId="{E881FDE0-8CE8-490D-8BD5-73BE371F4BC8}" srcOrd="2" destOrd="0" presId="urn:microsoft.com/office/officeart/2005/8/layout/vProcess5"/>
    <dgm:cxn modelId="{741B01EC-EBDC-4D68-9B9B-772B56513091}" type="presParOf" srcId="{0ECA50A5-E22E-4456-B514-3440C60707DD}" destId="{7BC86D83-4204-4D38-8FB1-D875A5D9925F}" srcOrd="3" destOrd="0" presId="urn:microsoft.com/office/officeart/2005/8/layout/vProcess5"/>
    <dgm:cxn modelId="{3E92A209-6730-4E35-B684-7001D9D799F4}" type="presParOf" srcId="{0ECA50A5-E22E-4456-B514-3440C60707DD}" destId="{C597226B-48D1-4847-9438-3B65747FEC71}" srcOrd="4" destOrd="0" presId="urn:microsoft.com/office/officeart/2005/8/layout/vProcess5"/>
    <dgm:cxn modelId="{6BF23664-DAEC-4C2E-8241-554AF6289561}" type="presParOf" srcId="{0ECA50A5-E22E-4456-B514-3440C60707DD}" destId="{990CA4C8-9E93-4164-9280-816D080B581F}" srcOrd="5" destOrd="0" presId="urn:microsoft.com/office/officeart/2005/8/layout/vProcess5"/>
    <dgm:cxn modelId="{A1AC295A-BCA1-4C0C-A31C-78A6AA14DAB9}" type="presParOf" srcId="{0ECA50A5-E22E-4456-B514-3440C60707DD}" destId="{8FF67302-0E42-4B75-970D-09C0D088D991}" srcOrd="6" destOrd="0" presId="urn:microsoft.com/office/officeart/2005/8/layout/vProcess5"/>
    <dgm:cxn modelId="{A7921E2B-BB29-44F4-B47B-FB34E090529A}" type="presParOf" srcId="{0ECA50A5-E22E-4456-B514-3440C60707DD}" destId="{0DCBDD3A-318C-497F-AC71-7655A930246A}" srcOrd="7" destOrd="0" presId="urn:microsoft.com/office/officeart/2005/8/layout/vProcess5"/>
    <dgm:cxn modelId="{E9DF6528-6E11-4D7D-8BF4-8DF727C67D04}" type="presParOf" srcId="{0ECA50A5-E22E-4456-B514-3440C60707DD}" destId="{2652C05E-49F9-4AF3-8854-4FB3C3ABB196}"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A9EC0D6F-8412-4AF5-B7D3-95FB56AC3BC6}"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315DF86E-C6E8-404E-9D1D-393391548F0F}">
      <dgm:prSet/>
      <dgm:spPr/>
      <dgm:t>
        <a:bodyPr/>
        <a:lstStyle/>
        <a:p>
          <a:r>
            <a:rPr lang="en-US"/>
            <a:t>Sexual Abuse Thrives in Silence</a:t>
          </a:r>
        </a:p>
      </dgm:t>
    </dgm:pt>
    <dgm:pt modelId="{3309125B-6B32-432F-8E10-26986D2EB315}" type="parTrans" cxnId="{42AAD9F9-8F5B-40C8-8826-5021785F4B0A}">
      <dgm:prSet/>
      <dgm:spPr/>
      <dgm:t>
        <a:bodyPr/>
        <a:lstStyle/>
        <a:p>
          <a:endParaRPr lang="en-US"/>
        </a:p>
      </dgm:t>
    </dgm:pt>
    <dgm:pt modelId="{0868FC4E-75BC-4CD9-AA0B-25A7D29024EF}" type="sibTrans" cxnId="{42AAD9F9-8F5B-40C8-8826-5021785F4B0A}">
      <dgm:prSet/>
      <dgm:spPr/>
      <dgm:t>
        <a:bodyPr/>
        <a:lstStyle/>
        <a:p>
          <a:endParaRPr lang="en-US"/>
        </a:p>
      </dgm:t>
    </dgm:pt>
    <dgm:pt modelId="{BEED552C-48BA-4A01-BF97-70F2EF8419E6}">
      <dgm:prSet/>
      <dgm:spPr/>
      <dgm:t>
        <a:bodyPr/>
        <a:lstStyle/>
        <a:p>
          <a:r>
            <a:rPr lang="en-US"/>
            <a:t>Reduce the Stigma</a:t>
          </a:r>
        </a:p>
      </dgm:t>
    </dgm:pt>
    <dgm:pt modelId="{464201A2-2D86-4888-ABF9-9AA05AD86E78}" type="parTrans" cxnId="{2FBA06C1-C38B-45E6-B3D0-4D0BCA294B21}">
      <dgm:prSet/>
      <dgm:spPr/>
      <dgm:t>
        <a:bodyPr/>
        <a:lstStyle/>
        <a:p>
          <a:endParaRPr lang="en-US"/>
        </a:p>
      </dgm:t>
    </dgm:pt>
    <dgm:pt modelId="{601DCE6A-AE11-4C60-BFDC-6587F74138B5}" type="sibTrans" cxnId="{2FBA06C1-C38B-45E6-B3D0-4D0BCA294B21}">
      <dgm:prSet/>
      <dgm:spPr/>
      <dgm:t>
        <a:bodyPr/>
        <a:lstStyle/>
        <a:p>
          <a:endParaRPr lang="en-US"/>
        </a:p>
      </dgm:t>
    </dgm:pt>
    <dgm:pt modelId="{8CA4B291-24EE-496D-B17A-040B44CFC7AD}">
      <dgm:prSet/>
      <dgm:spPr/>
      <dgm:t>
        <a:bodyPr/>
        <a:lstStyle/>
        <a:p>
          <a:r>
            <a:rPr lang="en-US"/>
            <a:t>Start the Healing Process</a:t>
          </a:r>
        </a:p>
      </dgm:t>
    </dgm:pt>
    <dgm:pt modelId="{B5C63128-4475-460A-A618-7843B7074CB5}" type="parTrans" cxnId="{715EBBCD-B997-46DC-ADEF-C4E9D4EF7BCD}">
      <dgm:prSet/>
      <dgm:spPr/>
      <dgm:t>
        <a:bodyPr/>
        <a:lstStyle/>
        <a:p>
          <a:endParaRPr lang="en-US"/>
        </a:p>
      </dgm:t>
    </dgm:pt>
    <dgm:pt modelId="{8077C9C1-0B6E-4CA6-B2AB-B80442943B41}" type="sibTrans" cxnId="{715EBBCD-B997-46DC-ADEF-C4E9D4EF7BCD}">
      <dgm:prSet/>
      <dgm:spPr/>
      <dgm:t>
        <a:bodyPr/>
        <a:lstStyle/>
        <a:p>
          <a:endParaRPr lang="en-US"/>
        </a:p>
      </dgm:t>
    </dgm:pt>
    <dgm:pt modelId="{B7545CD4-FDB6-48BB-8C4F-B19CBD52CE1F}" type="pres">
      <dgm:prSet presAssocID="{A9EC0D6F-8412-4AF5-B7D3-95FB56AC3BC6}" presName="linear" presStyleCnt="0">
        <dgm:presLayoutVars>
          <dgm:animLvl val="lvl"/>
          <dgm:resizeHandles val="exact"/>
        </dgm:presLayoutVars>
      </dgm:prSet>
      <dgm:spPr/>
    </dgm:pt>
    <dgm:pt modelId="{4EF0C845-8D54-4BA5-81AF-1DF1B2296CC5}" type="pres">
      <dgm:prSet presAssocID="{315DF86E-C6E8-404E-9D1D-393391548F0F}" presName="parentText" presStyleLbl="node1" presStyleIdx="0" presStyleCnt="3">
        <dgm:presLayoutVars>
          <dgm:chMax val="0"/>
          <dgm:bulletEnabled val="1"/>
        </dgm:presLayoutVars>
      </dgm:prSet>
      <dgm:spPr/>
    </dgm:pt>
    <dgm:pt modelId="{713E90F6-1EA9-48D0-A350-47D4C3C62816}" type="pres">
      <dgm:prSet presAssocID="{0868FC4E-75BC-4CD9-AA0B-25A7D29024EF}" presName="spacer" presStyleCnt="0"/>
      <dgm:spPr/>
    </dgm:pt>
    <dgm:pt modelId="{6F97C212-08EA-48E1-BA10-73F31E453CF1}" type="pres">
      <dgm:prSet presAssocID="{BEED552C-48BA-4A01-BF97-70F2EF8419E6}" presName="parentText" presStyleLbl="node1" presStyleIdx="1" presStyleCnt="3">
        <dgm:presLayoutVars>
          <dgm:chMax val="0"/>
          <dgm:bulletEnabled val="1"/>
        </dgm:presLayoutVars>
      </dgm:prSet>
      <dgm:spPr/>
    </dgm:pt>
    <dgm:pt modelId="{6C4F0169-244B-446C-B8C8-91EF2612FB6D}" type="pres">
      <dgm:prSet presAssocID="{601DCE6A-AE11-4C60-BFDC-6587F74138B5}" presName="spacer" presStyleCnt="0"/>
      <dgm:spPr/>
    </dgm:pt>
    <dgm:pt modelId="{FD19B8F9-E751-463F-960D-8CE2020D86D3}" type="pres">
      <dgm:prSet presAssocID="{8CA4B291-24EE-496D-B17A-040B44CFC7AD}" presName="parentText" presStyleLbl="node1" presStyleIdx="2" presStyleCnt="3">
        <dgm:presLayoutVars>
          <dgm:chMax val="0"/>
          <dgm:bulletEnabled val="1"/>
        </dgm:presLayoutVars>
      </dgm:prSet>
      <dgm:spPr/>
    </dgm:pt>
  </dgm:ptLst>
  <dgm:cxnLst>
    <dgm:cxn modelId="{31086B00-F837-4C91-8A27-8541E9AF22B8}" type="presOf" srcId="{315DF86E-C6E8-404E-9D1D-393391548F0F}" destId="{4EF0C845-8D54-4BA5-81AF-1DF1B2296CC5}" srcOrd="0" destOrd="0" presId="urn:microsoft.com/office/officeart/2005/8/layout/vList2"/>
    <dgm:cxn modelId="{0A88F028-0595-4CC1-9E02-6DBAE9E880A0}" type="presOf" srcId="{8CA4B291-24EE-496D-B17A-040B44CFC7AD}" destId="{FD19B8F9-E751-463F-960D-8CE2020D86D3}" srcOrd="0" destOrd="0" presId="urn:microsoft.com/office/officeart/2005/8/layout/vList2"/>
    <dgm:cxn modelId="{2848022A-634B-4610-AEF3-77E0E5F34ECB}" type="presOf" srcId="{A9EC0D6F-8412-4AF5-B7D3-95FB56AC3BC6}" destId="{B7545CD4-FDB6-48BB-8C4F-B19CBD52CE1F}" srcOrd="0" destOrd="0" presId="urn:microsoft.com/office/officeart/2005/8/layout/vList2"/>
    <dgm:cxn modelId="{BE434E91-F8CB-4DB5-94E5-DE669967F849}" type="presOf" srcId="{BEED552C-48BA-4A01-BF97-70F2EF8419E6}" destId="{6F97C212-08EA-48E1-BA10-73F31E453CF1}" srcOrd="0" destOrd="0" presId="urn:microsoft.com/office/officeart/2005/8/layout/vList2"/>
    <dgm:cxn modelId="{2FBA06C1-C38B-45E6-B3D0-4D0BCA294B21}" srcId="{A9EC0D6F-8412-4AF5-B7D3-95FB56AC3BC6}" destId="{BEED552C-48BA-4A01-BF97-70F2EF8419E6}" srcOrd="1" destOrd="0" parTransId="{464201A2-2D86-4888-ABF9-9AA05AD86E78}" sibTransId="{601DCE6A-AE11-4C60-BFDC-6587F74138B5}"/>
    <dgm:cxn modelId="{715EBBCD-B997-46DC-ADEF-C4E9D4EF7BCD}" srcId="{A9EC0D6F-8412-4AF5-B7D3-95FB56AC3BC6}" destId="{8CA4B291-24EE-496D-B17A-040B44CFC7AD}" srcOrd="2" destOrd="0" parTransId="{B5C63128-4475-460A-A618-7843B7074CB5}" sibTransId="{8077C9C1-0B6E-4CA6-B2AB-B80442943B41}"/>
    <dgm:cxn modelId="{42AAD9F9-8F5B-40C8-8826-5021785F4B0A}" srcId="{A9EC0D6F-8412-4AF5-B7D3-95FB56AC3BC6}" destId="{315DF86E-C6E8-404E-9D1D-393391548F0F}" srcOrd="0" destOrd="0" parTransId="{3309125B-6B32-432F-8E10-26986D2EB315}" sibTransId="{0868FC4E-75BC-4CD9-AA0B-25A7D29024EF}"/>
    <dgm:cxn modelId="{D569CB18-CDEF-434B-8746-98333EC2A70A}" type="presParOf" srcId="{B7545CD4-FDB6-48BB-8C4F-B19CBD52CE1F}" destId="{4EF0C845-8D54-4BA5-81AF-1DF1B2296CC5}" srcOrd="0" destOrd="0" presId="urn:microsoft.com/office/officeart/2005/8/layout/vList2"/>
    <dgm:cxn modelId="{FC00A7C3-D6F0-4573-8C85-BD6D2E8BFC36}" type="presParOf" srcId="{B7545CD4-FDB6-48BB-8C4F-B19CBD52CE1F}" destId="{713E90F6-1EA9-48D0-A350-47D4C3C62816}" srcOrd="1" destOrd="0" presId="urn:microsoft.com/office/officeart/2005/8/layout/vList2"/>
    <dgm:cxn modelId="{5B84C553-420E-4094-9A24-C2A17B974EC4}" type="presParOf" srcId="{B7545CD4-FDB6-48BB-8C4F-B19CBD52CE1F}" destId="{6F97C212-08EA-48E1-BA10-73F31E453CF1}" srcOrd="2" destOrd="0" presId="urn:microsoft.com/office/officeart/2005/8/layout/vList2"/>
    <dgm:cxn modelId="{DC1B50C9-A966-4BCF-997B-D1F212B532C4}" type="presParOf" srcId="{B7545CD4-FDB6-48BB-8C4F-B19CBD52CE1F}" destId="{6C4F0169-244B-446C-B8C8-91EF2612FB6D}" srcOrd="3" destOrd="0" presId="urn:microsoft.com/office/officeart/2005/8/layout/vList2"/>
    <dgm:cxn modelId="{13C54F69-374D-4098-8104-78E0E16DBF08}" type="presParOf" srcId="{B7545CD4-FDB6-48BB-8C4F-B19CBD52CE1F}" destId="{FD19B8F9-E751-463F-960D-8CE2020D86D3}"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A766D84B-40BB-46D6-AD9E-4E238B7916F3}" type="doc">
      <dgm:prSet loTypeId="urn:microsoft.com/office/officeart/2018/2/layout/IconLabelList" loCatId="icon" qsTypeId="urn:microsoft.com/office/officeart/2005/8/quickstyle/simple1" qsCatId="simple" csTypeId="urn:microsoft.com/office/officeart/2018/5/colors/Iconchunking_neutralbg_colorful5" csCatId="colorful" phldr="1"/>
      <dgm:spPr/>
      <dgm:t>
        <a:bodyPr/>
        <a:lstStyle/>
        <a:p>
          <a:endParaRPr lang="en-US"/>
        </a:p>
      </dgm:t>
    </dgm:pt>
    <dgm:pt modelId="{2F26D651-69D0-4A4E-B4F0-F4EED170065E}">
      <dgm:prSet/>
      <dgm:spPr/>
      <dgm:t>
        <a:bodyPr/>
        <a:lstStyle/>
        <a:p>
          <a:r>
            <a:rPr lang="en-US"/>
            <a:t>Questions</a:t>
          </a:r>
        </a:p>
      </dgm:t>
    </dgm:pt>
    <dgm:pt modelId="{571E4A92-6EDD-4992-8E13-B268E9B3FA58}" type="parTrans" cxnId="{0A80C7B0-1CE6-42A4-A5F7-C58BEC8AB660}">
      <dgm:prSet/>
      <dgm:spPr/>
      <dgm:t>
        <a:bodyPr/>
        <a:lstStyle/>
        <a:p>
          <a:endParaRPr lang="en-US"/>
        </a:p>
      </dgm:t>
    </dgm:pt>
    <dgm:pt modelId="{E9110F5B-897A-4912-BB07-9BEFD17BA0FD}" type="sibTrans" cxnId="{0A80C7B0-1CE6-42A4-A5F7-C58BEC8AB660}">
      <dgm:prSet/>
      <dgm:spPr/>
      <dgm:t>
        <a:bodyPr/>
        <a:lstStyle/>
        <a:p>
          <a:endParaRPr lang="en-US"/>
        </a:p>
      </dgm:t>
    </dgm:pt>
    <dgm:pt modelId="{4A315C14-EE69-41F9-B0B5-4B27A6E5512A}">
      <dgm:prSet/>
      <dgm:spPr/>
      <dgm:t>
        <a:bodyPr/>
        <a:lstStyle/>
        <a:p>
          <a:r>
            <a:rPr lang="en-US"/>
            <a:t>Comments</a:t>
          </a:r>
        </a:p>
      </dgm:t>
    </dgm:pt>
    <dgm:pt modelId="{6F28F193-5F8A-4A87-8188-F7F192494E95}" type="parTrans" cxnId="{62F64658-C101-495B-8E8C-5F0B33DC0DC0}">
      <dgm:prSet/>
      <dgm:spPr/>
      <dgm:t>
        <a:bodyPr/>
        <a:lstStyle/>
        <a:p>
          <a:endParaRPr lang="en-US"/>
        </a:p>
      </dgm:t>
    </dgm:pt>
    <dgm:pt modelId="{36EED4D8-371A-44FB-AF7D-C3CC8F987C70}" type="sibTrans" cxnId="{62F64658-C101-495B-8E8C-5F0B33DC0DC0}">
      <dgm:prSet/>
      <dgm:spPr/>
      <dgm:t>
        <a:bodyPr/>
        <a:lstStyle/>
        <a:p>
          <a:endParaRPr lang="en-US"/>
        </a:p>
      </dgm:t>
    </dgm:pt>
    <dgm:pt modelId="{75740F0D-F5A0-4368-9600-3F07B051CF32}" type="pres">
      <dgm:prSet presAssocID="{A766D84B-40BB-46D6-AD9E-4E238B7916F3}" presName="root" presStyleCnt="0">
        <dgm:presLayoutVars>
          <dgm:dir/>
          <dgm:resizeHandles val="exact"/>
        </dgm:presLayoutVars>
      </dgm:prSet>
      <dgm:spPr/>
    </dgm:pt>
    <dgm:pt modelId="{D476CE2B-C3DD-4608-B4FF-2967C249BC2B}" type="pres">
      <dgm:prSet presAssocID="{2F26D651-69D0-4A4E-B4F0-F4EED170065E}" presName="compNode" presStyleCnt="0"/>
      <dgm:spPr/>
    </dgm:pt>
    <dgm:pt modelId="{238454A8-9259-4183-B04B-A042D03F4ECE}" type="pres">
      <dgm:prSet presAssocID="{2F26D651-69D0-4A4E-B4F0-F4EED170065E}" presName="iconRect" presStyleLbl="node1" presStyleIdx="0" presStyleCnt="2"/>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Help"/>
        </a:ext>
      </dgm:extLst>
    </dgm:pt>
    <dgm:pt modelId="{A10F1F1D-3E8B-4E25-8853-BAEFF60D3F8C}" type="pres">
      <dgm:prSet presAssocID="{2F26D651-69D0-4A4E-B4F0-F4EED170065E}" presName="spaceRect" presStyleCnt="0"/>
      <dgm:spPr/>
    </dgm:pt>
    <dgm:pt modelId="{4E2B4756-7FEF-42D3-AA9C-4087FA99D9F8}" type="pres">
      <dgm:prSet presAssocID="{2F26D651-69D0-4A4E-B4F0-F4EED170065E}" presName="textRect" presStyleLbl="revTx" presStyleIdx="0" presStyleCnt="2">
        <dgm:presLayoutVars>
          <dgm:chMax val="1"/>
          <dgm:chPref val="1"/>
        </dgm:presLayoutVars>
      </dgm:prSet>
      <dgm:spPr/>
    </dgm:pt>
    <dgm:pt modelId="{00021FC4-A9BB-4215-99D4-0AD7B2C3613A}" type="pres">
      <dgm:prSet presAssocID="{E9110F5B-897A-4912-BB07-9BEFD17BA0FD}" presName="sibTrans" presStyleCnt="0"/>
      <dgm:spPr/>
    </dgm:pt>
    <dgm:pt modelId="{40773EB5-9D42-4E92-BF05-9310929E66A1}" type="pres">
      <dgm:prSet presAssocID="{4A315C14-EE69-41F9-B0B5-4B27A6E5512A}" presName="compNode" presStyleCnt="0"/>
      <dgm:spPr/>
    </dgm:pt>
    <dgm:pt modelId="{4D9B8F68-B3B1-42A8-99DB-6D04A7BD779A}" type="pres">
      <dgm:prSet presAssocID="{4A315C14-EE69-41F9-B0B5-4B27A6E5512A}" presName="iconRect" presStyleLbl="node1" presStyleIdx="1" presStyleCnt="2"/>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hat"/>
        </a:ext>
      </dgm:extLst>
    </dgm:pt>
    <dgm:pt modelId="{CF07855C-EE44-4BAB-AEC5-B80E8557578C}" type="pres">
      <dgm:prSet presAssocID="{4A315C14-EE69-41F9-B0B5-4B27A6E5512A}" presName="spaceRect" presStyleCnt="0"/>
      <dgm:spPr/>
    </dgm:pt>
    <dgm:pt modelId="{2F266031-268B-413C-8E72-7C855F7515B2}" type="pres">
      <dgm:prSet presAssocID="{4A315C14-EE69-41F9-B0B5-4B27A6E5512A}" presName="textRect" presStyleLbl="revTx" presStyleIdx="1" presStyleCnt="2">
        <dgm:presLayoutVars>
          <dgm:chMax val="1"/>
          <dgm:chPref val="1"/>
        </dgm:presLayoutVars>
      </dgm:prSet>
      <dgm:spPr/>
    </dgm:pt>
  </dgm:ptLst>
  <dgm:cxnLst>
    <dgm:cxn modelId="{98FDD816-F348-4309-9585-4B8C75A005EB}" type="presOf" srcId="{2F26D651-69D0-4A4E-B4F0-F4EED170065E}" destId="{4E2B4756-7FEF-42D3-AA9C-4087FA99D9F8}" srcOrd="0" destOrd="0" presId="urn:microsoft.com/office/officeart/2018/2/layout/IconLabelList"/>
    <dgm:cxn modelId="{BC194F56-26F0-4F7B-988E-3DACCDDB8967}" type="presOf" srcId="{4A315C14-EE69-41F9-B0B5-4B27A6E5512A}" destId="{2F266031-268B-413C-8E72-7C855F7515B2}" srcOrd="0" destOrd="0" presId="urn:microsoft.com/office/officeart/2018/2/layout/IconLabelList"/>
    <dgm:cxn modelId="{62F64658-C101-495B-8E8C-5F0B33DC0DC0}" srcId="{A766D84B-40BB-46D6-AD9E-4E238B7916F3}" destId="{4A315C14-EE69-41F9-B0B5-4B27A6E5512A}" srcOrd="1" destOrd="0" parTransId="{6F28F193-5F8A-4A87-8188-F7F192494E95}" sibTransId="{36EED4D8-371A-44FB-AF7D-C3CC8F987C70}"/>
    <dgm:cxn modelId="{0A80C7B0-1CE6-42A4-A5F7-C58BEC8AB660}" srcId="{A766D84B-40BB-46D6-AD9E-4E238B7916F3}" destId="{2F26D651-69D0-4A4E-B4F0-F4EED170065E}" srcOrd="0" destOrd="0" parTransId="{571E4A92-6EDD-4992-8E13-B268E9B3FA58}" sibTransId="{E9110F5B-897A-4912-BB07-9BEFD17BA0FD}"/>
    <dgm:cxn modelId="{783D70F6-5BFD-4A8D-815E-852F1BFD3422}" type="presOf" srcId="{A766D84B-40BB-46D6-AD9E-4E238B7916F3}" destId="{75740F0D-F5A0-4368-9600-3F07B051CF32}" srcOrd="0" destOrd="0" presId="urn:microsoft.com/office/officeart/2018/2/layout/IconLabelList"/>
    <dgm:cxn modelId="{53B0ABCC-D2CB-427B-A5F6-896EC9B44974}" type="presParOf" srcId="{75740F0D-F5A0-4368-9600-3F07B051CF32}" destId="{D476CE2B-C3DD-4608-B4FF-2967C249BC2B}" srcOrd="0" destOrd="0" presId="urn:microsoft.com/office/officeart/2018/2/layout/IconLabelList"/>
    <dgm:cxn modelId="{2B98C39F-9990-4275-B7FD-CB5B372A6332}" type="presParOf" srcId="{D476CE2B-C3DD-4608-B4FF-2967C249BC2B}" destId="{238454A8-9259-4183-B04B-A042D03F4ECE}" srcOrd="0" destOrd="0" presId="urn:microsoft.com/office/officeart/2018/2/layout/IconLabelList"/>
    <dgm:cxn modelId="{CADD7A77-9567-4B4B-AAC5-A14D99BBC723}" type="presParOf" srcId="{D476CE2B-C3DD-4608-B4FF-2967C249BC2B}" destId="{A10F1F1D-3E8B-4E25-8853-BAEFF60D3F8C}" srcOrd="1" destOrd="0" presId="urn:microsoft.com/office/officeart/2018/2/layout/IconLabelList"/>
    <dgm:cxn modelId="{8513690E-8659-4674-9DA5-CB934BA7C9DE}" type="presParOf" srcId="{D476CE2B-C3DD-4608-B4FF-2967C249BC2B}" destId="{4E2B4756-7FEF-42D3-AA9C-4087FA99D9F8}" srcOrd="2" destOrd="0" presId="urn:microsoft.com/office/officeart/2018/2/layout/IconLabelList"/>
    <dgm:cxn modelId="{79D5B99B-C035-4112-ACB9-17044B842BD3}" type="presParOf" srcId="{75740F0D-F5A0-4368-9600-3F07B051CF32}" destId="{00021FC4-A9BB-4215-99D4-0AD7B2C3613A}" srcOrd="1" destOrd="0" presId="urn:microsoft.com/office/officeart/2018/2/layout/IconLabelList"/>
    <dgm:cxn modelId="{88FD9DA8-A374-4905-BEE2-44E5CB887E78}" type="presParOf" srcId="{75740F0D-F5A0-4368-9600-3F07B051CF32}" destId="{40773EB5-9D42-4E92-BF05-9310929E66A1}" srcOrd="2" destOrd="0" presId="urn:microsoft.com/office/officeart/2018/2/layout/IconLabelList"/>
    <dgm:cxn modelId="{17AC394D-1EEF-4D79-92EC-F2A4265ADECD}" type="presParOf" srcId="{40773EB5-9D42-4E92-BF05-9310929E66A1}" destId="{4D9B8F68-B3B1-42A8-99DB-6D04A7BD779A}" srcOrd="0" destOrd="0" presId="urn:microsoft.com/office/officeart/2018/2/layout/IconLabelList"/>
    <dgm:cxn modelId="{44588F53-5AF8-41AC-98C6-89B020B1B354}" type="presParOf" srcId="{40773EB5-9D42-4E92-BF05-9310929E66A1}" destId="{CF07855C-EE44-4BAB-AEC5-B80E8557578C}" srcOrd="1" destOrd="0" presId="urn:microsoft.com/office/officeart/2018/2/layout/IconLabelList"/>
    <dgm:cxn modelId="{F989DF45-3844-430A-A5D0-CA027B7A85D4}" type="presParOf" srcId="{40773EB5-9D42-4E92-BF05-9310929E66A1}" destId="{2F266031-268B-413C-8E72-7C855F7515B2}"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F566989-F5FF-49B1-8BDC-5B4BA511BC0A}" type="doc">
      <dgm:prSet loTypeId="urn:microsoft.com/office/officeart/2018/5/layout/IconCircleLabelList" loCatId="icon" qsTypeId="urn:microsoft.com/office/officeart/2005/8/quickstyle/simple1" qsCatId="simple" csTypeId="urn:microsoft.com/office/officeart/2018/5/colors/Iconchunking_neutralbg_colorful5" csCatId="colorful" phldr="1"/>
      <dgm:spPr/>
      <dgm:t>
        <a:bodyPr/>
        <a:lstStyle/>
        <a:p>
          <a:endParaRPr lang="en-US"/>
        </a:p>
      </dgm:t>
    </dgm:pt>
    <dgm:pt modelId="{3FEBA249-E0DB-432D-A870-833B0C28B59D}">
      <dgm:prSet/>
      <dgm:spPr/>
      <dgm:t>
        <a:bodyPr/>
        <a:lstStyle/>
        <a:p>
          <a:pPr>
            <a:lnSpc>
              <a:spcPct val="100000"/>
            </a:lnSpc>
            <a:defRPr cap="all"/>
          </a:pPr>
          <a:r>
            <a:rPr lang="en-US"/>
            <a:t>Facing Discomfort</a:t>
          </a:r>
        </a:p>
      </dgm:t>
    </dgm:pt>
    <dgm:pt modelId="{4FDCDAD1-9548-4E11-A748-E31213C68314}" type="parTrans" cxnId="{69FBAECA-176B-48C1-82F7-C7256FAB87E8}">
      <dgm:prSet/>
      <dgm:spPr/>
      <dgm:t>
        <a:bodyPr/>
        <a:lstStyle/>
        <a:p>
          <a:endParaRPr lang="en-US"/>
        </a:p>
      </dgm:t>
    </dgm:pt>
    <dgm:pt modelId="{6BF65DAA-0A8F-4926-BD24-144FB2DA14D1}" type="sibTrans" cxnId="{69FBAECA-176B-48C1-82F7-C7256FAB87E8}">
      <dgm:prSet/>
      <dgm:spPr/>
      <dgm:t>
        <a:bodyPr/>
        <a:lstStyle/>
        <a:p>
          <a:endParaRPr lang="en-US"/>
        </a:p>
      </dgm:t>
    </dgm:pt>
    <dgm:pt modelId="{197DF7EF-0F1A-4B57-BA92-F222EB811306}">
      <dgm:prSet/>
      <dgm:spPr/>
      <dgm:t>
        <a:bodyPr/>
        <a:lstStyle/>
        <a:p>
          <a:pPr>
            <a:lnSpc>
              <a:spcPct val="100000"/>
            </a:lnSpc>
            <a:defRPr cap="all"/>
          </a:pPr>
          <a:r>
            <a:rPr lang="en-US"/>
            <a:t>Managing our own Reactions</a:t>
          </a:r>
        </a:p>
      </dgm:t>
    </dgm:pt>
    <dgm:pt modelId="{C4E80277-99E7-4227-97DE-7CD08ED0CA1E}" type="parTrans" cxnId="{CF287C13-D7BE-472C-A373-8EC54A54D476}">
      <dgm:prSet/>
      <dgm:spPr/>
      <dgm:t>
        <a:bodyPr/>
        <a:lstStyle/>
        <a:p>
          <a:endParaRPr lang="en-US"/>
        </a:p>
      </dgm:t>
    </dgm:pt>
    <dgm:pt modelId="{FD4AD5BA-04B7-4750-BD2C-2D0660A8B3F0}" type="sibTrans" cxnId="{CF287C13-D7BE-472C-A373-8EC54A54D476}">
      <dgm:prSet/>
      <dgm:spPr/>
      <dgm:t>
        <a:bodyPr/>
        <a:lstStyle/>
        <a:p>
          <a:endParaRPr lang="en-US"/>
        </a:p>
      </dgm:t>
    </dgm:pt>
    <dgm:pt modelId="{E9D53FDA-7EFD-481A-8263-143C207DB82B}">
      <dgm:prSet/>
      <dgm:spPr/>
      <dgm:t>
        <a:bodyPr/>
        <a:lstStyle/>
        <a:p>
          <a:pPr>
            <a:lnSpc>
              <a:spcPct val="100000"/>
            </a:lnSpc>
            <a:defRPr cap="all"/>
          </a:pPr>
          <a:r>
            <a:rPr lang="en-US"/>
            <a:t>Gaining Understanding</a:t>
          </a:r>
        </a:p>
      </dgm:t>
    </dgm:pt>
    <dgm:pt modelId="{673821B6-0986-4B07-A131-1F7C886D9A76}" type="parTrans" cxnId="{56FEC4A8-EB1E-426F-96C3-8F92DD07FD78}">
      <dgm:prSet/>
      <dgm:spPr/>
      <dgm:t>
        <a:bodyPr/>
        <a:lstStyle/>
        <a:p>
          <a:endParaRPr lang="en-US"/>
        </a:p>
      </dgm:t>
    </dgm:pt>
    <dgm:pt modelId="{B9858311-A88E-467B-A00C-25A80149B1A3}" type="sibTrans" cxnId="{56FEC4A8-EB1E-426F-96C3-8F92DD07FD78}">
      <dgm:prSet/>
      <dgm:spPr/>
      <dgm:t>
        <a:bodyPr/>
        <a:lstStyle/>
        <a:p>
          <a:endParaRPr lang="en-US"/>
        </a:p>
      </dgm:t>
    </dgm:pt>
    <dgm:pt modelId="{60EB8755-44FE-469D-B36A-C927EADE61E3}" type="pres">
      <dgm:prSet presAssocID="{7F566989-F5FF-49B1-8BDC-5B4BA511BC0A}" presName="root" presStyleCnt="0">
        <dgm:presLayoutVars>
          <dgm:dir/>
          <dgm:resizeHandles val="exact"/>
        </dgm:presLayoutVars>
      </dgm:prSet>
      <dgm:spPr/>
    </dgm:pt>
    <dgm:pt modelId="{28CC0007-8A31-4071-8AD1-4B94E226474C}" type="pres">
      <dgm:prSet presAssocID="{3FEBA249-E0DB-432D-A870-833B0C28B59D}" presName="compNode" presStyleCnt="0"/>
      <dgm:spPr/>
    </dgm:pt>
    <dgm:pt modelId="{4B2B4DF8-F109-4CEA-8DDE-F5C605776057}" type="pres">
      <dgm:prSet presAssocID="{3FEBA249-E0DB-432D-A870-833B0C28B59D}" presName="iconBgRect" presStyleLbl="bgShp" presStyleIdx="0" presStyleCnt="3"/>
      <dgm:spPr/>
    </dgm:pt>
    <dgm:pt modelId="{2E9990B9-9622-470D-9648-7212E96C9274}" type="pres">
      <dgm:prSet presAssocID="{3FEBA249-E0DB-432D-A870-833B0C28B59D}"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Confused Face with No Fill"/>
        </a:ext>
      </dgm:extLst>
    </dgm:pt>
    <dgm:pt modelId="{6F46766B-54D6-4EFB-88C9-0B89DC949162}" type="pres">
      <dgm:prSet presAssocID="{3FEBA249-E0DB-432D-A870-833B0C28B59D}" presName="spaceRect" presStyleCnt="0"/>
      <dgm:spPr/>
    </dgm:pt>
    <dgm:pt modelId="{65BFA82A-C692-4194-93D8-3508169CFF2F}" type="pres">
      <dgm:prSet presAssocID="{3FEBA249-E0DB-432D-A870-833B0C28B59D}" presName="textRect" presStyleLbl="revTx" presStyleIdx="0" presStyleCnt="3">
        <dgm:presLayoutVars>
          <dgm:chMax val="1"/>
          <dgm:chPref val="1"/>
        </dgm:presLayoutVars>
      </dgm:prSet>
      <dgm:spPr/>
    </dgm:pt>
    <dgm:pt modelId="{3042909C-427D-42FC-900C-E15A475DCD5C}" type="pres">
      <dgm:prSet presAssocID="{6BF65DAA-0A8F-4926-BD24-144FB2DA14D1}" presName="sibTrans" presStyleCnt="0"/>
      <dgm:spPr/>
    </dgm:pt>
    <dgm:pt modelId="{93A9C7A0-D3E3-4779-B7C7-ABDFC7135498}" type="pres">
      <dgm:prSet presAssocID="{197DF7EF-0F1A-4B57-BA92-F222EB811306}" presName="compNode" presStyleCnt="0"/>
      <dgm:spPr/>
    </dgm:pt>
    <dgm:pt modelId="{A70E1341-7206-4AD0-9E90-46BE75E3A412}" type="pres">
      <dgm:prSet presAssocID="{197DF7EF-0F1A-4B57-BA92-F222EB811306}" presName="iconBgRect" presStyleLbl="bgShp" presStyleIdx="1" presStyleCnt="3"/>
      <dgm:spPr/>
    </dgm:pt>
    <dgm:pt modelId="{8D7BEEC7-B350-4011-9F72-FD1CD3717A07}" type="pres">
      <dgm:prSet presAssocID="{197DF7EF-0F1A-4B57-BA92-F222EB811306}"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Head with Gears"/>
        </a:ext>
      </dgm:extLst>
    </dgm:pt>
    <dgm:pt modelId="{3CC6AAA6-2C8B-4529-95C3-AF33E823E670}" type="pres">
      <dgm:prSet presAssocID="{197DF7EF-0F1A-4B57-BA92-F222EB811306}" presName="spaceRect" presStyleCnt="0"/>
      <dgm:spPr/>
    </dgm:pt>
    <dgm:pt modelId="{35F2D3BF-008B-4D3A-B1EE-980B734C6CF6}" type="pres">
      <dgm:prSet presAssocID="{197DF7EF-0F1A-4B57-BA92-F222EB811306}" presName="textRect" presStyleLbl="revTx" presStyleIdx="1" presStyleCnt="3">
        <dgm:presLayoutVars>
          <dgm:chMax val="1"/>
          <dgm:chPref val="1"/>
        </dgm:presLayoutVars>
      </dgm:prSet>
      <dgm:spPr/>
    </dgm:pt>
    <dgm:pt modelId="{8F152F49-E4BD-4A98-9BD6-5D77D0579B7B}" type="pres">
      <dgm:prSet presAssocID="{FD4AD5BA-04B7-4750-BD2C-2D0660A8B3F0}" presName="sibTrans" presStyleCnt="0"/>
      <dgm:spPr/>
    </dgm:pt>
    <dgm:pt modelId="{4EF65FF9-43EC-4404-9441-9AEE082FD604}" type="pres">
      <dgm:prSet presAssocID="{E9D53FDA-7EFD-481A-8263-143C207DB82B}" presName="compNode" presStyleCnt="0"/>
      <dgm:spPr/>
    </dgm:pt>
    <dgm:pt modelId="{D413A7BD-D78C-402D-9B66-097048E248BA}" type="pres">
      <dgm:prSet presAssocID="{E9D53FDA-7EFD-481A-8263-143C207DB82B}" presName="iconBgRect" presStyleLbl="bgShp" presStyleIdx="2" presStyleCnt="3"/>
      <dgm:spPr/>
    </dgm:pt>
    <dgm:pt modelId="{CE1CB940-6492-47E5-B156-E5168A2D9315}" type="pres">
      <dgm:prSet presAssocID="{E9D53FDA-7EFD-481A-8263-143C207DB82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rain in head"/>
        </a:ext>
      </dgm:extLst>
    </dgm:pt>
    <dgm:pt modelId="{7D7BA155-F5BF-42A6-BC23-BAF7294B94CF}" type="pres">
      <dgm:prSet presAssocID="{E9D53FDA-7EFD-481A-8263-143C207DB82B}" presName="spaceRect" presStyleCnt="0"/>
      <dgm:spPr/>
    </dgm:pt>
    <dgm:pt modelId="{96C7E599-6644-4C76-93C1-30D97B7D6B2D}" type="pres">
      <dgm:prSet presAssocID="{E9D53FDA-7EFD-481A-8263-143C207DB82B}" presName="textRect" presStyleLbl="revTx" presStyleIdx="2" presStyleCnt="3">
        <dgm:presLayoutVars>
          <dgm:chMax val="1"/>
          <dgm:chPref val="1"/>
        </dgm:presLayoutVars>
      </dgm:prSet>
      <dgm:spPr/>
    </dgm:pt>
  </dgm:ptLst>
  <dgm:cxnLst>
    <dgm:cxn modelId="{CF287C13-D7BE-472C-A373-8EC54A54D476}" srcId="{7F566989-F5FF-49B1-8BDC-5B4BA511BC0A}" destId="{197DF7EF-0F1A-4B57-BA92-F222EB811306}" srcOrd="1" destOrd="0" parTransId="{C4E80277-99E7-4227-97DE-7CD08ED0CA1E}" sibTransId="{FD4AD5BA-04B7-4750-BD2C-2D0660A8B3F0}"/>
    <dgm:cxn modelId="{1DC58B43-D35A-40DF-B5B1-B982A5730E57}" type="presOf" srcId="{3FEBA249-E0DB-432D-A870-833B0C28B59D}" destId="{65BFA82A-C692-4194-93D8-3508169CFF2F}" srcOrd="0" destOrd="0" presId="urn:microsoft.com/office/officeart/2018/5/layout/IconCircleLabelList"/>
    <dgm:cxn modelId="{F1ED7866-9420-4F89-A77C-1210287DC14E}" type="presOf" srcId="{E9D53FDA-7EFD-481A-8263-143C207DB82B}" destId="{96C7E599-6644-4C76-93C1-30D97B7D6B2D}" srcOrd="0" destOrd="0" presId="urn:microsoft.com/office/officeart/2018/5/layout/IconCircleLabelList"/>
    <dgm:cxn modelId="{56FEC4A8-EB1E-426F-96C3-8F92DD07FD78}" srcId="{7F566989-F5FF-49B1-8BDC-5B4BA511BC0A}" destId="{E9D53FDA-7EFD-481A-8263-143C207DB82B}" srcOrd="2" destOrd="0" parTransId="{673821B6-0986-4B07-A131-1F7C886D9A76}" sibTransId="{B9858311-A88E-467B-A00C-25A80149B1A3}"/>
    <dgm:cxn modelId="{A23004BF-92C4-49B7-9DCD-7937C3FC8373}" type="presOf" srcId="{7F566989-F5FF-49B1-8BDC-5B4BA511BC0A}" destId="{60EB8755-44FE-469D-B36A-C927EADE61E3}" srcOrd="0" destOrd="0" presId="urn:microsoft.com/office/officeart/2018/5/layout/IconCircleLabelList"/>
    <dgm:cxn modelId="{E2D9DDC5-D995-4041-844E-853C4998F285}" type="presOf" srcId="{197DF7EF-0F1A-4B57-BA92-F222EB811306}" destId="{35F2D3BF-008B-4D3A-B1EE-980B734C6CF6}" srcOrd="0" destOrd="0" presId="urn:microsoft.com/office/officeart/2018/5/layout/IconCircleLabelList"/>
    <dgm:cxn modelId="{69FBAECA-176B-48C1-82F7-C7256FAB87E8}" srcId="{7F566989-F5FF-49B1-8BDC-5B4BA511BC0A}" destId="{3FEBA249-E0DB-432D-A870-833B0C28B59D}" srcOrd="0" destOrd="0" parTransId="{4FDCDAD1-9548-4E11-A748-E31213C68314}" sibTransId="{6BF65DAA-0A8F-4926-BD24-144FB2DA14D1}"/>
    <dgm:cxn modelId="{7BB632BB-F9E3-434E-A7AB-8C99D869321F}" type="presParOf" srcId="{60EB8755-44FE-469D-B36A-C927EADE61E3}" destId="{28CC0007-8A31-4071-8AD1-4B94E226474C}" srcOrd="0" destOrd="0" presId="urn:microsoft.com/office/officeart/2018/5/layout/IconCircleLabelList"/>
    <dgm:cxn modelId="{80CF604D-2674-411C-812D-060568E3E623}" type="presParOf" srcId="{28CC0007-8A31-4071-8AD1-4B94E226474C}" destId="{4B2B4DF8-F109-4CEA-8DDE-F5C605776057}" srcOrd="0" destOrd="0" presId="urn:microsoft.com/office/officeart/2018/5/layout/IconCircleLabelList"/>
    <dgm:cxn modelId="{598FFB4E-CB98-4300-89AE-278DE5C3D6CE}" type="presParOf" srcId="{28CC0007-8A31-4071-8AD1-4B94E226474C}" destId="{2E9990B9-9622-470D-9648-7212E96C9274}" srcOrd="1" destOrd="0" presId="urn:microsoft.com/office/officeart/2018/5/layout/IconCircleLabelList"/>
    <dgm:cxn modelId="{44535994-933E-424C-BEC9-2AEFA2C5DE7C}" type="presParOf" srcId="{28CC0007-8A31-4071-8AD1-4B94E226474C}" destId="{6F46766B-54D6-4EFB-88C9-0B89DC949162}" srcOrd="2" destOrd="0" presId="urn:microsoft.com/office/officeart/2018/5/layout/IconCircleLabelList"/>
    <dgm:cxn modelId="{B281AF7A-3E1A-4180-8BDE-DEB4A0AE8A01}" type="presParOf" srcId="{28CC0007-8A31-4071-8AD1-4B94E226474C}" destId="{65BFA82A-C692-4194-93D8-3508169CFF2F}" srcOrd="3" destOrd="0" presId="urn:microsoft.com/office/officeart/2018/5/layout/IconCircleLabelList"/>
    <dgm:cxn modelId="{D8BCEB99-38CF-4B3C-8A7D-9A9E95517914}" type="presParOf" srcId="{60EB8755-44FE-469D-B36A-C927EADE61E3}" destId="{3042909C-427D-42FC-900C-E15A475DCD5C}" srcOrd="1" destOrd="0" presId="urn:microsoft.com/office/officeart/2018/5/layout/IconCircleLabelList"/>
    <dgm:cxn modelId="{31EF625D-16BE-4C4A-B184-D96C724372FD}" type="presParOf" srcId="{60EB8755-44FE-469D-B36A-C927EADE61E3}" destId="{93A9C7A0-D3E3-4779-B7C7-ABDFC7135498}" srcOrd="2" destOrd="0" presId="urn:microsoft.com/office/officeart/2018/5/layout/IconCircleLabelList"/>
    <dgm:cxn modelId="{C05BD9D9-72BD-4748-A3EF-51109A5A3313}" type="presParOf" srcId="{93A9C7A0-D3E3-4779-B7C7-ABDFC7135498}" destId="{A70E1341-7206-4AD0-9E90-46BE75E3A412}" srcOrd="0" destOrd="0" presId="urn:microsoft.com/office/officeart/2018/5/layout/IconCircleLabelList"/>
    <dgm:cxn modelId="{CDBF593D-9CF7-4FC5-876E-9D78F45DE871}" type="presParOf" srcId="{93A9C7A0-D3E3-4779-B7C7-ABDFC7135498}" destId="{8D7BEEC7-B350-4011-9F72-FD1CD3717A07}" srcOrd="1" destOrd="0" presId="urn:microsoft.com/office/officeart/2018/5/layout/IconCircleLabelList"/>
    <dgm:cxn modelId="{13B47C1B-03E3-42A6-A457-E6CE80034045}" type="presParOf" srcId="{93A9C7A0-D3E3-4779-B7C7-ABDFC7135498}" destId="{3CC6AAA6-2C8B-4529-95C3-AF33E823E670}" srcOrd="2" destOrd="0" presId="urn:microsoft.com/office/officeart/2018/5/layout/IconCircleLabelList"/>
    <dgm:cxn modelId="{2C09BE12-C456-48A3-80E4-DA39D2CC85AE}" type="presParOf" srcId="{93A9C7A0-D3E3-4779-B7C7-ABDFC7135498}" destId="{35F2D3BF-008B-4D3A-B1EE-980B734C6CF6}" srcOrd="3" destOrd="0" presId="urn:microsoft.com/office/officeart/2018/5/layout/IconCircleLabelList"/>
    <dgm:cxn modelId="{F92F611F-C8E0-4BCC-8759-AC4071B83038}" type="presParOf" srcId="{60EB8755-44FE-469D-B36A-C927EADE61E3}" destId="{8F152F49-E4BD-4A98-9BD6-5D77D0579B7B}" srcOrd="3" destOrd="0" presId="urn:microsoft.com/office/officeart/2018/5/layout/IconCircleLabelList"/>
    <dgm:cxn modelId="{0CE36BD3-087D-4B6C-85D3-A7877FEDD831}" type="presParOf" srcId="{60EB8755-44FE-469D-B36A-C927EADE61E3}" destId="{4EF65FF9-43EC-4404-9441-9AEE082FD604}" srcOrd="4" destOrd="0" presId="urn:microsoft.com/office/officeart/2018/5/layout/IconCircleLabelList"/>
    <dgm:cxn modelId="{21F02FC1-C29A-4F1E-90A7-F1E2F3C9C6AF}" type="presParOf" srcId="{4EF65FF9-43EC-4404-9441-9AEE082FD604}" destId="{D413A7BD-D78C-402D-9B66-097048E248BA}" srcOrd="0" destOrd="0" presId="urn:microsoft.com/office/officeart/2018/5/layout/IconCircleLabelList"/>
    <dgm:cxn modelId="{8E2642A0-7809-4A2F-9BAC-01F61E721C5E}" type="presParOf" srcId="{4EF65FF9-43EC-4404-9441-9AEE082FD604}" destId="{CE1CB940-6492-47E5-B156-E5168A2D9315}" srcOrd="1" destOrd="0" presId="urn:microsoft.com/office/officeart/2018/5/layout/IconCircleLabelList"/>
    <dgm:cxn modelId="{AF83947B-D3FF-4FAD-BDC2-D2D6656B5F8D}" type="presParOf" srcId="{4EF65FF9-43EC-4404-9441-9AEE082FD604}" destId="{7D7BA155-F5BF-42A6-BC23-BAF7294B94CF}" srcOrd="2" destOrd="0" presId="urn:microsoft.com/office/officeart/2018/5/layout/IconCircleLabelList"/>
    <dgm:cxn modelId="{9DEC0CD7-3F54-44C5-B26B-B6D5F5823E22}" type="presParOf" srcId="{4EF65FF9-43EC-4404-9441-9AEE082FD604}" destId="{96C7E599-6644-4C76-93C1-30D97B7D6B2D}" srcOrd="3" destOrd="0" presId="urn:microsoft.com/office/officeart/2018/5/layout/IconCircle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8495D1D-D723-462A-91A1-273FE30E9C9D}" type="doc">
      <dgm:prSet loTypeId="urn:microsoft.com/office/officeart/2005/8/layout/hierarchy1" loCatId="hierarchy" qsTypeId="urn:microsoft.com/office/officeart/2005/8/quickstyle/simple1" qsCatId="simple" csTypeId="urn:microsoft.com/office/officeart/2005/8/colors/colorful2" csCatId="colorful"/>
      <dgm:spPr/>
      <dgm:t>
        <a:bodyPr/>
        <a:lstStyle/>
        <a:p>
          <a:endParaRPr lang="en-US"/>
        </a:p>
      </dgm:t>
    </dgm:pt>
    <dgm:pt modelId="{8694BB80-A410-4C76-BC2E-EC9DF66CD8F9}">
      <dgm:prSet/>
      <dgm:spPr/>
      <dgm:t>
        <a:bodyPr/>
        <a:lstStyle/>
        <a:p>
          <a:r>
            <a:rPr lang="en-US"/>
            <a:t>Children in foster care require a special approach to parenting.</a:t>
          </a:r>
        </a:p>
      </dgm:t>
    </dgm:pt>
    <dgm:pt modelId="{3B00D01C-1DCC-498F-814A-B2508095F7A4}" type="parTrans" cxnId="{64C43C01-CEB9-4E05-97F6-53A54DB9E42F}">
      <dgm:prSet/>
      <dgm:spPr/>
      <dgm:t>
        <a:bodyPr/>
        <a:lstStyle/>
        <a:p>
          <a:endParaRPr lang="en-US"/>
        </a:p>
      </dgm:t>
    </dgm:pt>
    <dgm:pt modelId="{1612B9D8-C784-4489-AE92-C4B97721BFBD}" type="sibTrans" cxnId="{64C43C01-CEB9-4E05-97F6-53A54DB9E42F}">
      <dgm:prSet/>
      <dgm:spPr/>
      <dgm:t>
        <a:bodyPr/>
        <a:lstStyle/>
        <a:p>
          <a:endParaRPr lang="en-US"/>
        </a:p>
      </dgm:t>
    </dgm:pt>
    <dgm:pt modelId="{8731CE5D-18B4-4214-9404-683BFE7D68B8}">
      <dgm:prSet/>
      <dgm:spPr/>
      <dgm:t>
        <a:bodyPr/>
        <a:lstStyle/>
        <a:p>
          <a:r>
            <a:rPr lang="en-US"/>
            <a:t>Parenting children or youth who may have been sexually abused is challenging.</a:t>
          </a:r>
        </a:p>
      </dgm:t>
    </dgm:pt>
    <dgm:pt modelId="{33BEBBB7-B3A3-461F-8708-84AADA110C4F}" type="parTrans" cxnId="{3C1040C3-6C7D-4629-BB50-D4EDCC4810AB}">
      <dgm:prSet/>
      <dgm:spPr/>
      <dgm:t>
        <a:bodyPr/>
        <a:lstStyle/>
        <a:p>
          <a:endParaRPr lang="en-US"/>
        </a:p>
      </dgm:t>
    </dgm:pt>
    <dgm:pt modelId="{EA4A3F60-8AEB-481E-994C-6E6804289BE3}" type="sibTrans" cxnId="{3C1040C3-6C7D-4629-BB50-D4EDCC4810AB}">
      <dgm:prSet/>
      <dgm:spPr/>
      <dgm:t>
        <a:bodyPr/>
        <a:lstStyle/>
        <a:p>
          <a:endParaRPr lang="en-US"/>
        </a:p>
      </dgm:t>
    </dgm:pt>
    <dgm:pt modelId="{8B85C9EE-81D9-4270-B698-FF668EBBF448}" type="pres">
      <dgm:prSet presAssocID="{58495D1D-D723-462A-91A1-273FE30E9C9D}" presName="hierChild1" presStyleCnt="0">
        <dgm:presLayoutVars>
          <dgm:chPref val="1"/>
          <dgm:dir/>
          <dgm:animOne val="branch"/>
          <dgm:animLvl val="lvl"/>
          <dgm:resizeHandles/>
        </dgm:presLayoutVars>
      </dgm:prSet>
      <dgm:spPr/>
    </dgm:pt>
    <dgm:pt modelId="{CB266CFA-7465-411A-8DC3-BD77136578CE}" type="pres">
      <dgm:prSet presAssocID="{8694BB80-A410-4C76-BC2E-EC9DF66CD8F9}" presName="hierRoot1" presStyleCnt="0"/>
      <dgm:spPr/>
    </dgm:pt>
    <dgm:pt modelId="{F9636E5A-9512-42FC-9639-EA914E6E3EAC}" type="pres">
      <dgm:prSet presAssocID="{8694BB80-A410-4C76-BC2E-EC9DF66CD8F9}" presName="composite" presStyleCnt="0"/>
      <dgm:spPr/>
    </dgm:pt>
    <dgm:pt modelId="{3BFC23BA-6CE5-43F2-AE92-C3E62386C515}" type="pres">
      <dgm:prSet presAssocID="{8694BB80-A410-4C76-BC2E-EC9DF66CD8F9}" presName="background" presStyleLbl="node0" presStyleIdx="0" presStyleCnt="2"/>
      <dgm:spPr/>
    </dgm:pt>
    <dgm:pt modelId="{EAA456CE-86B8-4995-B0DD-F073B0D7892E}" type="pres">
      <dgm:prSet presAssocID="{8694BB80-A410-4C76-BC2E-EC9DF66CD8F9}" presName="text" presStyleLbl="fgAcc0" presStyleIdx="0" presStyleCnt="2">
        <dgm:presLayoutVars>
          <dgm:chPref val="3"/>
        </dgm:presLayoutVars>
      </dgm:prSet>
      <dgm:spPr/>
    </dgm:pt>
    <dgm:pt modelId="{4D49D59C-FE86-4406-9ADB-BFAD53CF611C}" type="pres">
      <dgm:prSet presAssocID="{8694BB80-A410-4C76-BC2E-EC9DF66CD8F9}" presName="hierChild2" presStyleCnt="0"/>
      <dgm:spPr/>
    </dgm:pt>
    <dgm:pt modelId="{4E002A1D-EC21-46B8-8E6C-4E5CF178B17B}" type="pres">
      <dgm:prSet presAssocID="{8731CE5D-18B4-4214-9404-683BFE7D68B8}" presName="hierRoot1" presStyleCnt="0"/>
      <dgm:spPr/>
    </dgm:pt>
    <dgm:pt modelId="{52653475-1FBC-424C-A3CC-4A60B51AC6CF}" type="pres">
      <dgm:prSet presAssocID="{8731CE5D-18B4-4214-9404-683BFE7D68B8}" presName="composite" presStyleCnt="0"/>
      <dgm:spPr/>
    </dgm:pt>
    <dgm:pt modelId="{C0CE6EE7-11ED-417F-99A9-24028C01183C}" type="pres">
      <dgm:prSet presAssocID="{8731CE5D-18B4-4214-9404-683BFE7D68B8}" presName="background" presStyleLbl="node0" presStyleIdx="1" presStyleCnt="2"/>
      <dgm:spPr/>
    </dgm:pt>
    <dgm:pt modelId="{E280A4D6-C8DE-4162-B68B-8A99418C19D4}" type="pres">
      <dgm:prSet presAssocID="{8731CE5D-18B4-4214-9404-683BFE7D68B8}" presName="text" presStyleLbl="fgAcc0" presStyleIdx="1" presStyleCnt="2">
        <dgm:presLayoutVars>
          <dgm:chPref val="3"/>
        </dgm:presLayoutVars>
      </dgm:prSet>
      <dgm:spPr/>
    </dgm:pt>
    <dgm:pt modelId="{B88804BA-C14F-4545-819B-FC0C7D2978E7}" type="pres">
      <dgm:prSet presAssocID="{8731CE5D-18B4-4214-9404-683BFE7D68B8}" presName="hierChild2" presStyleCnt="0"/>
      <dgm:spPr/>
    </dgm:pt>
  </dgm:ptLst>
  <dgm:cxnLst>
    <dgm:cxn modelId="{64C43C01-CEB9-4E05-97F6-53A54DB9E42F}" srcId="{58495D1D-D723-462A-91A1-273FE30E9C9D}" destId="{8694BB80-A410-4C76-BC2E-EC9DF66CD8F9}" srcOrd="0" destOrd="0" parTransId="{3B00D01C-1DCC-498F-814A-B2508095F7A4}" sibTransId="{1612B9D8-C784-4489-AE92-C4B97721BFBD}"/>
    <dgm:cxn modelId="{72F2CE2D-AA01-45B2-8B3A-FBA4AE0DC796}" type="presOf" srcId="{8694BB80-A410-4C76-BC2E-EC9DF66CD8F9}" destId="{EAA456CE-86B8-4995-B0DD-F073B0D7892E}" srcOrd="0" destOrd="0" presId="urn:microsoft.com/office/officeart/2005/8/layout/hierarchy1"/>
    <dgm:cxn modelId="{5A68AF40-15BA-4D78-90CF-5CB187EFABCA}" type="presOf" srcId="{58495D1D-D723-462A-91A1-273FE30E9C9D}" destId="{8B85C9EE-81D9-4270-B698-FF668EBBF448}" srcOrd="0" destOrd="0" presId="urn:microsoft.com/office/officeart/2005/8/layout/hierarchy1"/>
    <dgm:cxn modelId="{199F714F-1B15-49BE-AE39-0589EFD9CF5C}" type="presOf" srcId="{8731CE5D-18B4-4214-9404-683BFE7D68B8}" destId="{E280A4D6-C8DE-4162-B68B-8A99418C19D4}" srcOrd="0" destOrd="0" presId="urn:microsoft.com/office/officeart/2005/8/layout/hierarchy1"/>
    <dgm:cxn modelId="{3C1040C3-6C7D-4629-BB50-D4EDCC4810AB}" srcId="{58495D1D-D723-462A-91A1-273FE30E9C9D}" destId="{8731CE5D-18B4-4214-9404-683BFE7D68B8}" srcOrd="1" destOrd="0" parTransId="{33BEBBB7-B3A3-461F-8708-84AADA110C4F}" sibTransId="{EA4A3F60-8AEB-481E-994C-6E6804289BE3}"/>
    <dgm:cxn modelId="{A8C707CA-4D20-4428-B849-84BCCAD02022}" type="presParOf" srcId="{8B85C9EE-81D9-4270-B698-FF668EBBF448}" destId="{CB266CFA-7465-411A-8DC3-BD77136578CE}" srcOrd="0" destOrd="0" presId="urn:microsoft.com/office/officeart/2005/8/layout/hierarchy1"/>
    <dgm:cxn modelId="{BCBE0411-F3D1-4F92-9481-18A9C8DD96E7}" type="presParOf" srcId="{CB266CFA-7465-411A-8DC3-BD77136578CE}" destId="{F9636E5A-9512-42FC-9639-EA914E6E3EAC}" srcOrd="0" destOrd="0" presId="urn:microsoft.com/office/officeart/2005/8/layout/hierarchy1"/>
    <dgm:cxn modelId="{676FB325-BC1B-4396-83DA-B0C7900D1A4A}" type="presParOf" srcId="{F9636E5A-9512-42FC-9639-EA914E6E3EAC}" destId="{3BFC23BA-6CE5-43F2-AE92-C3E62386C515}" srcOrd="0" destOrd="0" presId="urn:microsoft.com/office/officeart/2005/8/layout/hierarchy1"/>
    <dgm:cxn modelId="{2E8D701C-EE0C-4C32-A164-7876277C18EF}" type="presParOf" srcId="{F9636E5A-9512-42FC-9639-EA914E6E3EAC}" destId="{EAA456CE-86B8-4995-B0DD-F073B0D7892E}" srcOrd="1" destOrd="0" presId="urn:microsoft.com/office/officeart/2005/8/layout/hierarchy1"/>
    <dgm:cxn modelId="{4F745EC2-7A86-4BB3-92FE-2B3FD768DC85}" type="presParOf" srcId="{CB266CFA-7465-411A-8DC3-BD77136578CE}" destId="{4D49D59C-FE86-4406-9ADB-BFAD53CF611C}" srcOrd="1" destOrd="0" presId="urn:microsoft.com/office/officeart/2005/8/layout/hierarchy1"/>
    <dgm:cxn modelId="{E679D9FA-A4C4-45BF-A4F6-6FDD3DCD2670}" type="presParOf" srcId="{8B85C9EE-81D9-4270-B698-FF668EBBF448}" destId="{4E002A1D-EC21-46B8-8E6C-4E5CF178B17B}" srcOrd="1" destOrd="0" presId="urn:microsoft.com/office/officeart/2005/8/layout/hierarchy1"/>
    <dgm:cxn modelId="{ADB13D15-7C5D-44B5-8E69-5405CA87DE19}" type="presParOf" srcId="{4E002A1D-EC21-46B8-8E6C-4E5CF178B17B}" destId="{52653475-1FBC-424C-A3CC-4A60B51AC6CF}" srcOrd="0" destOrd="0" presId="urn:microsoft.com/office/officeart/2005/8/layout/hierarchy1"/>
    <dgm:cxn modelId="{175796E9-44EA-451B-A9C5-CD55F1BE11A4}" type="presParOf" srcId="{52653475-1FBC-424C-A3CC-4A60B51AC6CF}" destId="{C0CE6EE7-11ED-417F-99A9-24028C01183C}" srcOrd="0" destOrd="0" presId="urn:microsoft.com/office/officeart/2005/8/layout/hierarchy1"/>
    <dgm:cxn modelId="{2C944118-B08C-4DF5-9F17-3EFD108A7DCF}" type="presParOf" srcId="{52653475-1FBC-424C-A3CC-4A60B51AC6CF}" destId="{E280A4D6-C8DE-4162-B68B-8A99418C19D4}" srcOrd="1" destOrd="0" presId="urn:microsoft.com/office/officeart/2005/8/layout/hierarchy1"/>
    <dgm:cxn modelId="{02ABD24C-EBEF-4821-BAD9-8C6FB1A8EA2A}" type="presParOf" srcId="{4E002A1D-EC21-46B8-8E6C-4E5CF178B17B}" destId="{B88804BA-C14F-4545-819B-FC0C7D2978E7}"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B5FB9A5-8B49-418E-9DE2-05B316C15874}" type="doc">
      <dgm:prSet loTypeId="urn:microsoft.com/office/officeart/2005/8/layout/hierarchy1" loCatId="hierarchy" qsTypeId="urn:microsoft.com/office/officeart/2005/8/quickstyle/simple1" qsCatId="simple" csTypeId="urn:microsoft.com/office/officeart/2005/8/colors/accent1_2" csCatId="accent1"/>
      <dgm:spPr/>
      <dgm:t>
        <a:bodyPr/>
        <a:lstStyle/>
        <a:p>
          <a:endParaRPr lang="en-US"/>
        </a:p>
      </dgm:t>
    </dgm:pt>
    <dgm:pt modelId="{EDDBDFF2-F766-4AA3-B7CA-384498E7507A}">
      <dgm:prSet/>
      <dgm:spPr/>
      <dgm:t>
        <a:bodyPr/>
        <a:lstStyle/>
        <a:p>
          <a:r>
            <a:rPr lang="en-US"/>
            <a:t>Myth: Sexual abuse does not happen very often.</a:t>
          </a:r>
        </a:p>
      </dgm:t>
    </dgm:pt>
    <dgm:pt modelId="{BB2CC39A-DCDC-465C-94B8-7665D9C12F45}" type="parTrans" cxnId="{B4E057EF-1138-400D-B662-9A4710F37D8B}">
      <dgm:prSet/>
      <dgm:spPr/>
      <dgm:t>
        <a:bodyPr/>
        <a:lstStyle/>
        <a:p>
          <a:endParaRPr lang="en-US"/>
        </a:p>
      </dgm:t>
    </dgm:pt>
    <dgm:pt modelId="{49EB42DE-4566-4EBC-9F29-C969A5D4ABCA}" type="sibTrans" cxnId="{B4E057EF-1138-400D-B662-9A4710F37D8B}">
      <dgm:prSet/>
      <dgm:spPr/>
      <dgm:t>
        <a:bodyPr/>
        <a:lstStyle/>
        <a:p>
          <a:endParaRPr lang="en-US"/>
        </a:p>
      </dgm:t>
    </dgm:pt>
    <dgm:pt modelId="{20B81559-576A-4E17-8AC1-85BC44EA9B16}">
      <dgm:prSet/>
      <dgm:spPr/>
      <dgm:t>
        <a:bodyPr/>
        <a:lstStyle/>
        <a:p>
          <a:r>
            <a:rPr lang="en-US" dirty="0"/>
            <a:t>Fact: 1 out of every 4 girls and 1 out of every 6 boys will be sexually abused before age 18.</a:t>
          </a:r>
        </a:p>
      </dgm:t>
    </dgm:pt>
    <dgm:pt modelId="{151FA335-E4E5-468F-941C-279BFAC77603}" type="parTrans" cxnId="{019C2B12-D5CF-4A50-AE91-F9776210CFB4}">
      <dgm:prSet/>
      <dgm:spPr/>
      <dgm:t>
        <a:bodyPr/>
        <a:lstStyle/>
        <a:p>
          <a:endParaRPr lang="en-US"/>
        </a:p>
      </dgm:t>
    </dgm:pt>
    <dgm:pt modelId="{C5E9F11D-9F94-4D12-AC63-ED8C863F8487}" type="sibTrans" cxnId="{019C2B12-D5CF-4A50-AE91-F9776210CFB4}">
      <dgm:prSet/>
      <dgm:spPr/>
      <dgm:t>
        <a:bodyPr/>
        <a:lstStyle/>
        <a:p>
          <a:endParaRPr lang="en-US"/>
        </a:p>
      </dgm:t>
    </dgm:pt>
    <dgm:pt modelId="{C23C1F60-CFF0-4DF4-85BB-34A258BB65B5}" type="pres">
      <dgm:prSet presAssocID="{DB5FB9A5-8B49-418E-9DE2-05B316C15874}" presName="hierChild1" presStyleCnt="0">
        <dgm:presLayoutVars>
          <dgm:chPref val="1"/>
          <dgm:dir/>
          <dgm:animOne val="branch"/>
          <dgm:animLvl val="lvl"/>
          <dgm:resizeHandles/>
        </dgm:presLayoutVars>
      </dgm:prSet>
      <dgm:spPr/>
    </dgm:pt>
    <dgm:pt modelId="{2DC2062E-FC7A-4343-873A-70ED4C2C3A0C}" type="pres">
      <dgm:prSet presAssocID="{EDDBDFF2-F766-4AA3-B7CA-384498E7507A}" presName="hierRoot1" presStyleCnt="0"/>
      <dgm:spPr/>
    </dgm:pt>
    <dgm:pt modelId="{55ED8939-B0FA-4497-A5F8-322073117D25}" type="pres">
      <dgm:prSet presAssocID="{EDDBDFF2-F766-4AA3-B7CA-384498E7507A}" presName="composite" presStyleCnt="0"/>
      <dgm:spPr/>
    </dgm:pt>
    <dgm:pt modelId="{D2EAF2F4-152A-4BFF-BA7F-7959E645DEED}" type="pres">
      <dgm:prSet presAssocID="{EDDBDFF2-F766-4AA3-B7CA-384498E7507A}" presName="background" presStyleLbl="node0" presStyleIdx="0" presStyleCnt="2"/>
      <dgm:spPr/>
    </dgm:pt>
    <dgm:pt modelId="{4C35788E-85B0-4448-AC8E-B6AF3CA7A0A4}" type="pres">
      <dgm:prSet presAssocID="{EDDBDFF2-F766-4AA3-B7CA-384498E7507A}" presName="text" presStyleLbl="fgAcc0" presStyleIdx="0" presStyleCnt="2">
        <dgm:presLayoutVars>
          <dgm:chPref val="3"/>
        </dgm:presLayoutVars>
      </dgm:prSet>
      <dgm:spPr/>
    </dgm:pt>
    <dgm:pt modelId="{36098D69-3BCB-4814-9DD1-45FC9E61801C}" type="pres">
      <dgm:prSet presAssocID="{EDDBDFF2-F766-4AA3-B7CA-384498E7507A}" presName="hierChild2" presStyleCnt="0"/>
      <dgm:spPr/>
    </dgm:pt>
    <dgm:pt modelId="{773EE11A-399B-415B-9F34-612443ACC4E4}" type="pres">
      <dgm:prSet presAssocID="{20B81559-576A-4E17-8AC1-85BC44EA9B16}" presName="hierRoot1" presStyleCnt="0"/>
      <dgm:spPr/>
    </dgm:pt>
    <dgm:pt modelId="{D960B850-1A87-4099-8F1F-4A1456EAD0FA}" type="pres">
      <dgm:prSet presAssocID="{20B81559-576A-4E17-8AC1-85BC44EA9B16}" presName="composite" presStyleCnt="0"/>
      <dgm:spPr/>
    </dgm:pt>
    <dgm:pt modelId="{BA7B4937-C5CD-434F-9E87-781B3B7482B6}" type="pres">
      <dgm:prSet presAssocID="{20B81559-576A-4E17-8AC1-85BC44EA9B16}" presName="background" presStyleLbl="node0" presStyleIdx="1" presStyleCnt="2"/>
      <dgm:spPr/>
    </dgm:pt>
    <dgm:pt modelId="{1F342623-E0C0-437F-8505-9686D93D49E6}" type="pres">
      <dgm:prSet presAssocID="{20B81559-576A-4E17-8AC1-85BC44EA9B16}" presName="text" presStyleLbl="fgAcc0" presStyleIdx="1" presStyleCnt="2">
        <dgm:presLayoutVars>
          <dgm:chPref val="3"/>
        </dgm:presLayoutVars>
      </dgm:prSet>
      <dgm:spPr/>
    </dgm:pt>
    <dgm:pt modelId="{D5243233-C12C-4E6F-9A83-C55DE8CEEB78}" type="pres">
      <dgm:prSet presAssocID="{20B81559-576A-4E17-8AC1-85BC44EA9B16}" presName="hierChild2" presStyleCnt="0"/>
      <dgm:spPr/>
    </dgm:pt>
  </dgm:ptLst>
  <dgm:cxnLst>
    <dgm:cxn modelId="{019C2B12-D5CF-4A50-AE91-F9776210CFB4}" srcId="{DB5FB9A5-8B49-418E-9DE2-05B316C15874}" destId="{20B81559-576A-4E17-8AC1-85BC44EA9B16}" srcOrd="1" destOrd="0" parTransId="{151FA335-E4E5-468F-941C-279BFAC77603}" sibTransId="{C5E9F11D-9F94-4D12-AC63-ED8C863F8487}"/>
    <dgm:cxn modelId="{91742983-E118-46BF-B4EE-D98478681A7A}" type="presOf" srcId="{20B81559-576A-4E17-8AC1-85BC44EA9B16}" destId="{1F342623-E0C0-437F-8505-9686D93D49E6}" srcOrd="0" destOrd="0" presId="urn:microsoft.com/office/officeart/2005/8/layout/hierarchy1"/>
    <dgm:cxn modelId="{9A7F28B6-3909-45A4-B7D7-58FC0107F765}" type="presOf" srcId="{DB5FB9A5-8B49-418E-9DE2-05B316C15874}" destId="{C23C1F60-CFF0-4DF4-85BB-34A258BB65B5}" srcOrd="0" destOrd="0" presId="urn:microsoft.com/office/officeart/2005/8/layout/hierarchy1"/>
    <dgm:cxn modelId="{40C936E6-5C76-46E5-AC9F-BE731D87E964}" type="presOf" srcId="{EDDBDFF2-F766-4AA3-B7CA-384498E7507A}" destId="{4C35788E-85B0-4448-AC8E-B6AF3CA7A0A4}" srcOrd="0" destOrd="0" presId="urn:microsoft.com/office/officeart/2005/8/layout/hierarchy1"/>
    <dgm:cxn modelId="{B4E057EF-1138-400D-B662-9A4710F37D8B}" srcId="{DB5FB9A5-8B49-418E-9DE2-05B316C15874}" destId="{EDDBDFF2-F766-4AA3-B7CA-384498E7507A}" srcOrd="0" destOrd="0" parTransId="{BB2CC39A-DCDC-465C-94B8-7665D9C12F45}" sibTransId="{49EB42DE-4566-4EBC-9F29-C969A5D4ABCA}"/>
    <dgm:cxn modelId="{5AF5E528-6B5F-4E44-A8F3-5EABB5AFE960}" type="presParOf" srcId="{C23C1F60-CFF0-4DF4-85BB-34A258BB65B5}" destId="{2DC2062E-FC7A-4343-873A-70ED4C2C3A0C}" srcOrd="0" destOrd="0" presId="urn:microsoft.com/office/officeart/2005/8/layout/hierarchy1"/>
    <dgm:cxn modelId="{0C554DF4-D87C-4F13-93B3-7EFE10CF18F2}" type="presParOf" srcId="{2DC2062E-FC7A-4343-873A-70ED4C2C3A0C}" destId="{55ED8939-B0FA-4497-A5F8-322073117D25}" srcOrd="0" destOrd="0" presId="urn:microsoft.com/office/officeart/2005/8/layout/hierarchy1"/>
    <dgm:cxn modelId="{4DE577AE-6060-42CC-88FD-C82D5BE425BA}" type="presParOf" srcId="{55ED8939-B0FA-4497-A5F8-322073117D25}" destId="{D2EAF2F4-152A-4BFF-BA7F-7959E645DEED}" srcOrd="0" destOrd="0" presId="urn:microsoft.com/office/officeart/2005/8/layout/hierarchy1"/>
    <dgm:cxn modelId="{0174B437-B3B7-4311-A50C-E039D8889A2D}" type="presParOf" srcId="{55ED8939-B0FA-4497-A5F8-322073117D25}" destId="{4C35788E-85B0-4448-AC8E-B6AF3CA7A0A4}" srcOrd="1" destOrd="0" presId="urn:microsoft.com/office/officeart/2005/8/layout/hierarchy1"/>
    <dgm:cxn modelId="{0095245E-3262-4B5F-BBDC-FC94D455244C}" type="presParOf" srcId="{2DC2062E-FC7A-4343-873A-70ED4C2C3A0C}" destId="{36098D69-3BCB-4814-9DD1-45FC9E61801C}" srcOrd="1" destOrd="0" presId="urn:microsoft.com/office/officeart/2005/8/layout/hierarchy1"/>
    <dgm:cxn modelId="{834CC829-EE9F-482E-98F6-A8C16B8D4A86}" type="presParOf" srcId="{C23C1F60-CFF0-4DF4-85BB-34A258BB65B5}" destId="{773EE11A-399B-415B-9F34-612443ACC4E4}" srcOrd="1" destOrd="0" presId="urn:microsoft.com/office/officeart/2005/8/layout/hierarchy1"/>
    <dgm:cxn modelId="{5805A1B4-BD42-4830-BC8B-2C1BC1F2F76B}" type="presParOf" srcId="{773EE11A-399B-415B-9F34-612443ACC4E4}" destId="{D960B850-1A87-4099-8F1F-4A1456EAD0FA}" srcOrd="0" destOrd="0" presId="urn:microsoft.com/office/officeart/2005/8/layout/hierarchy1"/>
    <dgm:cxn modelId="{6BF35A0D-44E9-4031-BBEE-A4C9733EF1A5}" type="presParOf" srcId="{D960B850-1A87-4099-8F1F-4A1456EAD0FA}" destId="{BA7B4937-C5CD-434F-9E87-781B3B7482B6}" srcOrd="0" destOrd="0" presId="urn:microsoft.com/office/officeart/2005/8/layout/hierarchy1"/>
    <dgm:cxn modelId="{B0D669F2-A5D7-404F-8274-7C7E75F82D7A}" type="presParOf" srcId="{D960B850-1A87-4099-8F1F-4A1456EAD0FA}" destId="{1F342623-E0C0-437F-8505-9686D93D49E6}" srcOrd="1" destOrd="0" presId="urn:microsoft.com/office/officeart/2005/8/layout/hierarchy1"/>
    <dgm:cxn modelId="{DCF72BB0-6114-443F-85EC-5850EDD1C478}" type="presParOf" srcId="{773EE11A-399B-415B-9F34-612443ACC4E4}" destId="{D5243233-C12C-4E6F-9A83-C55DE8CEEB78}"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EC500AD8-27F0-4D73-BE06-361CE4D71064}" type="doc">
      <dgm:prSet loTypeId="urn:microsoft.com/office/officeart/2005/8/layout/vList2" loCatId="list" qsTypeId="urn:microsoft.com/office/officeart/2005/8/quickstyle/simple4" qsCatId="simple" csTypeId="urn:microsoft.com/office/officeart/2005/8/colors/colorful2" csCatId="colorful"/>
      <dgm:spPr/>
      <dgm:t>
        <a:bodyPr/>
        <a:lstStyle/>
        <a:p>
          <a:endParaRPr lang="en-US"/>
        </a:p>
      </dgm:t>
    </dgm:pt>
    <dgm:pt modelId="{F59F368E-7263-45AA-A0A0-BBA1BE4C60D5}">
      <dgm:prSet/>
      <dgm:spPr/>
      <dgm:t>
        <a:bodyPr/>
        <a:lstStyle/>
        <a:p>
          <a:r>
            <a:rPr lang="en-US"/>
            <a:t>Children of every gender, age, race, ethnicity, background, socioeconomic status and family structure are at risk. No child is immune.</a:t>
          </a:r>
        </a:p>
      </dgm:t>
    </dgm:pt>
    <dgm:pt modelId="{43A19403-1A2B-4B6B-B1F0-C52AEB34AD3D}" type="parTrans" cxnId="{29941600-B4BA-4A02-A3BC-87A03EC35714}">
      <dgm:prSet/>
      <dgm:spPr/>
      <dgm:t>
        <a:bodyPr/>
        <a:lstStyle/>
        <a:p>
          <a:endParaRPr lang="en-US"/>
        </a:p>
      </dgm:t>
    </dgm:pt>
    <dgm:pt modelId="{04EE8893-B449-4A64-8F42-81DA434EE668}" type="sibTrans" cxnId="{29941600-B4BA-4A02-A3BC-87A03EC35714}">
      <dgm:prSet/>
      <dgm:spPr/>
      <dgm:t>
        <a:bodyPr/>
        <a:lstStyle/>
        <a:p>
          <a:endParaRPr lang="en-US"/>
        </a:p>
      </dgm:t>
    </dgm:pt>
    <dgm:pt modelId="{AA4FCFDB-038F-4EF4-8FEC-76E538BA9469}">
      <dgm:prSet/>
      <dgm:spPr/>
      <dgm:t>
        <a:bodyPr/>
        <a:lstStyle/>
        <a:p>
          <a:r>
            <a:rPr lang="en-US"/>
            <a:t>Child sexual abuse perpetrators have reported that they look for specific characteristics:</a:t>
          </a:r>
        </a:p>
      </dgm:t>
    </dgm:pt>
    <dgm:pt modelId="{5E3A9C31-8507-4C27-812B-B58FBE13679A}" type="parTrans" cxnId="{4ADD9A51-A50E-48ED-8F28-E592048DEBD5}">
      <dgm:prSet/>
      <dgm:spPr/>
      <dgm:t>
        <a:bodyPr/>
        <a:lstStyle/>
        <a:p>
          <a:endParaRPr lang="en-US"/>
        </a:p>
      </dgm:t>
    </dgm:pt>
    <dgm:pt modelId="{1D39D1D9-6841-4BA2-92D7-8BB4C1A060FD}" type="sibTrans" cxnId="{4ADD9A51-A50E-48ED-8F28-E592048DEBD5}">
      <dgm:prSet/>
      <dgm:spPr/>
      <dgm:t>
        <a:bodyPr/>
        <a:lstStyle/>
        <a:p>
          <a:endParaRPr lang="en-US"/>
        </a:p>
      </dgm:t>
    </dgm:pt>
    <dgm:pt modelId="{60855374-21E9-4E8D-B67E-6EBFA614A44B}">
      <dgm:prSet/>
      <dgm:spPr/>
      <dgm:t>
        <a:bodyPr/>
        <a:lstStyle/>
        <a:p>
          <a:r>
            <a:rPr lang="en-US"/>
            <a:t>Perpetrators report that they look for passive, quiet, troubled, lonely children from single parent or broken homes.</a:t>
          </a:r>
        </a:p>
      </dgm:t>
    </dgm:pt>
    <dgm:pt modelId="{87F813A3-A978-4B92-94A2-2778B61FDC86}" type="parTrans" cxnId="{E05C9990-6102-4F47-A232-2DBE4C0D9332}">
      <dgm:prSet/>
      <dgm:spPr/>
      <dgm:t>
        <a:bodyPr/>
        <a:lstStyle/>
        <a:p>
          <a:endParaRPr lang="en-US"/>
        </a:p>
      </dgm:t>
    </dgm:pt>
    <dgm:pt modelId="{7DD663C0-D75A-4B05-8F0C-8BB6B3AED5D5}" type="sibTrans" cxnId="{E05C9990-6102-4F47-A232-2DBE4C0D9332}">
      <dgm:prSet/>
      <dgm:spPr/>
      <dgm:t>
        <a:bodyPr/>
        <a:lstStyle/>
        <a:p>
          <a:endParaRPr lang="en-US"/>
        </a:p>
      </dgm:t>
    </dgm:pt>
    <dgm:pt modelId="{C1C06CB6-23CE-4C33-B940-ABD966D66939}">
      <dgm:prSet/>
      <dgm:spPr/>
      <dgm:t>
        <a:bodyPr/>
        <a:lstStyle/>
        <a:p>
          <a:r>
            <a:rPr lang="en-US"/>
            <a:t>Perpetrators frequently seek out children who are particularly trusting and work proactively to establish a trusting relationship before abusing them. </a:t>
          </a:r>
        </a:p>
      </dgm:t>
    </dgm:pt>
    <dgm:pt modelId="{9B027CD1-8DFA-4D04-A2FD-6CF9F1F98174}" type="parTrans" cxnId="{A560E2F1-0E89-4E09-928C-9B42F8B8F382}">
      <dgm:prSet/>
      <dgm:spPr/>
      <dgm:t>
        <a:bodyPr/>
        <a:lstStyle/>
        <a:p>
          <a:endParaRPr lang="en-US"/>
        </a:p>
      </dgm:t>
    </dgm:pt>
    <dgm:pt modelId="{AB0031C0-F668-467C-8DA0-81853CE53E22}" type="sibTrans" cxnId="{A560E2F1-0E89-4E09-928C-9B42F8B8F382}">
      <dgm:prSet/>
      <dgm:spPr/>
      <dgm:t>
        <a:bodyPr/>
        <a:lstStyle/>
        <a:p>
          <a:endParaRPr lang="en-US"/>
        </a:p>
      </dgm:t>
    </dgm:pt>
    <dgm:pt modelId="{F8A1ADF4-025C-4952-90DB-773F5D2612DE}">
      <dgm:prSet/>
      <dgm:spPr/>
      <dgm:t>
        <a:bodyPr/>
        <a:lstStyle/>
        <a:p>
          <a:r>
            <a:rPr lang="en-US"/>
            <a:t>Not infrequently, this extends to establishing a trusting relationship with the victim’s family as well. </a:t>
          </a:r>
        </a:p>
      </dgm:t>
    </dgm:pt>
    <dgm:pt modelId="{C25C2B60-D0CD-4707-998B-76E1E638A22E}" type="parTrans" cxnId="{BC637ADE-5E73-4344-8C10-F0D571F4273D}">
      <dgm:prSet/>
      <dgm:spPr/>
      <dgm:t>
        <a:bodyPr/>
        <a:lstStyle/>
        <a:p>
          <a:endParaRPr lang="en-US"/>
        </a:p>
      </dgm:t>
    </dgm:pt>
    <dgm:pt modelId="{3B14B016-2677-42BC-9062-70579B8B8748}" type="sibTrans" cxnId="{BC637ADE-5E73-4344-8C10-F0D571F4273D}">
      <dgm:prSet/>
      <dgm:spPr/>
      <dgm:t>
        <a:bodyPr/>
        <a:lstStyle/>
        <a:p>
          <a:endParaRPr lang="en-US"/>
        </a:p>
      </dgm:t>
    </dgm:pt>
    <dgm:pt modelId="{2DBE6DA1-9A2C-4B94-AA2E-EE87AF5F639B}" type="pres">
      <dgm:prSet presAssocID="{EC500AD8-27F0-4D73-BE06-361CE4D71064}" presName="linear" presStyleCnt="0">
        <dgm:presLayoutVars>
          <dgm:animLvl val="lvl"/>
          <dgm:resizeHandles val="exact"/>
        </dgm:presLayoutVars>
      </dgm:prSet>
      <dgm:spPr/>
    </dgm:pt>
    <dgm:pt modelId="{EADF8A04-22AD-4A32-9B6D-299D138FD3B4}" type="pres">
      <dgm:prSet presAssocID="{F59F368E-7263-45AA-A0A0-BBA1BE4C60D5}" presName="parentText" presStyleLbl="node1" presStyleIdx="0" presStyleCnt="2">
        <dgm:presLayoutVars>
          <dgm:chMax val="0"/>
          <dgm:bulletEnabled val="1"/>
        </dgm:presLayoutVars>
      </dgm:prSet>
      <dgm:spPr/>
    </dgm:pt>
    <dgm:pt modelId="{DB4FF5BB-44DF-4A80-8EA5-631A9C966989}" type="pres">
      <dgm:prSet presAssocID="{04EE8893-B449-4A64-8F42-81DA434EE668}" presName="spacer" presStyleCnt="0"/>
      <dgm:spPr/>
    </dgm:pt>
    <dgm:pt modelId="{FE0D5D07-E45D-4845-AB51-26A17E098748}" type="pres">
      <dgm:prSet presAssocID="{AA4FCFDB-038F-4EF4-8FEC-76E538BA9469}" presName="parentText" presStyleLbl="node1" presStyleIdx="1" presStyleCnt="2">
        <dgm:presLayoutVars>
          <dgm:chMax val="0"/>
          <dgm:bulletEnabled val="1"/>
        </dgm:presLayoutVars>
      </dgm:prSet>
      <dgm:spPr/>
    </dgm:pt>
    <dgm:pt modelId="{E2970B33-59C9-49C2-8E9C-B76CEC15C596}" type="pres">
      <dgm:prSet presAssocID="{AA4FCFDB-038F-4EF4-8FEC-76E538BA9469}" presName="childText" presStyleLbl="revTx" presStyleIdx="0" presStyleCnt="1">
        <dgm:presLayoutVars>
          <dgm:bulletEnabled val="1"/>
        </dgm:presLayoutVars>
      </dgm:prSet>
      <dgm:spPr/>
    </dgm:pt>
  </dgm:ptLst>
  <dgm:cxnLst>
    <dgm:cxn modelId="{29941600-B4BA-4A02-A3BC-87A03EC35714}" srcId="{EC500AD8-27F0-4D73-BE06-361CE4D71064}" destId="{F59F368E-7263-45AA-A0A0-BBA1BE4C60D5}" srcOrd="0" destOrd="0" parTransId="{43A19403-1A2B-4B6B-B1F0-C52AEB34AD3D}" sibTransId="{04EE8893-B449-4A64-8F42-81DA434EE668}"/>
    <dgm:cxn modelId="{8E09DD04-98B9-47ED-85DD-841D72836DBC}" type="presOf" srcId="{F59F368E-7263-45AA-A0A0-BBA1BE4C60D5}" destId="{EADF8A04-22AD-4A32-9B6D-299D138FD3B4}" srcOrd="0" destOrd="0" presId="urn:microsoft.com/office/officeart/2005/8/layout/vList2"/>
    <dgm:cxn modelId="{9D9FF70B-194B-403C-B0D6-CB96390B46CF}" type="presOf" srcId="{EC500AD8-27F0-4D73-BE06-361CE4D71064}" destId="{2DBE6DA1-9A2C-4B94-AA2E-EE87AF5F639B}" srcOrd="0" destOrd="0" presId="urn:microsoft.com/office/officeart/2005/8/layout/vList2"/>
    <dgm:cxn modelId="{4ADD9A51-A50E-48ED-8F28-E592048DEBD5}" srcId="{EC500AD8-27F0-4D73-BE06-361CE4D71064}" destId="{AA4FCFDB-038F-4EF4-8FEC-76E538BA9469}" srcOrd="1" destOrd="0" parTransId="{5E3A9C31-8507-4C27-812B-B58FBE13679A}" sibTransId="{1D39D1D9-6841-4BA2-92D7-8BB4C1A060FD}"/>
    <dgm:cxn modelId="{2226AB82-EC5B-430A-84BF-64D2631907EC}" type="presOf" srcId="{C1C06CB6-23CE-4C33-B940-ABD966D66939}" destId="{E2970B33-59C9-49C2-8E9C-B76CEC15C596}" srcOrd="0" destOrd="1" presId="urn:microsoft.com/office/officeart/2005/8/layout/vList2"/>
    <dgm:cxn modelId="{E05C9990-6102-4F47-A232-2DBE4C0D9332}" srcId="{AA4FCFDB-038F-4EF4-8FEC-76E538BA9469}" destId="{60855374-21E9-4E8D-B67E-6EBFA614A44B}" srcOrd="0" destOrd="0" parTransId="{87F813A3-A978-4B92-94A2-2778B61FDC86}" sibTransId="{7DD663C0-D75A-4B05-8F0C-8BB6B3AED5D5}"/>
    <dgm:cxn modelId="{7BA361A1-FB19-4283-BF8D-AB76C66BF211}" type="presOf" srcId="{AA4FCFDB-038F-4EF4-8FEC-76E538BA9469}" destId="{FE0D5D07-E45D-4845-AB51-26A17E098748}" srcOrd="0" destOrd="0" presId="urn:microsoft.com/office/officeart/2005/8/layout/vList2"/>
    <dgm:cxn modelId="{071835DB-CA40-42A8-9EF6-612F6C4D39C7}" type="presOf" srcId="{F8A1ADF4-025C-4952-90DB-773F5D2612DE}" destId="{E2970B33-59C9-49C2-8E9C-B76CEC15C596}" srcOrd="0" destOrd="2" presId="urn:microsoft.com/office/officeart/2005/8/layout/vList2"/>
    <dgm:cxn modelId="{85D665DB-B364-471D-B600-0027CC169AC2}" type="presOf" srcId="{60855374-21E9-4E8D-B67E-6EBFA614A44B}" destId="{E2970B33-59C9-49C2-8E9C-B76CEC15C596}" srcOrd="0" destOrd="0" presId="urn:microsoft.com/office/officeart/2005/8/layout/vList2"/>
    <dgm:cxn modelId="{BC637ADE-5E73-4344-8C10-F0D571F4273D}" srcId="{AA4FCFDB-038F-4EF4-8FEC-76E538BA9469}" destId="{F8A1ADF4-025C-4952-90DB-773F5D2612DE}" srcOrd="2" destOrd="0" parTransId="{C25C2B60-D0CD-4707-998B-76E1E638A22E}" sibTransId="{3B14B016-2677-42BC-9062-70579B8B8748}"/>
    <dgm:cxn modelId="{A560E2F1-0E89-4E09-928C-9B42F8B8F382}" srcId="{AA4FCFDB-038F-4EF4-8FEC-76E538BA9469}" destId="{C1C06CB6-23CE-4C33-B940-ABD966D66939}" srcOrd="1" destOrd="0" parTransId="{9B027CD1-8DFA-4D04-A2FD-6CF9F1F98174}" sibTransId="{AB0031C0-F668-467C-8DA0-81853CE53E22}"/>
    <dgm:cxn modelId="{C1953021-935A-46A6-BF2D-EDAB2032443B}" type="presParOf" srcId="{2DBE6DA1-9A2C-4B94-AA2E-EE87AF5F639B}" destId="{EADF8A04-22AD-4A32-9B6D-299D138FD3B4}" srcOrd="0" destOrd="0" presId="urn:microsoft.com/office/officeart/2005/8/layout/vList2"/>
    <dgm:cxn modelId="{64B23AFD-79C1-4B5C-BF3E-B318C0CD402C}" type="presParOf" srcId="{2DBE6DA1-9A2C-4B94-AA2E-EE87AF5F639B}" destId="{DB4FF5BB-44DF-4A80-8EA5-631A9C966989}" srcOrd="1" destOrd="0" presId="urn:microsoft.com/office/officeart/2005/8/layout/vList2"/>
    <dgm:cxn modelId="{379E87BC-9D38-4915-A098-9E8CE8CA129F}" type="presParOf" srcId="{2DBE6DA1-9A2C-4B94-AA2E-EE87AF5F639B}" destId="{FE0D5D07-E45D-4845-AB51-26A17E098748}" srcOrd="2" destOrd="0" presId="urn:microsoft.com/office/officeart/2005/8/layout/vList2"/>
    <dgm:cxn modelId="{2A99EFD8-E658-4069-B624-3EF6468D7CA6}" type="presParOf" srcId="{2DBE6DA1-9A2C-4B94-AA2E-EE87AF5F639B}" destId="{E2970B33-59C9-49C2-8E9C-B76CEC15C596}" srcOrd="3"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E66C29E-1745-4EF6-9676-4F7348C62848}" type="doc">
      <dgm:prSet loTypeId="urn:microsoft.com/office/officeart/2008/layout/LinedList" loCatId="list" qsTypeId="urn:microsoft.com/office/officeart/2005/8/quickstyle/simple4" qsCatId="simple" csTypeId="urn:microsoft.com/office/officeart/2005/8/colors/accent1_2" csCatId="accent1"/>
      <dgm:spPr/>
      <dgm:t>
        <a:bodyPr/>
        <a:lstStyle/>
        <a:p>
          <a:endParaRPr lang="en-US"/>
        </a:p>
      </dgm:t>
    </dgm:pt>
    <dgm:pt modelId="{8C6DD0C4-F8B4-4879-8F8B-33FE9EF3C8E8}">
      <dgm:prSet/>
      <dgm:spPr/>
      <dgm:t>
        <a:bodyPr/>
        <a:lstStyle/>
        <a:p>
          <a:r>
            <a:rPr lang="en-US"/>
            <a:t>Gender</a:t>
          </a:r>
        </a:p>
      </dgm:t>
    </dgm:pt>
    <dgm:pt modelId="{B69B1466-AE25-48C5-9437-C2ED7F82EB06}" type="parTrans" cxnId="{454ED89C-DE32-4F34-9A51-A21FD8D1BB7F}">
      <dgm:prSet/>
      <dgm:spPr/>
      <dgm:t>
        <a:bodyPr/>
        <a:lstStyle/>
        <a:p>
          <a:endParaRPr lang="en-US"/>
        </a:p>
      </dgm:t>
    </dgm:pt>
    <dgm:pt modelId="{70B55FE3-AC28-4FDA-9948-1F8B2CAD8839}" type="sibTrans" cxnId="{454ED89C-DE32-4F34-9A51-A21FD8D1BB7F}">
      <dgm:prSet/>
      <dgm:spPr/>
      <dgm:t>
        <a:bodyPr/>
        <a:lstStyle/>
        <a:p>
          <a:endParaRPr lang="en-US"/>
        </a:p>
      </dgm:t>
    </dgm:pt>
    <dgm:pt modelId="{B9C6000B-961A-4F45-948E-D93198ABC195}">
      <dgm:prSet/>
      <dgm:spPr/>
      <dgm:t>
        <a:bodyPr/>
        <a:lstStyle/>
        <a:p>
          <a:r>
            <a:rPr lang="en-US"/>
            <a:t>Age</a:t>
          </a:r>
        </a:p>
      </dgm:t>
    </dgm:pt>
    <dgm:pt modelId="{5CD812DA-0D00-486C-816B-452B6739D09B}" type="parTrans" cxnId="{39B1768B-7794-4FC7-A134-30B8E0C58695}">
      <dgm:prSet/>
      <dgm:spPr/>
      <dgm:t>
        <a:bodyPr/>
        <a:lstStyle/>
        <a:p>
          <a:endParaRPr lang="en-US"/>
        </a:p>
      </dgm:t>
    </dgm:pt>
    <dgm:pt modelId="{2868820D-CEF5-41DE-BD18-4D5CE0545385}" type="sibTrans" cxnId="{39B1768B-7794-4FC7-A134-30B8E0C58695}">
      <dgm:prSet/>
      <dgm:spPr/>
      <dgm:t>
        <a:bodyPr/>
        <a:lstStyle/>
        <a:p>
          <a:endParaRPr lang="en-US"/>
        </a:p>
      </dgm:t>
    </dgm:pt>
    <dgm:pt modelId="{0980A7F6-07FE-4642-BED1-C815C904F565}">
      <dgm:prSet/>
      <dgm:spPr/>
      <dgm:t>
        <a:bodyPr/>
        <a:lstStyle/>
        <a:p>
          <a:r>
            <a:rPr lang="en-US"/>
            <a:t>Race/Ethnicity</a:t>
          </a:r>
        </a:p>
      </dgm:t>
    </dgm:pt>
    <dgm:pt modelId="{C46BE0B7-FB72-4555-BE64-0073370D8399}" type="parTrans" cxnId="{FBC760BC-0AA3-47BE-B458-5D7E4EC4F3D1}">
      <dgm:prSet/>
      <dgm:spPr/>
      <dgm:t>
        <a:bodyPr/>
        <a:lstStyle/>
        <a:p>
          <a:endParaRPr lang="en-US"/>
        </a:p>
      </dgm:t>
    </dgm:pt>
    <dgm:pt modelId="{188711B8-148C-4F2D-92A1-2374F1EFB952}" type="sibTrans" cxnId="{FBC760BC-0AA3-47BE-B458-5D7E4EC4F3D1}">
      <dgm:prSet/>
      <dgm:spPr/>
      <dgm:t>
        <a:bodyPr/>
        <a:lstStyle/>
        <a:p>
          <a:endParaRPr lang="en-US"/>
        </a:p>
      </dgm:t>
    </dgm:pt>
    <dgm:pt modelId="{B8294014-A02E-4861-B0CC-4EA9662DE8F2}">
      <dgm:prSet/>
      <dgm:spPr/>
      <dgm:t>
        <a:bodyPr/>
        <a:lstStyle/>
        <a:p>
          <a:r>
            <a:rPr lang="en-US"/>
            <a:t>Parental Work Status</a:t>
          </a:r>
        </a:p>
      </dgm:t>
    </dgm:pt>
    <dgm:pt modelId="{BB1E161F-2DCF-4CE0-BB07-B52F71BC62C2}" type="parTrans" cxnId="{012003F1-B23B-49FF-BF82-F5D24C1F8EE7}">
      <dgm:prSet/>
      <dgm:spPr/>
      <dgm:t>
        <a:bodyPr/>
        <a:lstStyle/>
        <a:p>
          <a:endParaRPr lang="en-US"/>
        </a:p>
      </dgm:t>
    </dgm:pt>
    <dgm:pt modelId="{E99C04A5-122C-4CCC-8B6F-194DD8EE30B1}" type="sibTrans" cxnId="{012003F1-B23B-49FF-BF82-F5D24C1F8EE7}">
      <dgm:prSet/>
      <dgm:spPr/>
      <dgm:t>
        <a:bodyPr/>
        <a:lstStyle/>
        <a:p>
          <a:endParaRPr lang="en-US"/>
        </a:p>
      </dgm:t>
    </dgm:pt>
    <dgm:pt modelId="{2D076C02-854F-4CB6-9AA6-84DF31CCA1AF}">
      <dgm:prSet/>
      <dgm:spPr/>
      <dgm:t>
        <a:bodyPr/>
        <a:lstStyle/>
        <a:p>
          <a:r>
            <a:rPr lang="en-US"/>
            <a:t>Socioeconomic Status</a:t>
          </a:r>
        </a:p>
      </dgm:t>
    </dgm:pt>
    <dgm:pt modelId="{A88DEC54-B890-44C2-816B-86C4EA622721}" type="parTrans" cxnId="{A285AB33-8784-46A7-9B9C-D9064ED83161}">
      <dgm:prSet/>
      <dgm:spPr/>
      <dgm:t>
        <a:bodyPr/>
        <a:lstStyle/>
        <a:p>
          <a:endParaRPr lang="en-US"/>
        </a:p>
      </dgm:t>
    </dgm:pt>
    <dgm:pt modelId="{C9359B16-72A8-4455-96CE-E533538C42D1}" type="sibTrans" cxnId="{A285AB33-8784-46A7-9B9C-D9064ED83161}">
      <dgm:prSet/>
      <dgm:spPr/>
      <dgm:t>
        <a:bodyPr/>
        <a:lstStyle/>
        <a:p>
          <a:endParaRPr lang="en-US"/>
        </a:p>
      </dgm:t>
    </dgm:pt>
    <dgm:pt modelId="{FBEC1EAD-69BF-4AA3-A400-0CD8C1621F2F}">
      <dgm:prSet/>
      <dgm:spPr/>
      <dgm:t>
        <a:bodyPr/>
        <a:lstStyle/>
        <a:p>
          <a:r>
            <a:rPr lang="en-US"/>
            <a:t>Disability</a:t>
          </a:r>
        </a:p>
      </dgm:t>
    </dgm:pt>
    <dgm:pt modelId="{1773BD1A-2AF5-47B9-A14F-70A0BD7DC6DE}" type="parTrans" cxnId="{C26FBE19-71EF-4D87-A20D-22989B2E0812}">
      <dgm:prSet/>
      <dgm:spPr/>
      <dgm:t>
        <a:bodyPr/>
        <a:lstStyle/>
        <a:p>
          <a:endParaRPr lang="en-US"/>
        </a:p>
      </dgm:t>
    </dgm:pt>
    <dgm:pt modelId="{DCFB23D7-BE5F-4E0D-996A-4BAB6B4B6D3B}" type="sibTrans" cxnId="{C26FBE19-71EF-4D87-A20D-22989B2E0812}">
      <dgm:prSet/>
      <dgm:spPr/>
      <dgm:t>
        <a:bodyPr/>
        <a:lstStyle/>
        <a:p>
          <a:endParaRPr lang="en-US"/>
        </a:p>
      </dgm:t>
    </dgm:pt>
    <dgm:pt modelId="{4C51BB8A-C810-4954-B47C-327405ECA5F5}">
      <dgm:prSet/>
      <dgm:spPr/>
      <dgm:t>
        <a:bodyPr/>
        <a:lstStyle/>
        <a:p>
          <a:r>
            <a:rPr lang="en-US"/>
            <a:t>Rural/Urban</a:t>
          </a:r>
        </a:p>
      </dgm:t>
    </dgm:pt>
    <dgm:pt modelId="{E30E3560-3D3A-4063-8E16-F74342146640}" type="parTrans" cxnId="{331F8034-72E2-4879-AC02-CDCA02850D65}">
      <dgm:prSet/>
      <dgm:spPr/>
      <dgm:t>
        <a:bodyPr/>
        <a:lstStyle/>
        <a:p>
          <a:endParaRPr lang="en-US"/>
        </a:p>
      </dgm:t>
    </dgm:pt>
    <dgm:pt modelId="{E92EC64D-3ACF-4C8D-83C8-DD1F756A1705}" type="sibTrans" cxnId="{331F8034-72E2-4879-AC02-CDCA02850D65}">
      <dgm:prSet/>
      <dgm:spPr/>
      <dgm:t>
        <a:bodyPr/>
        <a:lstStyle/>
        <a:p>
          <a:endParaRPr lang="en-US"/>
        </a:p>
      </dgm:t>
    </dgm:pt>
    <dgm:pt modelId="{6BCDE481-0858-4B55-989A-BE8F98E87B54}">
      <dgm:prSet/>
      <dgm:spPr/>
      <dgm:t>
        <a:bodyPr/>
        <a:lstStyle/>
        <a:p>
          <a:r>
            <a:rPr lang="en-US"/>
            <a:t>Other Crimes</a:t>
          </a:r>
        </a:p>
      </dgm:t>
    </dgm:pt>
    <dgm:pt modelId="{E01E91E3-4D24-4A20-8ADD-363CF2EA4446}" type="parTrans" cxnId="{6F8608E2-3EB8-4292-8352-E342527D7508}">
      <dgm:prSet/>
      <dgm:spPr/>
      <dgm:t>
        <a:bodyPr/>
        <a:lstStyle/>
        <a:p>
          <a:endParaRPr lang="en-US"/>
        </a:p>
      </dgm:t>
    </dgm:pt>
    <dgm:pt modelId="{FA62E9DA-71C0-48A2-850F-86119234CFD5}" type="sibTrans" cxnId="{6F8608E2-3EB8-4292-8352-E342527D7508}">
      <dgm:prSet/>
      <dgm:spPr/>
      <dgm:t>
        <a:bodyPr/>
        <a:lstStyle/>
        <a:p>
          <a:endParaRPr lang="en-US"/>
        </a:p>
      </dgm:t>
    </dgm:pt>
    <dgm:pt modelId="{6F769C89-2D33-48E8-A139-996D1B7C4E39}" type="pres">
      <dgm:prSet presAssocID="{1E66C29E-1745-4EF6-9676-4F7348C62848}" presName="vert0" presStyleCnt="0">
        <dgm:presLayoutVars>
          <dgm:dir/>
          <dgm:animOne val="branch"/>
          <dgm:animLvl val="lvl"/>
        </dgm:presLayoutVars>
      </dgm:prSet>
      <dgm:spPr/>
    </dgm:pt>
    <dgm:pt modelId="{12E8B294-B913-404D-93B4-EBEB232891A6}" type="pres">
      <dgm:prSet presAssocID="{8C6DD0C4-F8B4-4879-8F8B-33FE9EF3C8E8}" presName="thickLine" presStyleLbl="alignNode1" presStyleIdx="0" presStyleCnt="8"/>
      <dgm:spPr/>
    </dgm:pt>
    <dgm:pt modelId="{549230BB-F131-40C3-8634-EF705676E38F}" type="pres">
      <dgm:prSet presAssocID="{8C6DD0C4-F8B4-4879-8F8B-33FE9EF3C8E8}" presName="horz1" presStyleCnt="0"/>
      <dgm:spPr/>
    </dgm:pt>
    <dgm:pt modelId="{191E0A02-0F0C-4851-86FD-9142E77BE692}" type="pres">
      <dgm:prSet presAssocID="{8C6DD0C4-F8B4-4879-8F8B-33FE9EF3C8E8}" presName="tx1" presStyleLbl="revTx" presStyleIdx="0" presStyleCnt="8"/>
      <dgm:spPr/>
    </dgm:pt>
    <dgm:pt modelId="{2CBC13B1-9104-4398-AC49-5AE64E2CE53E}" type="pres">
      <dgm:prSet presAssocID="{8C6DD0C4-F8B4-4879-8F8B-33FE9EF3C8E8}" presName="vert1" presStyleCnt="0"/>
      <dgm:spPr/>
    </dgm:pt>
    <dgm:pt modelId="{BA959D5D-1A1B-42DB-B84F-29CE3BA1D182}" type="pres">
      <dgm:prSet presAssocID="{B9C6000B-961A-4F45-948E-D93198ABC195}" presName="thickLine" presStyleLbl="alignNode1" presStyleIdx="1" presStyleCnt="8"/>
      <dgm:spPr/>
    </dgm:pt>
    <dgm:pt modelId="{D6F4EAC3-C949-4465-8E65-4F6DA9BC98A9}" type="pres">
      <dgm:prSet presAssocID="{B9C6000B-961A-4F45-948E-D93198ABC195}" presName="horz1" presStyleCnt="0"/>
      <dgm:spPr/>
    </dgm:pt>
    <dgm:pt modelId="{5147C604-DF33-47B1-8FC9-7D9DFDFF192F}" type="pres">
      <dgm:prSet presAssocID="{B9C6000B-961A-4F45-948E-D93198ABC195}" presName="tx1" presStyleLbl="revTx" presStyleIdx="1" presStyleCnt="8"/>
      <dgm:spPr/>
    </dgm:pt>
    <dgm:pt modelId="{F6D90E5F-C5F8-4516-888C-B4BF23751AA1}" type="pres">
      <dgm:prSet presAssocID="{B9C6000B-961A-4F45-948E-D93198ABC195}" presName="vert1" presStyleCnt="0"/>
      <dgm:spPr/>
    </dgm:pt>
    <dgm:pt modelId="{105C902B-E3EC-4907-A025-D755244CDA20}" type="pres">
      <dgm:prSet presAssocID="{0980A7F6-07FE-4642-BED1-C815C904F565}" presName="thickLine" presStyleLbl="alignNode1" presStyleIdx="2" presStyleCnt="8"/>
      <dgm:spPr/>
    </dgm:pt>
    <dgm:pt modelId="{F831C68B-7EDA-41BA-99E3-CE3E137F52E6}" type="pres">
      <dgm:prSet presAssocID="{0980A7F6-07FE-4642-BED1-C815C904F565}" presName="horz1" presStyleCnt="0"/>
      <dgm:spPr/>
    </dgm:pt>
    <dgm:pt modelId="{1082CA2B-8DEF-4DAF-9CE4-A15CE393A49E}" type="pres">
      <dgm:prSet presAssocID="{0980A7F6-07FE-4642-BED1-C815C904F565}" presName="tx1" presStyleLbl="revTx" presStyleIdx="2" presStyleCnt="8"/>
      <dgm:spPr/>
    </dgm:pt>
    <dgm:pt modelId="{C99147A0-AE65-4FF5-BEC2-AE9A87EDDBA3}" type="pres">
      <dgm:prSet presAssocID="{0980A7F6-07FE-4642-BED1-C815C904F565}" presName="vert1" presStyleCnt="0"/>
      <dgm:spPr/>
    </dgm:pt>
    <dgm:pt modelId="{DCE0BDF7-D950-4BEA-83BD-C808E41D928D}" type="pres">
      <dgm:prSet presAssocID="{B8294014-A02E-4861-B0CC-4EA9662DE8F2}" presName="thickLine" presStyleLbl="alignNode1" presStyleIdx="3" presStyleCnt="8"/>
      <dgm:spPr/>
    </dgm:pt>
    <dgm:pt modelId="{C28A0256-C71B-41FF-BC52-B10B2498EA15}" type="pres">
      <dgm:prSet presAssocID="{B8294014-A02E-4861-B0CC-4EA9662DE8F2}" presName="horz1" presStyleCnt="0"/>
      <dgm:spPr/>
    </dgm:pt>
    <dgm:pt modelId="{1678DAF2-533F-4393-A62F-4EC0F8DF2CF7}" type="pres">
      <dgm:prSet presAssocID="{B8294014-A02E-4861-B0CC-4EA9662DE8F2}" presName="tx1" presStyleLbl="revTx" presStyleIdx="3" presStyleCnt="8"/>
      <dgm:spPr/>
    </dgm:pt>
    <dgm:pt modelId="{B20ABF69-94D3-4DC8-AB88-50084519CE15}" type="pres">
      <dgm:prSet presAssocID="{B8294014-A02E-4861-B0CC-4EA9662DE8F2}" presName="vert1" presStyleCnt="0"/>
      <dgm:spPr/>
    </dgm:pt>
    <dgm:pt modelId="{F58825FB-B69A-4095-9437-48252B52292A}" type="pres">
      <dgm:prSet presAssocID="{2D076C02-854F-4CB6-9AA6-84DF31CCA1AF}" presName="thickLine" presStyleLbl="alignNode1" presStyleIdx="4" presStyleCnt="8"/>
      <dgm:spPr/>
    </dgm:pt>
    <dgm:pt modelId="{25E9949A-BC3B-4598-AC0E-170F0602E2DF}" type="pres">
      <dgm:prSet presAssocID="{2D076C02-854F-4CB6-9AA6-84DF31CCA1AF}" presName="horz1" presStyleCnt="0"/>
      <dgm:spPr/>
    </dgm:pt>
    <dgm:pt modelId="{8973F332-B421-4CFA-BFB8-096FA77F5FA8}" type="pres">
      <dgm:prSet presAssocID="{2D076C02-854F-4CB6-9AA6-84DF31CCA1AF}" presName="tx1" presStyleLbl="revTx" presStyleIdx="4" presStyleCnt="8"/>
      <dgm:spPr/>
    </dgm:pt>
    <dgm:pt modelId="{9BA594AA-AC6F-489E-8900-61F84F083C48}" type="pres">
      <dgm:prSet presAssocID="{2D076C02-854F-4CB6-9AA6-84DF31CCA1AF}" presName="vert1" presStyleCnt="0"/>
      <dgm:spPr/>
    </dgm:pt>
    <dgm:pt modelId="{40AC029D-0F85-40D7-A5F0-68F5F0BCF715}" type="pres">
      <dgm:prSet presAssocID="{FBEC1EAD-69BF-4AA3-A400-0CD8C1621F2F}" presName="thickLine" presStyleLbl="alignNode1" presStyleIdx="5" presStyleCnt="8"/>
      <dgm:spPr/>
    </dgm:pt>
    <dgm:pt modelId="{790F8393-2F52-4AFF-980E-CC26FFE6B02D}" type="pres">
      <dgm:prSet presAssocID="{FBEC1EAD-69BF-4AA3-A400-0CD8C1621F2F}" presName="horz1" presStyleCnt="0"/>
      <dgm:spPr/>
    </dgm:pt>
    <dgm:pt modelId="{480A1EB8-5745-4673-A356-05C49FE54F41}" type="pres">
      <dgm:prSet presAssocID="{FBEC1EAD-69BF-4AA3-A400-0CD8C1621F2F}" presName="tx1" presStyleLbl="revTx" presStyleIdx="5" presStyleCnt="8"/>
      <dgm:spPr/>
    </dgm:pt>
    <dgm:pt modelId="{93396A31-1143-4E39-B278-09A85B193DB3}" type="pres">
      <dgm:prSet presAssocID="{FBEC1EAD-69BF-4AA3-A400-0CD8C1621F2F}" presName="vert1" presStyleCnt="0"/>
      <dgm:spPr/>
    </dgm:pt>
    <dgm:pt modelId="{FB64F44E-C350-4ED6-8305-9B64C12DE5D7}" type="pres">
      <dgm:prSet presAssocID="{4C51BB8A-C810-4954-B47C-327405ECA5F5}" presName="thickLine" presStyleLbl="alignNode1" presStyleIdx="6" presStyleCnt="8"/>
      <dgm:spPr/>
    </dgm:pt>
    <dgm:pt modelId="{13A046A5-96DF-477D-B7B5-9CF7F94F4C3F}" type="pres">
      <dgm:prSet presAssocID="{4C51BB8A-C810-4954-B47C-327405ECA5F5}" presName="horz1" presStyleCnt="0"/>
      <dgm:spPr/>
    </dgm:pt>
    <dgm:pt modelId="{A6D5F2F9-B6C5-4A62-A590-63EE9ADDBD40}" type="pres">
      <dgm:prSet presAssocID="{4C51BB8A-C810-4954-B47C-327405ECA5F5}" presName="tx1" presStyleLbl="revTx" presStyleIdx="6" presStyleCnt="8"/>
      <dgm:spPr/>
    </dgm:pt>
    <dgm:pt modelId="{37323EB0-F8D6-4302-B4AE-66930A38530E}" type="pres">
      <dgm:prSet presAssocID="{4C51BB8A-C810-4954-B47C-327405ECA5F5}" presName="vert1" presStyleCnt="0"/>
      <dgm:spPr/>
    </dgm:pt>
    <dgm:pt modelId="{982CC224-2239-4EAF-8011-97AD2DDB2F49}" type="pres">
      <dgm:prSet presAssocID="{6BCDE481-0858-4B55-989A-BE8F98E87B54}" presName="thickLine" presStyleLbl="alignNode1" presStyleIdx="7" presStyleCnt="8"/>
      <dgm:spPr/>
    </dgm:pt>
    <dgm:pt modelId="{481CF51E-750F-423E-A1A5-5B93C694A655}" type="pres">
      <dgm:prSet presAssocID="{6BCDE481-0858-4B55-989A-BE8F98E87B54}" presName="horz1" presStyleCnt="0"/>
      <dgm:spPr/>
    </dgm:pt>
    <dgm:pt modelId="{4B3FE9CA-E381-4FE2-A880-11C8699C1531}" type="pres">
      <dgm:prSet presAssocID="{6BCDE481-0858-4B55-989A-BE8F98E87B54}" presName="tx1" presStyleLbl="revTx" presStyleIdx="7" presStyleCnt="8"/>
      <dgm:spPr/>
    </dgm:pt>
    <dgm:pt modelId="{3B53851D-F2B6-4E24-8459-230EAE7F6585}" type="pres">
      <dgm:prSet presAssocID="{6BCDE481-0858-4B55-989A-BE8F98E87B54}" presName="vert1" presStyleCnt="0"/>
      <dgm:spPr/>
    </dgm:pt>
  </dgm:ptLst>
  <dgm:cxnLst>
    <dgm:cxn modelId="{CFC6EE0D-8948-42AE-9754-25734954B798}" type="presOf" srcId="{B8294014-A02E-4861-B0CC-4EA9662DE8F2}" destId="{1678DAF2-533F-4393-A62F-4EC0F8DF2CF7}" srcOrd="0" destOrd="0" presId="urn:microsoft.com/office/officeart/2008/layout/LinedList"/>
    <dgm:cxn modelId="{C26FBE19-71EF-4D87-A20D-22989B2E0812}" srcId="{1E66C29E-1745-4EF6-9676-4F7348C62848}" destId="{FBEC1EAD-69BF-4AA3-A400-0CD8C1621F2F}" srcOrd="5" destOrd="0" parTransId="{1773BD1A-2AF5-47B9-A14F-70A0BD7DC6DE}" sibTransId="{DCFB23D7-BE5F-4E0D-996A-4BAB6B4B6D3B}"/>
    <dgm:cxn modelId="{0425011F-111F-453C-99E3-F9E3C8022BE0}" type="presOf" srcId="{4C51BB8A-C810-4954-B47C-327405ECA5F5}" destId="{A6D5F2F9-B6C5-4A62-A590-63EE9ADDBD40}" srcOrd="0" destOrd="0" presId="urn:microsoft.com/office/officeart/2008/layout/LinedList"/>
    <dgm:cxn modelId="{9B364D27-F57B-4BC0-A662-0F9E630F6C83}" type="presOf" srcId="{0980A7F6-07FE-4642-BED1-C815C904F565}" destId="{1082CA2B-8DEF-4DAF-9CE4-A15CE393A49E}" srcOrd="0" destOrd="0" presId="urn:microsoft.com/office/officeart/2008/layout/LinedList"/>
    <dgm:cxn modelId="{94741733-52F2-419A-897B-6357F27E0289}" type="presOf" srcId="{2D076C02-854F-4CB6-9AA6-84DF31CCA1AF}" destId="{8973F332-B421-4CFA-BFB8-096FA77F5FA8}" srcOrd="0" destOrd="0" presId="urn:microsoft.com/office/officeart/2008/layout/LinedList"/>
    <dgm:cxn modelId="{A285AB33-8784-46A7-9B9C-D9064ED83161}" srcId="{1E66C29E-1745-4EF6-9676-4F7348C62848}" destId="{2D076C02-854F-4CB6-9AA6-84DF31CCA1AF}" srcOrd="4" destOrd="0" parTransId="{A88DEC54-B890-44C2-816B-86C4EA622721}" sibTransId="{C9359B16-72A8-4455-96CE-E533538C42D1}"/>
    <dgm:cxn modelId="{331F8034-72E2-4879-AC02-CDCA02850D65}" srcId="{1E66C29E-1745-4EF6-9676-4F7348C62848}" destId="{4C51BB8A-C810-4954-B47C-327405ECA5F5}" srcOrd="6" destOrd="0" parTransId="{E30E3560-3D3A-4063-8E16-F74342146640}" sibTransId="{E92EC64D-3ACF-4C8D-83C8-DD1F756A1705}"/>
    <dgm:cxn modelId="{0DD22E3D-FA99-49D8-B70E-949F8654E200}" type="presOf" srcId="{FBEC1EAD-69BF-4AA3-A400-0CD8C1621F2F}" destId="{480A1EB8-5745-4673-A356-05C49FE54F41}" srcOrd="0" destOrd="0" presId="urn:microsoft.com/office/officeart/2008/layout/LinedList"/>
    <dgm:cxn modelId="{22CFD849-EBED-40F5-9F18-5F6973189393}" type="presOf" srcId="{6BCDE481-0858-4B55-989A-BE8F98E87B54}" destId="{4B3FE9CA-E381-4FE2-A880-11C8699C1531}" srcOrd="0" destOrd="0" presId="urn:microsoft.com/office/officeart/2008/layout/LinedList"/>
    <dgm:cxn modelId="{DA6EC26F-8FCD-4362-8C67-E37D1D1F44F7}" type="presOf" srcId="{1E66C29E-1745-4EF6-9676-4F7348C62848}" destId="{6F769C89-2D33-48E8-A139-996D1B7C4E39}" srcOrd="0" destOrd="0" presId="urn:microsoft.com/office/officeart/2008/layout/LinedList"/>
    <dgm:cxn modelId="{49427D7A-E8F4-45B7-B15A-61D3A112992A}" type="presOf" srcId="{B9C6000B-961A-4F45-948E-D93198ABC195}" destId="{5147C604-DF33-47B1-8FC9-7D9DFDFF192F}" srcOrd="0" destOrd="0" presId="urn:microsoft.com/office/officeart/2008/layout/LinedList"/>
    <dgm:cxn modelId="{39B1768B-7794-4FC7-A134-30B8E0C58695}" srcId="{1E66C29E-1745-4EF6-9676-4F7348C62848}" destId="{B9C6000B-961A-4F45-948E-D93198ABC195}" srcOrd="1" destOrd="0" parTransId="{5CD812DA-0D00-486C-816B-452B6739D09B}" sibTransId="{2868820D-CEF5-41DE-BD18-4D5CE0545385}"/>
    <dgm:cxn modelId="{454ED89C-DE32-4F34-9A51-A21FD8D1BB7F}" srcId="{1E66C29E-1745-4EF6-9676-4F7348C62848}" destId="{8C6DD0C4-F8B4-4879-8F8B-33FE9EF3C8E8}" srcOrd="0" destOrd="0" parTransId="{B69B1466-AE25-48C5-9437-C2ED7F82EB06}" sibTransId="{70B55FE3-AC28-4FDA-9948-1F8B2CAD8839}"/>
    <dgm:cxn modelId="{1F8240B8-7253-4827-952F-7B3B07277CAA}" type="presOf" srcId="{8C6DD0C4-F8B4-4879-8F8B-33FE9EF3C8E8}" destId="{191E0A02-0F0C-4851-86FD-9142E77BE692}" srcOrd="0" destOrd="0" presId="urn:microsoft.com/office/officeart/2008/layout/LinedList"/>
    <dgm:cxn modelId="{FBC760BC-0AA3-47BE-B458-5D7E4EC4F3D1}" srcId="{1E66C29E-1745-4EF6-9676-4F7348C62848}" destId="{0980A7F6-07FE-4642-BED1-C815C904F565}" srcOrd="2" destOrd="0" parTransId="{C46BE0B7-FB72-4555-BE64-0073370D8399}" sibTransId="{188711B8-148C-4F2D-92A1-2374F1EFB952}"/>
    <dgm:cxn modelId="{6F8608E2-3EB8-4292-8352-E342527D7508}" srcId="{1E66C29E-1745-4EF6-9676-4F7348C62848}" destId="{6BCDE481-0858-4B55-989A-BE8F98E87B54}" srcOrd="7" destOrd="0" parTransId="{E01E91E3-4D24-4A20-8ADD-363CF2EA4446}" sibTransId="{FA62E9DA-71C0-48A2-850F-86119234CFD5}"/>
    <dgm:cxn modelId="{012003F1-B23B-49FF-BF82-F5D24C1F8EE7}" srcId="{1E66C29E-1745-4EF6-9676-4F7348C62848}" destId="{B8294014-A02E-4861-B0CC-4EA9662DE8F2}" srcOrd="3" destOrd="0" parTransId="{BB1E161F-2DCF-4CE0-BB07-B52F71BC62C2}" sibTransId="{E99C04A5-122C-4CCC-8B6F-194DD8EE30B1}"/>
    <dgm:cxn modelId="{69B6DDBD-63F5-45B0-ADB8-B03EF88D25A8}" type="presParOf" srcId="{6F769C89-2D33-48E8-A139-996D1B7C4E39}" destId="{12E8B294-B913-404D-93B4-EBEB232891A6}" srcOrd="0" destOrd="0" presId="urn:microsoft.com/office/officeart/2008/layout/LinedList"/>
    <dgm:cxn modelId="{811BA32F-7065-497F-A669-FD8DEDB2F856}" type="presParOf" srcId="{6F769C89-2D33-48E8-A139-996D1B7C4E39}" destId="{549230BB-F131-40C3-8634-EF705676E38F}" srcOrd="1" destOrd="0" presId="urn:microsoft.com/office/officeart/2008/layout/LinedList"/>
    <dgm:cxn modelId="{30C079AC-DCAC-4EDA-8C9D-BF247A51BF92}" type="presParOf" srcId="{549230BB-F131-40C3-8634-EF705676E38F}" destId="{191E0A02-0F0C-4851-86FD-9142E77BE692}" srcOrd="0" destOrd="0" presId="urn:microsoft.com/office/officeart/2008/layout/LinedList"/>
    <dgm:cxn modelId="{9A4DC12E-6E09-40F4-BB7B-BBAA826FC5CA}" type="presParOf" srcId="{549230BB-F131-40C3-8634-EF705676E38F}" destId="{2CBC13B1-9104-4398-AC49-5AE64E2CE53E}" srcOrd="1" destOrd="0" presId="urn:microsoft.com/office/officeart/2008/layout/LinedList"/>
    <dgm:cxn modelId="{052C3B2A-0267-4839-BA94-FB9A81F7B469}" type="presParOf" srcId="{6F769C89-2D33-48E8-A139-996D1B7C4E39}" destId="{BA959D5D-1A1B-42DB-B84F-29CE3BA1D182}" srcOrd="2" destOrd="0" presId="urn:microsoft.com/office/officeart/2008/layout/LinedList"/>
    <dgm:cxn modelId="{AE8996EF-A549-4555-88E7-14AB3AE30713}" type="presParOf" srcId="{6F769C89-2D33-48E8-A139-996D1B7C4E39}" destId="{D6F4EAC3-C949-4465-8E65-4F6DA9BC98A9}" srcOrd="3" destOrd="0" presId="urn:microsoft.com/office/officeart/2008/layout/LinedList"/>
    <dgm:cxn modelId="{2D54B8B4-D4BA-449A-A226-CF2826ACDECD}" type="presParOf" srcId="{D6F4EAC3-C949-4465-8E65-4F6DA9BC98A9}" destId="{5147C604-DF33-47B1-8FC9-7D9DFDFF192F}" srcOrd="0" destOrd="0" presId="urn:microsoft.com/office/officeart/2008/layout/LinedList"/>
    <dgm:cxn modelId="{B84DF251-2A0F-4246-A001-C05AA4FCBD6E}" type="presParOf" srcId="{D6F4EAC3-C949-4465-8E65-4F6DA9BC98A9}" destId="{F6D90E5F-C5F8-4516-888C-B4BF23751AA1}" srcOrd="1" destOrd="0" presId="urn:microsoft.com/office/officeart/2008/layout/LinedList"/>
    <dgm:cxn modelId="{F66FA195-6793-4729-A0DE-0B3BA5747868}" type="presParOf" srcId="{6F769C89-2D33-48E8-A139-996D1B7C4E39}" destId="{105C902B-E3EC-4907-A025-D755244CDA20}" srcOrd="4" destOrd="0" presId="urn:microsoft.com/office/officeart/2008/layout/LinedList"/>
    <dgm:cxn modelId="{7D2D9CEF-A522-450A-877C-8F3FCEF2526B}" type="presParOf" srcId="{6F769C89-2D33-48E8-A139-996D1B7C4E39}" destId="{F831C68B-7EDA-41BA-99E3-CE3E137F52E6}" srcOrd="5" destOrd="0" presId="urn:microsoft.com/office/officeart/2008/layout/LinedList"/>
    <dgm:cxn modelId="{7BDEB6C9-F11A-4C40-B2D4-FEF365D495D5}" type="presParOf" srcId="{F831C68B-7EDA-41BA-99E3-CE3E137F52E6}" destId="{1082CA2B-8DEF-4DAF-9CE4-A15CE393A49E}" srcOrd="0" destOrd="0" presId="urn:microsoft.com/office/officeart/2008/layout/LinedList"/>
    <dgm:cxn modelId="{4474C553-1616-4AD0-93FA-A0313E462C9E}" type="presParOf" srcId="{F831C68B-7EDA-41BA-99E3-CE3E137F52E6}" destId="{C99147A0-AE65-4FF5-BEC2-AE9A87EDDBA3}" srcOrd="1" destOrd="0" presId="urn:microsoft.com/office/officeart/2008/layout/LinedList"/>
    <dgm:cxn modelId="{2B212EF3-03F4-4686-A856-282EA56FD195}" type="presParOf" srcId="{6F769C89-2D33-48E8-A139-996D1B7C4E39}" destId="{DCE0BDF7-D950-4BEA-83BD-C808E41D928D}" srcOrd="6" destOrd="0" presId="urn:microsoft.com/office/officeart/2008/layout/LinedList"/>
    <dgm:cxn modelId="{B35CD3E1-8D52-4A0B-A910-FB739010EFBA}" type="presParOf" srcId="{6F769C89-2D33-48E8-A139-996D1B7C4E39}" destId="{C28A0256-C71B-41FF-BC52-B10B2498EA15}" srcOrd="7" destOrd="0" presId="urn:microsoft.com/office/officeart/2008/layout/LinedList"/>
    <dgm:cxn modelId="{C31BD583-7638-4990-8EFC-9C2883B7C199}" type="presParOf" srcId="{C28A0256-C71B-41FF-BC52-B10B2498EA15}" destId="{1678DAF2-533F-4393-A62F-4EC0F8DF2CF7}" srcOrd="0" destOrd="0" presId="urn:microsoft.com/office/officeart/2008/layout/LinedList"/>
    <dgm:cxn modelId="{DC07186E-7A8C-4342-8494-6095EF7DC2B9}" type="presParOf" srcId="{C28A0256-C71B-41FF-BC52-B10B2498EA15}" destId="{B20ABF69-94D3-4DC8-AB88-50084519CE15}" srcOrd="1" destOrd="0" presId="urn:microsoft.com/office/officeart/2008/layout/LinedList"/>
    <dgm:cxn modelId="{F95BBAAF-A37D-40AD-8EED-213DDAFE0FEE}" type="presParOf" srcId="{6F769C89-2D33-48E8-A139-996D1B7C4E39}" destId="{F58825FB-B69A-4095-9437-48252B52292A}" srcOrd="8" destOrd="0" presId="urn:microsoft.com/office/officeart/2008/layout/LinedList"/>
    <dgm:cxn modelId="{63419388-863F-42E5-A7A0-0CFFDC105E01}" type="presParOf" srcId="{6F769C89-2D33-48E8-A139-996D1B7C4E39}" destId="{25E9949A-BC3B-4598-AC0E-170F0602E2DF}" srcOrd="9" destOrd="0" presId="urn:microsoft.com/office/officeart/2008/layout/LinedList"/>
    <dgm:cxn modelId="{3FB0B87F-7990-4EC4-A7C1-276151176E98}" type="presParOf" srcId="{25E9949A-BC3B-4598-AC0E-170F0602E2DF}" destId="{8973F332-B421-4CFA-BFB8-096FA77F5FA8}" srcOrd="0" destOrd="0" presId="urn:microsoft.com/office/officeart/2008/layout/LinedList"/>
    <dgm:cxn modelId="{816E3FD9-4347-4224-AF3D-483B338C9E88}" type="presParOf" srcId="{25E9949A-BC3B-4598-AC0E-170F0602E2DF}" destId="{9BA594AA-AC6F-489E-8900-61F84F083C48}" srcOrd="1" destOrd="0" presId="urn:microsoft.com/office/officeart/2008/layout/LinedList"/>
    <dgm:cxn modelId="{EDE99CB8-9E42-4392-A5C7-988C7FBEEE7B}" type="presParOf" srcId="{6F769C89-2D33-48E8-A139-996D1B7C4E39}" destId="{40AC029D-0F85-40D7-A5F0-68F5F0BCF715}" srcOrd="10" destOrd="0" presId="urn:microsoft.com/office/officeart/2008/layout/LinedList"/>
    <dgm:cxn modelId="{950972BB-9015-4A42-9079-BFA84779AEF3}" type="presParOf" srcId="{6F769C89-2D33-48E8-A139-996D1B7C4E39}" destId="{790F8393-2F52-4AFF-980E-CC26FFE6B02D}" srcOrd="11" destOrd="0" presId="urn:microsoft.com/office/officeart/2008/layout/LinedList"/>
    <dgm:cxn modelId="{4CE2DB5C-5B87-4533-A709-3AED9B70E983}" type="presParOf" srcId="{790F8393-2F52-4AFF-980E-CC26FFE6B02D}" destId="{480A1EB8-5745-4673-A356-05C49FE54F41}" srcOrd="0" destOrd="0" presId="urn:microsoft.com/office/officeart/2008/layout/LinedList"/>
    <dgm:cxn modelId="{9371E90D-0C37-4FF4-8583-94BC37D77384}" type="presParOf" srcId="{790F8393-2F52-4AFF-980E-CC26FFE6B02D}" destId="{93396A31-1143-4E39-B278-09A85B193DB3}" srcOrd="1" destOrd="0" presId="urn:microsoft.com/office/officeart/2008/layout/LinedList"/>
    <dgm:cxn modelId="{67282197-A2C8-45C8-9C9E-739AC6C56B5E}" type="presParOf" srcId="{6F769C89-2D33-48E8-A139-996D1B7C4E39}" destId="{FB64F44E-C350-4ED6-8305-9B64C12DE5D7}" srcOrd="12" destOrd="0" presId="urn:microsoft.com/office/officeart/2008/layout/LinedList"/>
    <dgm:cxn modelId="{4FA92253-4C2A-4514-945C-B541CE16D45A}" type="presParOf" srcId="{6F769C89-2D33-48E8-A139-996D1B7C4E39}" destId="{13A046A5-96DF-477D-B7B5-9CF7F94F4C3F}" srcOrd="13" destOrd="0" presId="urn:microsoft.com/office/officeart/2008/layout/LinedList"/>
    <dgm:cxn modelId="{65913FD3-4B98-4B6A-841A-FCA1952F2B1E}" type="presParOf" srcId="{13A046A5-96DF-477D-B7B5-9CF7F94F4C3F}" destId="{A6D5F2F9-B6C5-4A62-A590-63EE9ADDBD40}" srcOrd="0" destOrd="0" presId="urn:microsoft.com/office/officeart/2008/layout/LinedList"/>
    <dgm:cxn modelId="{0A7452A7-52D0-4C6E-8092-26153A06B1B9}" type="presParOf" srcId="{13A046A5-96DF-477D-B7B5-9CF7F94F4C3F}" destId="{37323EB0-F8D6-4302-B4AE-66930A38530E}" srcOrd="1" destOrd="0" presId="urn:microsoft.com/office/officeart/2008/layout/LinedList"/>
    <dgm:cxn modelId="{8B828FE8-9E88-408F-A01E-3E2E114D7A3E}" type="presParOf" srcId="{6F769C89-2D33-48E8-A139-996D1B7C4E39}" destId="{982CC224-2239-4EAF-8011-97AD2DDB2F49}" srcOrd="14" destOrd="0" presId="urn:microsoft.com/office/officeart/2008/layout/LinedList"/>
    <dgm:cxn modelId="{B12CAE27-B23F-4917-B6B3-8BC4932A33D5}" type="presParOf" srcId="{6F769C89-2D33-48E8-A139-996D1B7C4E39}" destId="{481CF51E-750F-423E-A1A5-5B93C694A655}" srcOrd="15" destOrd="0" presId="urn:microsoft.com/office/officeart/2008/layout/LinedList"/>
    <dgm:cxn modelId="{44D92923-4DEC-42A1-9254-6D5304FA493A}" type="presParOf" srcId="{481CF51E-750F-423E-A1A5-5B93C694A655}" destId="{4B3FE9CA-E381-4FE2-A880-11C8699C1531}" srcOrd="0" destOrd="0" presId="urn:microsoft.com/office/officeart/2008/layout/LinedList"/>
    <dgm:cxn modelId="{2DC566B1-9B55-419F-A4A7-90AA57A73670}" type="presParOf" srcId="{481CF51E-750F-423E-A1A5-5B93C694A655}" destId="{3B53851D-F2B6-4E24-8459-230EAE7F658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7746C04-60CC-42C0-964D-991FFDDA5C82}"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E4449386-ABEE-4EFF-A799-4CA1EB891A51}">
      <dgm:prSet/>
      <dgm:spPr/>
      <dgm:t>
        <a:bodyPr/>
        <a:lstStyle/>
        <a:p>
          <a:r>
            <a:rPr lang="en-US"/>
            <a:t>Physical signs of sexual abuse are rare. If you see these signs, bring your child to a doctor.</a:t>
          </a:r>
        </a:p>
      </dgm:t>
    </dgm:pt>
    <dgm:pt modelId="{C10BB9BF-8232-4593-9E58-840551F60837}" type="parTrans" cxnId="{59A6A14C-84FD-4732-9F73-01F3F1F7847C}">
      <dgm:prSet/>
      <dgm:spPr/>
      <dgm:t>
        <a:bodyPr/>
        <a:lstStyle/>
        <a:p>
          <a:endParaRPr lang="en-US" sz="2000"/>
        </a:p>
      </dgm:t>
    </dgm:pt>
    <dgm:pt modelId="{C2F10D8E-B7B5-43B7-9D07-21D49591585D}" type="sibTrans" cxnId="{59A6A14C-84FD-4732-9F73-01F3F1F7847C}">
      <dgm:prSet/>
      <dgm:spPr/>
      <dgm:t>
        <a:bodyPr/>
        <a:lstStyle/>
        <a:p>
          <a:endParaRPr lang="en-US"/>
        </a:p>
      </dgm:t>
    </dgm:pt>
    <dgm:pt modelId="{022E3883-5AF2-403D-9229-DD1A20964039}">
      <dgm:prSet/>
      <dgm:spPr/>
      <dgm:t>
        <a:bodyPr/>
        <a:lstStyle/>
        <a:p>
          <a:r>
            <a:rPr lang="en-US"/>
            <a:t>Your doctor can help you understand what may be happening and test for sexually transmitted diseases.</a:t>
          </a:r>
        </a:p>
      </dgm:t>
    </dgm:pt>
    <dgm:pt modelId="{5954036C-99E7-456B-9018-08D5DBE13DE1}" type="parTrans" cxnId="{937ECD5E-8A5A-46B7-90C0-D48C954B7D9C}">
      <dgm:prSet/>
      <dgm:spPr/>
      <dgm:t>
        <a:bodyPr/>
        <a:lstStyle/>
        <a:p>
          <a:endParaRPr lang="en-US" sz="2000"/>
        </a:p>
      </dgm:t>
    </dgm:pt>
    <dgm:pt modelId="{0670B33C-15C3-42FA-857E-58DF6E8C78C5}" type="sibTrans" cxnId="{937ECD5E-8A5A-46B7-90C0-D48C954B7D9C}">
      <dgm:prSet/>
      <dgm:spPr/>
      <dgm:t>
        <a:bodyPr/>
        <a:lstStyle/>
        <a:p>
          <a:endParaRPr lang="en-US"/>
        </a:p>
      </dgm:t>
    </dgm:pt>
    <dgm:pt modelId="{04072F67-5822-4630-939F-DFDBC4B899A9}">
      <dgm:prSet/>
      <dgm:spPr/>
      <dgm:t>
        <a:bodyPr/>
        <a:lstStyle/>
        <a:p>
          <a:r>
            <a:rPr lang="en-US"/>
            <a:t>Pain, discoloration, bleeding or discharges in genitals, anus or mouth</a:t>
          </a:r>
        </a:p>
      </dgm:t>
    </dgm:pt>
    <dgm:pt modelId="{EB9D61D8-641D-4E88-8F1A-4A7A5B2F1431}" type="parTrans" cxnId="{CBF2ADF2-EAEF-40F5-A538-FCD15AFB2BDB}">
      <dgm:prSet/>
      <dgm:spPr/>
      <dgm:t>
        <a:bodyPr/>
        <a:lstStyle/>
        <a:p>
          <a:endParaRPr lang="en-US" sz="2000"/>
        </a:p>
      </dgm:t>
    </dgm:pt>
    <dgm:pt modelId="{98250715-CEEF-4B63-8041-AC558A9B1566}" type="sibTrans" cxnId="{CBF2ADF2-EAEF-40F5-A538-FCD15AFB2BDB}">
      <dgm:prSet/>
      <dgm:spPr/>
      <dgm:t>
        <a:bodyPr/>
        <a:lstStyle/>
        <a:p>
          <a:endParaRPr lang="en-US"/>
        </a:p>
      </dgm:t>
    </dgm:pt>
    <dgm:pt modelId="{37F92C95-C812-48A7-963E-B4463918478B}">
      <dgm:prSet/>
      <dgm:spPr/>
      <dgm:t>
        <a:bodyPr/>
        <a:lstStyle/>
        <a:p>
          <a:r>
            <a:rPr lang="en-US"/>
            <a:t>Persistent or recurring pain during urination and bowel movements</a:t>
          </a:r>
        </a:p>
      </dgm:t>
    </dgm:pt>
    <dgm:pt modelId="{1D7168CC-0132-419E-B1B4-03B778B97B57}" type="parTrans" cxnId="{EB916093-C3A2-4DFF-ACB2-770508F2CF9E}">
      <dgm:prSet/>
      <dgm:spPr/>
      <dgm:t>
        <a:bodyPr/>
        <a:lstStyle/>
        <a:p>
          <a:endParaRPr lang="en-US" sz="2000"/>
        </a:p>
      </dgm:t>
    </dgm:pt>
    <dgm:pt modelId="{F04B49B8-8366-44B2-AC9F-F517CF9D4398}" type="sibTrans" cxnId="{EB916093-C3A2-4DFF-ACB2-770508F2CF9E}">
      <dgm:prSet/>
      <dgm:spPr/>
      <dgm:t>
        <a:bodyPr/>
        <a:lstStyle/>
        <a:p>
          <a:endParaRPr lang="en-US"/>
        </a:p>
      </dgm:t>
    </dgm:pt>
    <dgm:pt modelId="{A48634C4-A797-4845-BD59-825BAF60EB62}">
      <dgm:prSet/>
      <dgm:spPr/>
      <dgm:t>
        <a:bodyPr/>
        <a:lstStyle/>
        <a:p>
          <a:r>
            <a:rPr lang="en-US"/>
            <a:t>Wetting and soiling accidents unrelated to toilet training</a:t>
          </a:r>
        </a:p>
      </dgm:t>
    </dgm:pt>
    <dgm:pt modelId="{E00AF858-37A4-4046-AC85-6C61079610EB}" type="parTrans" cxnId="{1349DB82-FED5-4172-986B-979DDF687560}">
      <dgm:prSet/>
      <dgm:spPr/>
      <dgm:t>
        <a:bodyPr/>
        <a:lstStyle/>
        <a:p>
          <a:endParaRPr lang="en-US" sz="2000"/>
        </a:p>
      </dgm:t>
    </dgm:pt>
    <dgm:pt modelId="{3CB8A178-8871-46DD-8019-FFFF11F3C2AA}" type="sibTrans" cxnId="{1349DB82-FED5-4172-986B-979DDF687560}">
      <dgm:prSet/>
      <dgm:spPr/>
      <dgm:t>
        <a:bodyPr/>
        <a:lstStyle/>
        <a:p>
          <a:endParaRPr lang="en-US"/>
        </a:p>
      </dgm:t>
    </dgm:pt>
    <dgm:pt modelId="{875DC8E0-5F25-4E03-A314-92F391E59E12}" type="pres">
      <dgm:prSet presAssocID="{07746C04-60CC-42C0-964D-991FFDDA5C82}" presName="vert0" presStyleCnt="0">
        <dgm:presLayoutVars>
          <dgm:dir/>
          <dgm:animOne val="branch"/>
          <dgm:animLvl val="lvl"/>
        </dgm:presLayoutVars>
      </dgm:prSet>
      <dgm:spPr/>
    </dgm:pt>
    <dgm:pt modelId="{C0AD1AAD-DCD9-41CE-AFD7-6D6E7EF2824B}" type="pres">
      <dgm:prSet presAssocID="{E4449386-ABEE-4EFF-A799-4CA1EB891A51}" presName="thickLine" presStyleLbl="alignNode1" presStyleIdx="0" presStyleCnt="5"/>
      <dgm:spPr/>
    </dgm:pt>
    <dgm:pt modelId="{8D9F75DA-EDDC-4034-9CA8-445B57AC7FBE}" type="pres">
      <dgm:prSet presAssocID="{E4449386-ABEE-4EFF-A799-4CA1EB891A51}" presName="horz1" presStyleCnt="0"/>
      <dgm:spPr/>
    </dgm:pt>
    <dgm:pt modelId="{E49CE0A1-B8CA-4A4D-8A29-A82D377C6DE6}" type="pres">
      <dgm:prSet presAssocID="{E4449386-ABEE-4EFF-A799-4CA1EB891A51}" presName="tx1" presStyleLbl="revTx" presStyleIdx="0" presStyleCnt="5"/>
      <dgm:spPr/>
    </dgm:pt>
    <dgm:pt modelId="{5AEA7544-4664-4A1F-9C52-70FDA17A0ADE}" type="pres">
      <dgm:prSet presAssocID="{E4449386-ABEE-4EFF-A799-4CA1EB891A51}" presName="vert1" presStyleCnt="0"/>
      <dgm:spPr/>
    </dgm:pt>
    <dgm:pt modelId="{9C715C89-40F9-43F7-A109-ECCEC2C8BEF3}" type="pres">
      <dgm:prSet presAssocID="{022E3883-5AF2-403D-9229-DD1A20964039}" presName="thickLine" presStyleLbl="alignNode1" presStyleIdx="1" presStyleCnt="5"/>
      <dgm:spPr/>
    </dgm:pt>
    <dgm:pt modelId="{26DCC15F-F2B0-43A2-8166-756199B3FA5E}" type="pres">
      <dgm:prSet presAssocID="{022E3883-5AF2-403D-9229-DD1A20964039}" presName="horz1" presStyleCnt="0"/>
      <dgm:spPr/>
    </dgm:pt>
    <dgm:pt modelId="{D5B446DE-7E58-469F-950D-92DA1FB19A06}" type="pres">
      <dgm:prSet presAssocID="{022E3883-5AF2-403D-9229-DD1A20964039}" presName="tx1" presStyleLbl="revTx" presStyleIdx="1" presStyleCnt="5"/>
      <dgm:spPr/>
    </dgm:pt>
    <dgm:pt modelId="{515633BE-2453-4F8B-87C9-C3AF274B2CD5}" type="pres">
      <dgm:prSet presAssocID="{022E3883-5AF2-403D-9229-DD1A20964039}" presName="vert1" presStyleCnt="0"/>
      <dgm:spPr/>
    </dgm:pt>
    <dgm:pt modelId="{4CB672B7-C413-48BC-9C58-5E155B3E0167}" type="pres">
      <dgm:prSet presAssocID="{04072F67-5822-4630-939F-DFDBC4B899A9}" presName="thickLine" presStyleLbl="alignNode1" presStyleIdx="2" presStyleCnt="5"/>
      <dgm:spPr/>
    </dgm:pt>
    <dgm:pt modelId="{61D8D8DB-0180-4D03-B710-3645E84AE079}" type="pres">
      <dgm:prSet presAssocID="{04072F67-5822-4630-939F-DFDBC4B899A9}" presName="horz1" presStyleCnt="0"/>
      <dgm:spPr/>
    </dgm:pt>
    <dgm:pt modelId="{8ED2AEEC-163E-4B71-8A9C-BD1B0ECCA60C}" type="pres">
      <dgm:prSet presAssocID="{04072F67-5822-4630-939F-DFDBC4B899A9}" presName="tx1" presStyleLbl="revTx" presStyleIdx="2" presStyleCnt="5"/>
      <dgm:spPr/>
    </dgm:pt>
    <dgm:pt modelId="{EA0BA1C3-EA72-48B7-91F7-CF4E57E8512E}" type="pres">
      <dgm:prSet presAssocID="{04072F67-5822-4630-939F-DFDBC4B899A9}" presName="vert1" presStyleCnt="0"/>
      <dgm:spPr/>
    </dgm:pt>
    <dgm:pt modelId="{63EB44F5-018D-4784-A44E-F7E6727F20C5}" type="pres">
      <dgm:prSet presAssocID="{37F92C95-C812-48A7-963E-B4463918478B}" presName="thickLine" presStyleLbl="alignNode1" presStyleIdx="3" presStyleCnt="5"/>
      <dgm:spPr/>
    </dgm:pt>
    <dgm:pt modelId="{A62AC20E-E2E4-4CD4-909C-9D64435E3905}" type="pres">
      <dgm:prSet presAssocID="{37F92C95-C812-48A7-963E-B4463918478B}" presName="horz1" presStyleCnt="0"/>
      <dgm:spPr/>
    </dgm:pt>
    <dgm:pt modelId="{54F0E8F0-76D4-451B-83A3-EAB055F01F78}" type="pres">
      <dgm:prSet presAssocID="{37F92C95-C812-48A7-963E-B4463918478B}" presName="tx1" presStyleLbl="revTx" presStyleIdx="3" presStyleCnt="5"/>
      <dgm:spPr/>
    </dgm:pt>
    <dgm:pt modelId="{99FA0B42-BD2B-4CAC-9577-8911E1D9C389}" type="pres">
      <dgm:prSet presAssocID="{37F92C95-C812-48A7-963E-B4463918478B}" presName="vert1" presStyleCnt="0"/>
      <dgm:spPr/>
    </dgm:pt>
    <dgm:pt modelId="{0194875A-C420-4613-B9F6-6D7C2D1F8862}" type="pres">
      <dgm:prSet presAssocID="{A48634C4-A797-4845-BD59-825BAF60EB62}" presName="thickLine" presStyleLbl="alignNode1" presStyleIdx="4" presStyleCnt="5"/>
      <dgm:spPr/>
    </dgm:pt>
    <dgm:pt modelId="{EFAD4E2F-9098-4A50-A2EB-C93EAA5228A2}" type="pres">
      <dgm:prSet presAssocID="{A48634C4-A797-4845-BD59-825BAF60EB62}" presName="horz1" presStyleCnt="0"/>
      <dgm:spPr/>
    </dgm:pt>
    <dgm:pt modelId="{0681D089-0F31-4C8F-A3ED-711D2813478F}" type="pres">
      <dgm:prSet presAssocID="{A48634C4-A797-4845-BD59-825BAF60EB62}" presName="tx1" presStyleLbl="revTx" presStyleIdx="4" presStyleCnt="5"/>
      <dgm:spPr/>
    </dgm:pt>
    <dgm:pt modelId="{9B711275-3EEB-4932-9039-FF6C9E14C135}" type="pres">
      <dgm:prSet presAssocID="{A48634C4-A797-4845-BD59-825BAF60EB62}" presName="vert1" presStyleCnt="0"/>
      <dgm:spPr/>
    </dgm:pt>
  </dgm:ptLst>
  <dgm:cxnLst>
    <dgm:cxn modelId="{FE9F0140-C4F7-41D0-8192-516D021A29D1}" type="presOf" srcId="{04072F67-5822-4630-939F-DFDBC4B899A9}" destId="{8ED2AEEC-163E-4B71-8A9C-BD1B0ECCA60C}" srcOrd="0" destOrd="0" presId="urn:microsoft.com/office/officeart/2008/layout/LinedList"/>
    <dgm:cxn modelId="{937ECD5E-8A5A-46B7-90C0-D48C954B7D9C}" srcId="{07746C04-60CC-42C0-964D-991FFDDA5C82}" destId="{022E3883-5AF2-403D-9229-DD1A20964039}" srcOrd="1" destOrd="0" parTransId="{5954036C-99E7-456B-9018-08D5DBE13DE1}" sibTransId="{0670B33C-15C3-42FA-857E-58DF6E8C78C5}"/>
    <dgm:cxn modelId="{703F2464-2DDC-4ABA-9C90-18FD18544B1F}" type="presOf" srcId="{37F92C95-C812-48A7-963E-B4463918478B}" destId="{54F0E8F0-76D4-451B-83A3-EAB055F01F78}" srcOrd="0" destOrd="0" presId="urn:microsoft.com/office/officeart/2008/layout/LinedList"/>
    <dgm:cxn modelId="{59A6A14C-84FD-4732-9F73-01F3F1F7847C}" srcId="{07746C04-60CC-42C0-964D-991FFDDA5C82}" destId="{E4449386-ABEE-4EFF-A799-4CA1EB891A51}" srcOrd="0" destOrd="0" parTransId="{C10BB9BF-8232-4593-9E58-840551F60837}" sibTransId="{C2F10D8E-B7B5-43B7-9D07-21D49591585D}"/>
    <dgm:cxn modelId="{1349DB82-FED5-4172-986B-979DDF687560}" srcId="{07746C04-60CC-42C0-964D-991FFDDA5C82}" destId="{A48634C4-A797-4845-BD59-825BAF60EB62}" srcOrd="4" destOrd="0" parTransId="{E00AF858-37A4-4046-AC85-6C61079610EB}" sibTransId="{3CB8A178-8871-46DD-8019-FFFF11F3C2AA}"/>
    <dgm:cxn modelId="{1FA73A83-3507-446B-BC7D-CAF61CCA119B}" type="presOf" srcId="{07746C04-60CC-42C0-964D-991FFDDA5C82}" destId="{875DC8E0-5F25-4E03-A314-92F391E59E12}" srcOrd="0" destOrd="0" presId="urn:microsoft.com/office/officeart/2008/layout/LinedList"/>
    <dgm:cxn modelId="{EB916093-C3A2-4DFF-ACB2-770508F2CF9E}" srcId="{07746C04-60CC-42C0-964D-991FFDDA5C82}" destId="{37F92C95-C812-48A7-963E-B4463918478B}" srcOrd="3" destOrd="0" parTransId="{1D7168CC-0132-419E-B1B4-03B778B97B57}" sibTransId="{F04B49B8-8366-44B2-AC9F-F517CF9D4398}"/>
    <dgm:cxn modelId="{6276A0CB-FD68-4D71-B28D-3AF116E4E3C7}" type="presOf" srcId="{A48634C4-A797-4845-BD59-825BAF60EB62}" destId="{0681D089-0F31-4C8F-A3ED-711D2813478F}" srcOrd="0" destOrd="0" presId="urn:microsoft.com/office/officeart/2008/layout/LinedList"/>
    <dgm:cxn modelId="{5DCEB2CB-6F4E-4E9F-B5BF-EDB408E3E208}" type="presOf" srcId="{022E3883-5AF2-403D-9229-DD1A20964039}" destId="{D5B446DE-7E58-469F-950D-92DA1FB19A06}" srcOrd="0" destOrd="0" presId="urn:microsoft.com/office/officeart/2008/layout/LinedList"/>
    <dgm:cxn modelId="{CF5809DF-0D81-40FA-889D-8246320B8374}" type="presOf" srcId="{E4449386-ABEE-4EFF-A799-4CA1EB891A51}" destId="{E49CE0A1-B8CA-4A4D-8A29-A82D377C6DE6}" srcOrd="0" destOrd="0" presId="urn:microsoft.com/office/officeart/2008/layout/LinedList"/>
    <dgm:cxn modelId="{CBF2ADF2-EAEF-40F5-A538-FCD15AFB2BDB}" srcId="{07746C04-60CC-42C0-964D-991FFDDA5C82}" destId="{04072F67-5822-4630-939F-DFDBC4B899A9}" srcOrd="2" destOrd="0" parTransId="{EB9D61D8-641D-4E88-8F1A-4A7A5B2F1431}" sibTransId="{98250715-CEEF-4B63-8041-AC558A9B1566}"/>
    <dgm:cxn modelId="{C2024CAE-0DB4-47E9-B9C6-69C99C9BD5B0}" type="presParOf" srcId="{875DC8E0-5F25-4E03-A314-92F391E59E12}" destId="{C0AD1AAD-DCD9-41CE-AFD7-6D6E7EF2824B}" srcOrd="0" destOrd="0" presId="urn:microsoft.com/office/officeart/2008/layout/LinedList"/>
    <dgm:cxn modelId="{2EA71885-637F-4B53-8642-A4BCE06B7B14}" type="presParOf" srcId="{875DC8E0-5F25-4E03-A314-92F391E59E12}" destId="{8D9F75DA-EDDC-4034-9CA8-445B57AC7FBE}" srcOrd="1" destOrd="0" presId="urn:microsoft.com/office/officeart/2008/layout/LinedList"/>
    <dgm:cxn modelId="{F3764F54-E6EC-41DD-A4B5-BA8D5CCC56F1}" type="presParOf" srcId="{8D9F75DA-EDDC-4034-9CA8-445B57AC7FBE}" destId="{E49CE0A1-B8CA-4A4D-8A29-A82D377C6DE6}" srcOrd="0" destOrd="0" presId="urn:microsoft.com/office/officeart/2008/layout/LinedList"/>
    <dgm:cxn modelId="{4DAE1F91-F299-41BD-9E01-1136D2F9DFBD}" type="presParOf" srcId="{8D9F75DA-EDDC-4034-9CA8-445B57AC7FBE}" destId="{5AEA7544-4664-4A1F-9C52-70FDA17A0ADE}" srcOrd="1" destOrd="0" presId="urn:microsoft.com/office/officeart/2008/layout/LinedList"/>
    <dgm:cxn modelId="{46D63969-992F-417E-8755-779F1121EB65}" type="presParOf" srcId="{875DC8E0-5F25-4E03-A314-92F391E59E12}" destId="{9C715C89-40F9-43F7-A109-ECCEC2C8BEF3}" srcOrd="2" destOrd="0" presId="urn:microsoft.com/office/officeart/2008/layout/LinedList"/>
    <dgm:cxn modelId="{99C0EABD-DD8F-4172-9739-FA65BD47F76F}" type="presParOf" srcId="{875DC8E0-5F25-4E03-A314-92F391E59E12}" destId="{26DCC15F-F2B0-43A2-8166-756199B3FA5E}" srcOrd="3" destOrd="0" presId="urn:microsoft.com/office/officeart/2008/layout/LinedList"/>
    <dgm:cxn modelId="{6127C3C5-6EC0-4E91-A6D0-5954F9DD67D1}" type="presParOf" srcId="{26DCC15F-F2B0-43A2-8166-756199B3FA5E}" destId="{D5B446DE-7E58-469F-950D-92DA1FB19A06}" srcOrd="0" destOrd="0" presId="urn:microsoft.com/office/officeart/2008/layout/LinedList"/>
    <dgm:cxn modelId="{BE7A241B-96F7-4C90-96E7-DB2E7EFFD69C}" type="presParOf" srcId="{26DCC15F-F2B0-43A2-8166-756199B3FA5E}" destId="{515633BE-2453-4F8B-87C9-C3AF274B2CD5}" srcOrd="1" destOrd="0" presId="urn:microsoft.com/office/officeart/2008/layout/LinedList"/>
    <dgm:cxn modelId="{3F5C94CD-EE79-4755-8546-C75C15523E83}" type="presParOf" srcId="{875DC8E0-5F25-4E03-A314-92F391E59E12}" destId="{4CB672B7-C413-48BC-9C58-5E155B3E0167}" srcOrd="4" destOrd="0" presId="urn:microsoft.com/office/officeart/2008/layout/LinedList"/>
    <dgm:cxn modelId="{985C1AE2-AD95-4493-BD7F-E3D33E227F53}" type="presParOf" srcId="{875DC8E0-5F25-4E03-A314-92F391E59E12}" destId="{61D8D8DB-0180-4D03-B710-3645E84AE079}" srcOrd="5" destOrd="0" presId="urn:microsoft.com/office/officeart/2008/layout/LinedList"/>
    <dgm:cxn modelId="{DD2BE229-58D5-4762-894E-89495FE50EB3}" type="presParOf" srcId="{61D8D8DB-0180-4D03-B710-3645E84AE079}" destId="{8ED2AEEC-163E-4B71-8A9C-BD1B0ECCA60C}" srcOrd="0" destOrd="0" presId="urn:microsoft.com/office/officeart/2008/layout/LinedList"/>
    <dgm:cxn modelId="{63A9848F-C09D-40BC-9EEC-2CFD70E3D86C}" type="presParOf" srcId="{61D8D8DB-0180-4D03-B710-3645E84AE079}" destId="{EA0BA1C3-EA72-48B7-91F7-CF4E57E8512E}" srcOrd="1" destOrd="0" presId="urn:microsoft.com/office/officeart/2008/layout/LinedList"/>
    <dgm:cxn modelId="{31B629FD-0CE1-43E4-87A6-5A0059806932}" type="presParOf" srcId="{875DC8E0-5F25-4E03-A314-92F391E59E12}" destId="{63EB44F5-018D-4784-A44E-F7E6727F20C5}" srcOrd="6" destOrd="0" presId="urn:microsoft.com/office/officeart/2008/layout/LinedList"/>
    <dgm:cxn modelId="{02705D75-A134-4D02-BCA0-1DF96A4826F5}" type="presParOf" srcId="{875DC8E0-5F25-4E03-A314-92F391E59E12}" destId="{A62AC20E-E2E4-4CD4-909C-9D64435E3905}" srcOrd="7" destOrd="0" presId="urn:microsoft.com/office/officeart/2008/layout/LinedList"/>
    <dgm:cxn modelId="{0FFAC1C2-BF28-4551-B4CF-4E764E8DC02C}" type="presParOf" srcId="{A62AC20E-E2E4-4CD4-909C-9D64435E3905}" destId="{54F0E8F0-76D4-451B-83A3-EAB055F01F78}" srcOrd="0" destOrd="0" presId="urn:microsoft.com/office/officeart/2008/layout/LinedList"/>
    <dgm:cxn modelId="{235A90EB-2C91-44AC-9F4D-2A397FB523E6}" type="presParOf" srcId="{A62AC20E-E2E4-4CD4-909C-9D64435E3905}" destId="{99FA0B42-BD2B-4CAC-9577-8911E1D9C389}" srcOrd="1" destOrd="0" presId="urn:microsoft.com/office/officeart/2008/layout/LinedList"/>
    <dgm:cxn modelId="{22D28FDC-B69C-4B46-B39C-629FBC4B5F31}" type="presParOf" srcId="{875DC8E0-5F25-4E03-A314-92F391E59E12}" destId="{0194875A-C420-4613-B9F6-6D7C2D1F8862}" srcOrd="8" destOrd="0" presId="urn:microsoft.com/office/officeart/2008/layout/LinedList"/>
    <dgm:cxn modelId="{8D0984E0-33B4-4232-B3A7-4A3857F4A070}" type="presParOf" srcId="{875DC8E0-5F25-4E03-A314-92F391E59E12}" destId="{EFAD4E2F-9098-4A50-A2EB-C93EAA5228A2}" srcOrd="9" destOrd="0" presId="urn:microsoft.com/office/officeart/2008/layout/LinedList"/>
    <dgm:cxn modelId="{75710851-EA69-4910-9F7B-0CCEA68696AD}" type="presParOf" srcId="{EFAD4E2F-9098-4A50-A2EB-C93EAA5228A2}" destId="{0681D089-0F31-4C8F-A3ED-711D2813478F}" srcOrd="0" destOrd="0" presId="urn:microsoft.com/office/officeart/2008/layout/LinedList"/>
    <dgm:cxn modelId="{31055BB4-F685-49B6-92FC-BD3BC3E1A45B}" type="presParOf" srcId="{EFAD4E2F-9098-4A50-A2EB-C93EAA5228A2}" destId="{9B711275-3EEB-4932-9039-FF6C9E14C135}" srcOrd="1"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C1211B2-FCF2-46B5-8557-8A4F931509C6}" type="doc">
      <dgm:prSet loTypeId="urn:microsoft.com/office/officeart/2005/8/layout/default" loCatId="list" qsTypeId="urn:microsoft.com/office/officeart/2005/8/quickstyle/simple1" qsCatId="simple" csTypeId="urn:microsoft.com/office/officeart/2005/8/colors/colorful5" csCatId="colorful" phldr="1"/>
      <dgm:spPr/>
      <dgm:t>
        <a:bodyPr/>
        <a:lstStyle/>
        <a:p>
          <a:endParaRPr lang="en-US"/>
        </a:p>
      </dgm:t>
    </dgm:pt>
    <dgm:pt modelId="{42E23B35-2814-4339-9F2E-AD66B53FD932}">
      <dgm:prSet/>
      <dgm:spPr/>
      <dgm:t>
        <a:bodyPr/>
        <a:lstStyle/>
        <a:p>
          <a:r>
            <a:rPr lang="en-US"/>
            <a:t>Has nightmares or other sleep problems without an explanation</a:t>
          </a:r>
        </a:p>
      </dgm:t>
    </dgm:pt>
    <dgm:pt modelId="{F1FB55AB-DAFF-4DFC-9EB5-8ACDFB06DAF9}" type="parTrans" cxnId="{2340CF61-DEDB-48C8-A513-2A5147736CFE}">
      <dgm:prSet/>
      <dgm:spPr/>
      <dgm:t>
        <a:bodyPr/>
        <a:lstStyle/>
        <a:p>
          <a:endParaRPr lang="en-US" sz="2700"/>
        </a:p>
      </dgm:t>
    </dgm:pt>
    <dgm:pt modelId="{8D33469C-4F76-4687-973A-5A0C65815C83}" type="sibTrans" cxnId="{2340CF61-DEDB-48C8-A513-2A5147736CFE}">
      <dgm:prSet/>
      <dgm:spPr/>
      <dgm:t>
        <a:bodyPr/>
        <a:lstStyle/>
        <a:p>
          <a:endParaRPr lang="en-US"/>
        </a:p>
      </dgm:t>
    </dgm:pt>
    <dgm:pt modelId="{425EAA96-86E5-41FF-A44F-F206246C43A6}">
      <dgm:prSet/>
      <dgm:spPr/>
      <dgm:t>
        <a:bodyPr spcFirstLastPara="0" vert="horz" wrap="square" lIns="72390" tIns="72390" rIns="72390" bIns="72390" numCol="1" spcCol="1270" anchor="ctr" anchorCtr="0"/>
        <a:lstStyle/>
        <a:p>
          <a:pPr marL="0" lvl="0" indent="0" defTabSz="844550">
            <a:spcBef>
              <a:spcPct val="0"/>
            </a:spcBef>
            <a:spcAft>
              <a:spcPct val="35000"/>
            </a:spcAft>
            <a:buNone/>
          </a:pPr>
          <a:r>
            <a:rPr lang="en-US" kern="1200">
              <a:latin typeface="Calibri" panose="020F0502020204030204"/>
              <a:ea typeface="+mn-ea"/>
              <a:cs typeface="+mn-cs"/>
            </a:rPr>
            <a:t>Seems distracted or distant at odd times</a:t>
          </a:r>
        </a:p>
      </dgm:t>
    </dgm:pt>
    <dgm:pt modelId="{B5B8616F-9204-4B4F-B8E5-8C0E4DC28C72}" type="parTrans" cxnId="{F5A7AF2F-31ED-4457-805A-48C6B97F49CB}">
      <dgm:prSet/>
      <dgm:spPr/>
      <dgm:t>
        <a:bodyPr/>
        <a:lstStyle/>
        <a:p>
          <a:endParaRPr lang="en-US" sz="2700"/>
        </a:p>
      </dgm:t>
    </dgm:pt>
    <dgm:pt modelId="{6869472B-3D81-4D97-83D2-573A538970B9}" type="sibTrans" cxnId="{F5A7AF2F-31ED-4457-805A-48C6B97F49CB}">
      <dgm:prSet/>
      <dgm:spPr/>
      <dgm:t>
        <a:bodyPr/>
        <a:lstStyle/>
        <a:p>
          <a:endParaRPr lang="en-US"/>
        </a:p>
      </dgm:t>
    </dgm:pt>
    <dgm:pt modelId="{A0F4A6FC-F070-4A64-AEB9-C6710BE0562F}">
      <dgm:prSet/>
      <dgm:spPr/>
      <dgm:t>
        <a:bodyPr spcFirstLastPara="0" vert="horz" wrap="square" lIns="72390" tIns="72390" rIns="72390" bIns="72390" numCol="1" spcCol="1270" anchor="ctr" anchorCtr="0"/>
        <a:lstStyle/>
        <a:p>
          <a:r>
            <a:rPr lang="en-US" kern="1200"/>
            <a:t>Has a sudden change in eating </a:t>
          </a:r>
          <a:r>
            <a:rPr lang="en-US" kern="1200">
              <a:latin typeface="Calibri" panose="020F0502020204030204"/>
              <a:ea typeface="+mn-ea"/>
              <a:cs typeface="+mn-cs"/>
            </a:rPr>
            <a:t>habits</a:t>
          </a:r>
          <a:endParaRPr lang="en-US" kern="1200"/>
        </a:p>
      </dgm:t>
    </dgm:pt>
    <dgm:pt modelId="{1A69D5AA-9EFD-43D4-B3B3-B100A75AC3C6}" type="parTrans" cxnId="{CA253181-8C79-4834-AFE5-BC9FEE25D95A}">
      <dgm:prSet/>
      <dgm:spPr/>
      <dgm:t>
        <a:bodyPr/>
        <a:lstStyle/>
        <a:p>
          <a:endParaRPr lang="en-US" sz="2700"/>
        </a:p>
      </dgm:t>
    </dgm:pt>
    <dgm:pt modelId="{DD0EFB65-C41E-4F26-A165-2F1FC168BBC5}" type="sibTrans" cxnId="{CA253181-8C79-4834-AFE5-BC9FEE25D95A}">
      <dgm:prSet/>
      <dgm:spPr/>
      <dgm:t>
        <a:bodyPr/>
        <a:lstStyle/>
        <a:p>
          <a:endParaRPr lang="en-US"/>
        </a:p>
      </dgm:t>
    </dgm:pt>
    <dgm:pt modelId="{51B47E60-50B0-4BD6-8A2F-034DA35870B7}">
      <dgm:prSet/>
      <dgm:spPr/>
      <dgm:t>
        <a:bodyPr spcFirstLastPara="0" vert="horz" wrap="square" lIns="72390" tIns="72390" rIns="72390" bIns="72390" numCol="1" spcCol="1270" anchor="ctr" anchorCtr="0"/>
        <a:lstStyle/>
        <a:p>
          <a:r>
            <a:rPr lang="en-US" kern="1200"/>
            <a:t>Sudden mood swings: rage, fear, insecurity or </a:t>
          </a:r>
          <a:r>
            <a:rPr lang="en-US" kern="1200">
              <a:latin typeface="Calibri" panose="020F0502020204030204"/>
              <a:ea typeface="+mn-ea"/>
              <a:cs typeface="+mn-cs"/>
            </a:rPr>
            <a:t>withdrawal</a:t>
          </a:r>
        </a:p>
      </dgm:t>
    </dgm:pt>
    <dgm:pt modelId="{67E93520-B31A-4107-BE2D-653B94CAFA02}" type="parTrans" cxnId="{7C19C4E0-3D4D-4807-922E-B2452FA1EA89}">
      <dgm:prSet/>
      <dgm:spPr/>
      <dgm:t>
        <a:bodyPr/>
        <a:lstStyle/>
        <a:p>
          <a:endParaRPr lang="en-US" sz="2700"/>
        </a:p>
      </dgm:t>
    </dgm:pt>
    <dgm:pt modelId="{A3E3D3C7-388A-45BF-AC97-6AAC0C48FDA4}" type="sibTrans" cxnId="{7C19C4E0-3D4D-4807-922E-B2452FA1EA89}">
      <dgm:prSet/>
      <dgm:spPr/>
      <dgm:t>
        <a:bodyPr/>
        <a:lstStyle/>
        <a:p>
          <a:endParaRPr lang="en-US"/>
        </a:p>
      </dgm:t>
    </dgm:pt>
    <dgm:pt modelId="{676CC104-3F82-4166-97F4-D399D5366196}">
      <dgm:prSet/>
      <dgm:spPr/>
      <dgm:t>
        <a:bodyPr spcFirstLastPara="0" vert="horz" wrap="square" lIns="72390" tIns="72390" rIns="72390" bIns="72390" numCol="1" spcCol="1270" anchor="ctr" anchorCtr="0"/>
        <a:lstStyle/>
        <a:p>
          <a:r>
            <a:rPr lang="en-US" kern="1200"/>
            <a:t>Leaves “clues” that attempt to provoke a </a:t>
          </a:r>
          <a:r>
            <a:rPr lang="en-US" kern="1200">
              <a:latin typeface="Calibri" panose="020F0502020204030204"/>
              <a:ea typeface="+mn-ea"/>
              <a:cs typeface="+mn-cs"/>
            </a:rPr>
            <a:t>discussion</a:t>
          </a:r>
          <a:r>
            <a:rPr lang="en-US" kern="1200"/>
            <a:t> about sexual issues</a:t>
          </a:r>
        </a:p>
      </dgm:t>
    </dgm:pt>
    <dgm:pt modelId="{4CD96741-6CCF-42B0-B66A-70AD5EFE7C4B}" type="parTrans" cxnId="{1F74A579-1272-4833-B4B8-2D3E45EF7AFC}">
      <dgm:prSet/>
      <dgm:spPr/>
      <dgm:t>
        <a:bodyPr/>
        <a:lstStyle/>
        <a:p>
          <a:endParaRPr lang="en-US" sz="2700"/>
        </a:p>
      </dgm:t>
    </dgm:pt>
    <dgm:pt modelId="{7AD71E15-8706-4EE6-82BF-3ED2EA0ACFB1}" type="sibTrans" cxnId="{1F74A579-1272-4833-B4B8-2D3E45EF7AFC}">
      <dgm:prSet/>
      <dgm:spPr/>
      <dgm:t>
        <a:bodyPr/>
        <a:lstStyle/>
        <a:p>
          <a:endParaRPr lang="en-US"/>
        </a:p>
      </dgm:t>
    </dgm:pt>
    <dgm:pt modelId="{66A74A6A-5A88-43C6-BD54-40B184EEC26F}">
      <dgm:prSet/>
      <dgm:spPr/>
      <dgm:t>
        <a:bodyPr spcFirstLastPara="0" vert="horz" wrap="square" lIns="72390" tIns="72390" rIns="72390" bIns="72390" numCol="1" spcCol="1270" anchor="ctr" anchorCtr="0"/>
        <a:lstStyle/>
        <a:p>
          <a:r>
            <a:rPr lang="en-US"/>
            <a:t>Writes, draws, plays or dreams of sexual or frightening images</a:t>
          </a:r>
        </a:p>
      </dgm:t>
    </dgm:pt>
    <dgm:pt modelId="{2040E88E-E8E4-4457-A797-0A21684F923B}" type="parTrans" cxnId="{EE159CDC-76E1-4898-A227-1C79D16CCF62}">
      <dgm:prSet/>
      <dgm:spPr/>
      <dgm:t>
        <a:bodyPr/>
        <a:lstStyle/>
        <a:p>
          <a:endParaRPr lang="en-US" sz="2700"/>
        </a:p>
      </dgm:t>
    </dgm:pt>
    <dgm:pt modelId="{C9D66587-944C-45BD-95DB-08EE0D168B7E}" type="sibTrans" cxnId="{EE159CDC-76E1-4898-A227-1C79D16CCF62}">
      <dgm:prSet/>
      <dgm:spPr/>
      <dgm:t>
        <a:bodyPr/>
        <a:lstStyle/>
        <a:p>
          <a:endParaRPr lang="en-US"/>
        </a:p>
      </dgm:t>
    </dgm:pt>
    <dgm:pt modelId="{BEFA6953-579D-403A-BF66-ABAF0F711A01}" type="pres">
      <dgm:prSet presAssocID="{3C1211B2-FCF2-46B5-8557-8A4F931509C6}" presName="diagram" presStyleCnt="0">
        <dgm:presLayoutVars>
          <dgm:dir/>
          <dgm:resizeHandles val="exact"/>
        </dgm:presLayoutVars>
      </dgm:prSet>
      <dgm:spPr/>
    </dgm:pt>
    <dgm:pt modelId="{BFB8AD93-C9C0-4B1E-863F-BA08202A1E75}" type="pres">
      <dgm:prSet presAssocID="{42E23B35-2814-4339-9F2E-AD66B53FD932}" presName="node" presStyleLbl="node1" presStyleIdx="0" presStyleCnt="6">
        <dgm:presLayoutVars>
          <dgm:bulletEnabled val="1"/>
        </dgm:presLayoutVars>
      </dgm:prSet>
      <dgm:spPr/>
    </dgm:pt>
    <dgm:pt modelId="{B174A632-79BA-452F-8BDB-695FF8494617}" type="pres">
      <dgm:prSet presAssocID="{8D33469C-4F76-4687-973A-5A0C65815C83}" presName="sibTrans" presStyleCnt="0"/>
      <dgm:spPr/>
    </dgm:pt>
    <dgm:pt modelId="{C0704407-2452-49D4-AB31-A32DE9942671}" type="pres">
      <dgm:prSet presAssocID="{425EAA96-86E5-41FF-A44F-F206246C43A6}" presName="node" presStyleLbl="node1" presStyleIdx="1" presStyleCnt="6">
        <dgm:presLayoutVars>
          <dgm:bulletEnabled val="1"/>
        </dgm:presLayoutVars>
      </dgm:prSet>
      <dgm:spPr/>
    </dgm:pt>
    <dgm:pt modelId="{4962B383-DA43-4B7B-9FC1-0F0CE60119CC}" type="pres">
      <dgm:prSet presAssocID="{6869472B-3D81-4D97-83D2-573A538970B9}" presName="sibTrans" presStyleCnt="0"/>
      <dgm:spPr/>
    </dgm:pt>
    <dgm:pt modelId="{C20D335D-A57D-41A9-BF82-B5C5566DBFD3}" type="pres">
      <dgm:prSet presAssocID="{A0F4A6FC-F070-4A64-AEB9-C6710BE0562F}" presName="node" presStyleLbl="node1" presStyleIdx="2" presStyleCnt="6">
        <dgm:presLayoutVars>
          <dgm:bulletEnabled val="1"/>
        </dgm:presLayoutVars>
      </dgm:prSet>
      <dgm:spPr/>
    </dgm:pt>
    <dgm:pt modelId="{DD039D42-ABF8-4EB2-A81F-799F5AF1032B}" type="pres">
      <dgm:prSet presAssocID="{DD0EFB65-C41E-4F26-A165-2F1FC168BBC5}" presName="sibTrans" presStyleCnt="0"/>
      <dgm:spPr/>
    </dgm:pt>
    <dgm:pt modelId="{59AE9040-69D5-4E37-B63B-8150D2813F17}" type="pres">
      <dgm:prSet presAssocID="{51B47E60-50B0-4BD6-8A2F-034DA35870B7}" presName="node" presStyleLbl="node1" presStyleIdx="3" presStyleCnt="6">
        <dgm:presLayoutVars>
          <dgm:bulletEnabled val="1"/>
        </dgm:presLayoutVars>
      </dgm:prSet>
      <dgm:spPr/>
    </dgm:pt>
    <dgm:pt modelId="{B5D868A8-53B2-41F6-A817-7206995D4D20}" type="pres">
      <dgm:prSet presAssocID="{A3E3D3C7-388A-45BF-AC97-6AAC0C48FDA4}" presName="sibTrans" presStyleCnt="0"/>
      <dgm:spPr/>
    </dgm:pt>
    <dgm:pt modelId="{7D39ABB7-00DC-4C7B-8B81-4A2A2AA169E5}" type="pres">
      <dgm:prSet presAssocID="{676CC104-3F82-4166-97F4-D399D5366196}" presName="node" presStyleLbl="node1" presStyleIdx="4" presStyleCnt="6">
        <dgm:presLayoutVars>
          <dgm:bulletEnabled val="1"/>
        </dgm:presLayoutVars>
      </dgm:prSet>
      <dgm:spPr/>
    </dgm:pt>
    <dgm:pt modelId="{208F60F6-2B1F-47A8-87AA-EC456856B1A6}" type="pres">
      <dgm:prSet presAssocID="{7AD71E15-8706-4EE6-82BF-3ED2EA0ACFB1}" presName="sibTrans" presStyleCnt="0"/>
      <dgm:spPr/>
    </dgm:pt>
    <dgm:pt modelId="{420A3A3F-560D-4619-B6F3-3C2AEA709168}" type="pres">
      <dgm:prSet presAssocID="{66A74A6A-5A88-43C6-BD54-40B184EEC26F}" presName="node" presStyleLbl="node1" presStyleIdx="5" presStyleCnt="6">
        <dgm:presLayoutVars>
          <dgm:bulletEnabled val="1"/>
        </dgm:presLayoutVars>
      </dgm:prSet>
      <dgm:spPr/>
    </dgm:pt>
  </dgm:ptLst>
  <dgm:cxnLst>
    <dgm:cxn modelId="{F5A7AF2F-31ED-4457-805A-48C6B97F49CB}" srcId="{3C1211B2-FCF2-46B5-8557-8A4F931509C6}" destId="{425EAA96-86E5-41FF-A44F-F206246C43A6}" srcOrd="1" destOrd="0" parTransId="{B5B8616F-9204-4B4F-B8E5-8C0E4DC28C72}" sibTransId="{6869472B-3D81-4D97-83D2-573A538970B9}"/>
    <dgm:cxn modelId="{2340CF61-DEDB-48C8-A513-2A5147736CFE}" srcId="{3C1211B2-FCF2-46B5-8557-8A4F931509C6}" destId="{42E23B35-2814-4339-9F2E-AD66B53FD932}" srcOrd="0" destOrd="0" parTransId="{F1FB55AB-DAFF-4DFC-9EB5-8ACDFB06DAF9}" sibTransId="{8D33469C-4F76-4687-973A-5A0C65815C83}"/>
    <dgm:cxn modelId="{A1E11948-8221-4531-9349-05AE2EC08574}" type="presOf" srcId="{66A74A6A-5A88-43C6-BD54-40B184EEC26F}" destId="{420A3A3F-560D-4619-B6F3-3C2AEA709168}" srcOrd="0" destOrd="0" presId="urn:microsoft.com/office/officeart/2005/8/layout/default"/>
    <dgm:cxn modelId="{48A9EE76-3EBF-40D0-B6F8-8ED80C109E6B}" type="presOf" srcId="{A0F4A6FC-F070-4A64-AEB9-C6710BE0562F}" destId="{C20D335D-A57D-41A9-BF82-B5C5566DBFD3}" srcOrd="0" destOrd="0" presId="urn:microsoft.com/office/officeart/2005/8/layout/default"/>
    <dgm:cxn modelId="{1F74A579-1272-4833-B4B8-2D3E45EF7AFC}" srcId="{3C1211B2-FCF2-46B5-8557-8A4F931509C6}" destId="{676CC104-3F82-4166-97F4-D399D5366196}" srcOrd="4" destOrd="0" parTransId="{4CD96741-6CCF-42B0-B66A-70AD5EFE7C4B}" sibTransId="{7AD71E15-8706-4EE6-82BF-3ED2EA0ACFB1}"/>
    <dgm:cxn modelId="{CA253181-8C79-4834-AFE5-BC9FEE25D95A}" srcId="{3C1211B2-FCF2-46B5-8557-8A4F931509C6}" destId="{A0F4A6FC-F070-4A64-AEB9-C6710BE0562F}" srcOrd="2" destOrd="0" parTransId="{1A69D5AA-9EFD-43D4-B3B3-B100A75AC3C6}" sibTransId="{DD0EFB65-C41E-4F26-A165-2F1FC168BBC5}"/>
    <dgm:cxn modelId="{2C203E97-7FDD-4C95-88A0-03A16D22D65F}" type="presOf" srcId="{3C1211B2-FCF2-46B5-8557-8A4F931509C6}" destId="{BEFA6953-579D-403A-BF66-ABAF0F711A01}" srcOrd="0" destOrd="0" presId="urn:microsoft.com/office/officeart/2005/8/layout/default"/>
    <dgm:cxn modelId="{E500E4A0-2D62-4A6F-B508-E8F6AEECD5F0}" type="presOf" srcId="{42E23B35-2814-4339-9F2E-AD66B53FD932}" destId="{BFB8AD93-C9C0-4B1E-863F-BA08202A1E75}" srcOrd="0" destOrd="0" presId="urn:microsoft.com/office/officeart/2005/8/layout/default"/>
    <dgm:cxn modelId="{2141C7AE-14C5-4BBB-BF1E-EB897862C48A}" type="presOf" srcId="{676CC104-3F82-4166-97F4-D399D5366196}" destId="{7D39ABB7-00DC-4C7B-8B81-4A2A2AA169E5}" srcOrd="0" destOrd="0" presId="urn:microsoft.com/office/officeart/2005/8/layout/default"/>
    <dgm:cxn modelId="{900A15B3-F336-4BB3-8EAD-8EF8C6167326}" type="presOf" srcId="{425EAA96-86E5-41FF-A44F-F206246C43A6}" destId="{C0704407-2452-49D4-AB31-A32DE9942671}" srcOrd="0" destOrd="0" presId="urn:microsoft.com/office/officeart/2005/8/layout/default"/>
    <dgm:cxn modelId="{952A6ED5-2362-4D1F-BCA4-AD01125527D4}" type="presOf" srcId="{51B47E60-50B0-4BD6-8A2F-034DA35870B7}" destId="{59AE9040-69D5-4E37-B63B-8150D2813F17}" srcOrd="0" destOrd="0" presId="urn:microsoft.com/office/officeart/2005/8/layout/default"/>
    <dgm:cxn modelId="{EE159CDC-76E1-4898-A227-1C79D16CCF62}" srcId="{3C1211B2-FCF2-46B5-8557-8A4F931509C6}" destId="{66A74A6A-5A88-43C6-BD54-40B184EEC26F}" srcOrd="5" destOrd="0" parTransId="{2040E88E-E8E4-4457-A797-0A21684F923B}" sibTransId="{C9D66587-944C-45BD-95DB-08EE0D168B7E}"/>
    <dgm:cxn modelId="{7C19C4E0-3D4D-4807-922E-B2452FA1EA89}" srcId="{3C1211B2-FCF2-46B5-8557-8A4F931509C6}" destId="{51B47E60-50B0-4BD6-8A2F-034DA35870B7}" srcOrd="3" destOrd="0" parTransId="{67E93520-B31A-4107-BE2D-653B94CAFA02}" sibTransId="{A3E3D3C7-388A-45BF-AC97-6AAC0C48FDA4}"/>
    <dgm:cxn modelId="{74BA3BC1-587C-4B02-96E9-8ACA2B8DCC4B}" type="presParOf" srcId="{BEFA6953-579D-403A-BF66-ABAF0F711A01}" destId="{BFB8AD93-C9C0-4B1E-863F-BA08202A1E75}" srcOrd="0" destOrd="0" presId="urn:microsoft.com/office/officeart/2005/8/layout/default"/>
    <dgm:cxn modelId="{EA4D8D2C-D1C1-4273-AE54-96487A34E39C}" type="presParOf" srcId="{BEFA6953-579D-403A-BF66-ABAF0F711A01}" destId="{B174A632-79BA-452F-8BDB-695FF8494617}" srcOrd="1" destOrd="0" presId="urn:microsoft.com/office/officeart/2005/8/layout/default"/>
    <dgm:cxn modelId="{9C6C9E00-B2E2-42CA-9831-47BD4A9CF624}" type="presParOf" srcId="{BEFA6953-579D-403A-BF66-ABAF0F711A01}" destId="{C0704407-2452-49D4-AB31-A32DE9942671}" srcOrd="2" destOrd="0" presId="urn:microsoft.com/office/officeart/2005/8/layout/default"/>
    <dgm:cxn modelId="{968A127A-116D-4E58-9C95-ED7BD69D0A04}" type="presParOf" srcId="{BEFA6953-579D-403A-BF66-ABAF0F711A01}" destId="{4962B383-DA43-4B7B-9FC1-0F0CE60119CC}" srcOrd="3" destOrd="0" presId="urn:microsoft.com/office/officeart/2005/8/layout/default"/>
    <dgm:cxn modelId="{46AA6B5B-8DEE-4F0E-9313-607E5DCD660E}" type="presParOf" srcId="{BEFA6953-579D-403A-BF66-ABAF0F711A01}" destId="{C20D335D-A57D-41A9-BF82-B5C5566DBFD3}" srcOrd="4" destOrd="0" presId="urn:microsoft.com/office/officeart/2005/8/layout/default"/>
    <dgm:cxn modelId="{E2CE62DD-8264-4C7B-A6DB-74E16AC45230}" type="presParOf" srcId="{BEFA6953-579D-403A-BF66-ABAF0F711A01}" destId="{DD039D42-ABF8-4EB2-A81F-799F5AF1032B}" srcOrd="5" destOrd="0" presId="urn:microsoft.com/office/officeart/2005/8/layout/default"/>
    <dgm:cxn modelId="{5E98B5D8-69C7-4D68-B510-B93236DB79F6}" type="presParOf" srcId="{BEFA6953-579D-403A-BF66-ABAF0F711A01}" destId="{59AE9040-69D5-4E37-B63B-8150D2813F17}" srcOrd="6" destOrd="0" presId="urn:microsoft.com/office/officeart/2005/8/layout/default"/>
    <dgm:cxn modelId="{5C27743E-C4CC-4CBA-B2C3-80CC28F7FD58}" type="presParOf" srcId="{BEFA6953-579D-403A-BF66-ABAF0F711A01}" destId="{B5D868A8-53B2-41F6-A817-7206995D4D20}" srcOrd="7" destOrd="0" presId="urn:microsoft.com/office/officeart/2005/8/layout/default"/>
    <dgm:cxn modelId="{E6232F42-941E-4463-B583-135A8F2E2B43}" type="presParOf" srcId="{BEFA6953-579D-403A-BF66-ABAF0F711A01}" destId="{7D39ABB7-00DC-4C7B-8B81-4A2A2AA169E5}" srcOrd="8" destOrd="0" presId="urn:microsoft.com/office/officeart/2005/8/layout/default"/>
    <dgm:cxn modelId="{86F1C338-B46F-4B52-9417-C6919B5C4FD9}" type="presParOf" srcId="{BEFA6953-579D-403A-BF66-ABAF0F711A01}" destId="{208F60F6-2B1F-47A8-87AA-EC456856B1A6}" srcOrd="9" destOrd="0" presId="urn:microsoft.com/office/officeart/2005/8/layout/default"/>
    <dgm:cxn modelId="{489F8085-9CC2-4272-96D5-F8ED4BE3B375}" type="presParOf" srcId="{BEFA6953-579D-403A-BF66-ABAF0F711A01}" destId="{420A3A3F-560D-4619-B6F3-3C2AEA709168}" srcOrd="10"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5830365-FCED-4D8B-BEF9-3B1F3A2C395F}">
      <dsp:nvSpPr>
        <dsp:cNvPr id="0" name=""/>
        <dsp:cNvSpPr/>
      </dsp:nvSpPr>
      <dsp:spPr>
        <a:xfrm>
          <a:off x="0" y="108890"/>
          <a:ext cx="6797675" cy="527670"/>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Introductions</a:t>
          </a:r>
        </a:p>
      </dsp:txBody>
      <dsp:txXfrm>
        <a:off x="25759" y="134649"/>
        <a:ext cx="6746157" cy="476152"/>
      </dsp:txXfrm>
    </dsp:sp>
    <dsp:sp modelId="{B4C9C420-37A5-4B6F-9662-328765D090E9}">
      <dsp:nvSpPr>
        <dsp:cNvPr id="0" name=""/>
        <dsp:cNvSpPr/>
      </dsp:nvSpPr>
      <dsp:spPr>
        <a:xfrm>
          <a:off x="0" y="699921"/>
          <a:ext cx="6797675" cy="527670"/>
        </a:xfrm>
        <a:prstGeom prst="roundRect">
          <a:avLst/>
        </a:prstGeom>
        <a:gradFill rotWithShape="0">
          <a:gsLst>
            <a:gs pos="0">
              <a:schemeClr val="accent5">
                <a:hueOff val="-3553854"/>
                <a:satOff val="2020"/>
                <a:lumOff val="-1667"/>
                <a:alphaOff val="0"/>
                <a:shade val="85000"/>
                <a:satMod val="130000"/>
              </a:schemeClr>
            </a:gs>
            <a:gs pos="34000">
              <a:schemeClr val="accent5">
                <a:hueOff val="-3553854"/>
                <a:satOff val="2020"/>
                <a:lumOff val="-1667"/>
                <a:alphaOff val="0"/>
                <a:shade val="87000"/>
                <a:satMod val="125000"/>
              </a:schemeClr>
            </a:gs>
            <a:gs pos="70000">
              <a:schemeClr val="accent5">
                <a:hueOff val="-3553854"/>
                <a:satOff val="2020"/>
                <a:lumOff val="-1667"/>
                <a:alphaOff val="0"/>
                <a:tint val="100000"/>
                <a:shade val="90000"/>
                <a:satMod val="130000"/>
              </a:schemeClr>
            </a:gs>
            <a:gs pos="100000">
              <a:schemeClr val="accent5">
                <a:hueOff val="-3553854"/>
                <a:satOff val="2020"/>
                <a:lumOff val="-1667"/>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Facing Discomfort</a:t>
          </a:r>
        </a:p>
      </dsp:txBody>
      <dsp:txXfrm>
        <a:off x="25759" y="725680"/>
        <a:ext cx="6746157" cy="476152"/>
      </dsp:txXfrm>
    </dsp:sp>
    <dsp:sp modelId="{ADB8CAC8-0670-4557-8450-AAC32D83073B}">
      <dsp:nvSpPr>
        <dsp:cNvPr id="0" name=""/>
        <dsp:cNvSpPr/>
      </dsp:nvSpPr>
      <dsp:spPr>
        <a:xfrm>
          <a:off x="0" y="1265239"/>
          <a:ext cx="6797675" cy="527670"/>
        </a:xfrm>
        <a:prstGeom prst="roundRect">
          <a:avLst/>
        </a:prstGeom>
        <a:gradFill rotWithShape="0">
          <a:gsLst>
            <a:gs pos="0">
              <a:schemeClr val="accent5">
                <a:hueOff val="-7107707"/>
                <a:satOff val="4040"/>
                <a:lumOff val="-3333"/>
                <a:alphaOff val="0"/>
                <a:shade val="85000"/>
                <a:satMod val="130000"/>
              </a:schemeClr>
            </a:gs>
            <a:gs pos="34000">
              <a:schemeClr val="accent5">
                <a:hueOff val="-7107707"/>
                <a:satOff val="4040"/>
                <a:lumOff val="-3333"/>
                <a:alphaOff val="0"/>
                <a:shade val="87000"/>
                <a:satMod val="125000"/>
              </a:schemeClr>
            </a:gs>
            <a:gs pos="70000">
              <a:schemeClr val="accent5">
                <a:hueOff val="-7107707"/>
                <a:satOff val="4040"/>
                <a:lumOff val="-3333"/>
                <a:alphaOff val="0"/>
                <a:tint val="100000"/>
                <a:shade val="90000"/>
                <a:satMod val="130000"/>
              </a:schemeClr>
            </a:gs>
            <a:gs pos="100000">
              <a:schemeClr val="accent5">
                <a:hueOff val="-7107707"/>
                <a:satOff val="4040"/>
                <a:lumOff val="-333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Prevalence</a:t>
          </a:r>
        </a:p>
      </dsp:txBody>
      <dsp:txXfrm>
        <a:off x="25759" y="1290998"/>
        <a:ext cx="6746157" cy="476152"/>
      </dsp:txXfrm>
    </dsp:sp>
    <dsp:sp modelId="{58A1C36B-1B4F-4A6E-B02B-DCB4E2D27F34}">
      <dsp:nvSpPr>
        <dsp:cNvPr id="0" name=""/>
        <dsp:cNvSpPr/>
      </dsp:nvSpPr>
      <dsp:spPr>
        <a:xfrm>
          <a:off x="0" y="1818621"/>
          <a:ext cx="6797675"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Survivors</a:t>
          </a:r>
        </a:p>
        <a:p>
          <a:pPr marL="171450" lvl="1" indent="-171450" algn="l" defTabSz="755650">
            <a:lnSpc>
              <a:spcPct val="90000"/>
            </a:lnSpc>
            <a:spcBef>
              <a:spcPct val="0"/>
            </a:spcBef>
            <a:spcAft>
              <a:spcPct val="20000"/>
            </a:spcAft>
            <a:buChar char="•"/>
          </a:pPr>
          <a:r>
            <a:rPr lang="en-US" sz="1700" kern="1200" dirty="0"/>
            <a:t>Perpetrators</a:t>
          </a:r>
        </a:p>
      </dsp:txBody>
      <dsp:txXfrm>
        <a:off x="0" y="1818621"/>
        <a:ext cx="6797675" cy="592020"/>
      </dsp:txXfrm>
    </dsp:sp>
    <dsp:sp modelId="{6EEA7815-CA55-4678-8E2C-B3A944127B49}">
      <dsp:nvSpPr>
        <dsp:cNvPr id="0" name=""/>
        <dsp:cNvSpPr/>
      </dsp:nvSpPr>
      <dsp:spPr>
        <a:xfrm>
          <a:off x="0" y="2410641"/>
          <a:ext cx="6797675" cy="527670"/>
        </a:xfrm>
        <a:prstGeom prst="roundRect">
          <a:avLst/>
        </a:prstGeom>
        <a:gradFill rotWithShape="0">
          <a:gsLst>
            <a:gs pos="0">
              <a:schemeClr val="accent5">
                <a:hueOff val="-10661560"/>
                <a:satOff val="6060"/>
                <a:lumOff val="-5000"/>
                <a:alphaOff val="0"/>
                <a:shade val="85000"/>
                <a:satMod val="130000"/>
              </a:schemeClr>
            </a:gs>
            <a:gs pos="34000">
              <a:schemeClr val="accent5">
                <a:hueOff val="-10661560"/>
                <a:satOff val="6060"/>
                <a:lumOff val="-5000"/>
                <a:alphaOff val="0"/>
                <a:shade val="87000"/>
                <a:satMod val="125000"/>
              </a:schemeClr>
            </a:gs>
            <a:gs pos="70000">
              <a:schemeClr val="accent5">
                <a:hueOff val="-10661560"/>
                <a:satOff val="6060"/>
                <a:lumOff val="-5000"/>
                <a:alphaOff val="0"/>
                <a:tint val="100000"/>
                <a:shade val="90000"/>
                <a:satMod val="130000"/>
              </a:schemeClr>
            </a:gs>
            <a:gs pos="100000">
              <a:schemeClr val="accent5">
                <a:hueOff val="-10661560"/>
                <a:satOff val="6060"/>
                <a:lumOff val="-5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Signs to Look For</a:t>
          </a:r>
        </a:p>
      </dsp:txBody>
      <dsp:txXfrm>
        <a:off x="25759" y="2436400"/>
        <a:ext cx="6746157" cy="476152"/>
      </dsp:txXfrm>
    </dsp:sp>
    <dsp:sp modelId="{E68ADB99-C2DD-4623-B868-D854D0BF2684}">
      <dsp:nvSpPr>
        <dsp:cNvPr id="0" name=""/>
        <dsp:cNvSpPr/>
      </dsp:nvSpPr>
      <dsp:spPr>
        <a:xfrm>
          <a:off x="0" y="2938311"/>
          <a:ext cx="6797675" cy="5920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Behavioral</a:t>
          </a:r>
        </a:p>
        <a:p>
          <a:pPr marL="171450" lvl="1" indent="-171450" algn="l" defTabSz="755650">
            <a:lnSpc>
              <a:spcPct val="90000"/>
            </a:lnSpc>
            <a:spcBef>
              <a:spcPct val="0"/>
            </a:spcBef>
            <a:spcAft>
              <a:spcPct val="20000"/>
            </a:spcAft>
            <a:buChar char="•"/>
          </a:pPr>
          <a:r>
            <a:rPr lang="en-US" sz="1700" kern="1200" dirty="0"/>
            <a:t>Emotional</a:t>
          </a:r>
        </a:p>
      </dsp:txBody>
      <dsp:txXfrm>
        <a:off x="0" y="2938311"/>
        <a:ext cx="6797675" cy="592020"/>
      </dsp:txXfrm>
    </dsp:sp>
    <dsp:sp modelId="{74FC2206-7265-4DA6-BF5D-E86AC59A40D5}">
      <dsp:nvSpPr>
        <dsp:cNvPr id="0" name=""/>
        <dsp:cNvSpPr/>
      </dsp:nvSpPr>
      <dsp:spPr>
        <a:xfrm>
          <a:off x="0" y="3530331"/>
          <a:ext cx="6797675" cy="527670"/>
        </a:xfrm>
        <a:prstGeom prst="roundRect">
          <a:avLst/>
        </a:prstGeom>
        <a:gradFill rotWithShape="0">
          <a:gsLst>
            <a:gs pos="0">
              <a:schemeClr val="accent5">
                <a:hueOff val="-14215414"/>
                <a:satOff val="8079"/>
                <a:lumOff val="-6667"/>
                <a:alphaOff val="0"/>
                <a:shade val="85000"/>
                <a:satMod val="130000"/>
              </a:schemeClr>
            </a:gs>
            <a:gs pos="34000">
              <a:schemeClr val="accent5">
                <a:hueOff val="-14215414"/>
                <a:satOff val="8079"/>
                <a:lumOff val="-6667"/>
                <a:alphaOff val="0"/>
                <a:shade val="87000"/>
                <a:satMod val="125000"/>
              </a:schemeClr>
            </a:gs>
            <a:gs pos="70000">
              <a:schemeClr val="accent5">
                <a:hueOff val="-14215414"/>
                <a:satOff val="8079"/>
                <a:lumOff val="-6667"/>
                <a:alphaOff val="0"/>
                <a:tint val="100000"/>
                <a:shade val="90000"/>
                <a:satMod val="130000"/>
              </a:schemeClr>
            </a:gs>
            <a:gs pos="100000">
              <a:schemeClr val="accent5">
                <a:hueOff val="-14215414"/>
                <a:satOff val="8079"/>
                <a:lumOff val="-6667"/>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Managing Your Reactions</a:t>
          </a:r>
        </a:p>
      </dsp:txBody>
      <dsp:txXfrm>
        <a:off x="25759" y="3556090"/>
        <a:ext cx="6746157" cy="476152"/>
      </dsp:txXfrm>
    </dsp:sp>
    <dsp:sp modelId="{C6A801F7-2C46-4058-8038-217775C38439}">
      <dsp:nvSpPr>
        <dsp:cNvPr id="0" name=""/>
        <dsp:cNvSpPr/>
      </dsp:nvSpPr>
      <dsp:spPr>
        <a:xfrm>
          <a:off x="0" y="4058001"/>
          <a:ext cx="6797675" cy="3643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27940" rIns="156464" bIns="27940" numCol="1" spcCol="1270" anchor="t" anchorCtr="0">
          <a:noAutofit/>
        </a:bodyPr>
        <a:lstStyle/>
        <a:p>
          <a:pPr marL="171450" lvl="1" indent="-171450" algn="l" defTabSz="755650">
            <a:lnSpc>
              <a:spcPct val="90000"/>
            </a:lnSpc>
            <a:spcBef>
              <a:spcPct val="0"/>
            </a:spcBef>
            <a:spcAft>
              <a:spcPct val="20000"/>
            </a:spcAft>
            <a:buChar char="•"/>
          </a:pPr>
          <a:r>
            <a:rPr lang="en-US" sz="1700" kern="1200" dirty="0"/>
            <a:t>Your Response is Key</a:t>
          </a:r>
        </a:p>
      </dsp:txBody>
      <dsp:txXfrm>
        <a:off x="0" y="4058001"/>
        <a:ext cx="6797675" cy="364320"/>
      </dsp:txXfrm>
    </dsp:sp>
    <dsp:sp modelId="{3E51DCE7-848A-4675-9060-0215F83EAF61}">
      <dsp:nvSpPr>
        <dsp:cNvPr id="0" name=""/>
        <dsp:cNvSpPr/>
      </dsp:nvSpPr>
      <dsp:spPr>
        <a:xfrm>
          <a:off x="0" y="4422321"/>
          <a:ext cx="6797675" cy="527670"/>
        </a:xfrm>
        <a:prstGeom prst="roundRect">
          <a:avLst/>
        </a:prstGeom>
        <a:gradFill rotWithShape="0">
          <a:gsLst>
            <a:gs pos="0">
              <a:schemeClr val="accent5">
                <a:hueOff val="-17769267"/>
                <a:satOff val="10099"/>
                <a:lumOff val="-8333"/>
                <a:alphaOff val="0"/>
                <a:shade val="85000"/>
                <a:satMod val="130000"/>
              </a:schemeClr>
            </a:gs>
            <a:gs pos="34000">
              <a:schemeClr val="accent5">
                <a:hueOff val="-17769267"/>
                <a:satOff val="10099"/>
                <a:lumOff val="-8333"/>
                <a:alphaOff val="0"/>
                <a:shade val="87000"/>
                <a:satMod val="125000"/>
              </a:schemeClr>
            </a:gs>
            <a:gs pos="70000">
              <a:schemeClr val="accent5">
                <a:hueOff val="-17769267"/>
                <a:satOff val="10099"/>
                <a:lumOff val="-8333"/>
                <a:alphaOff val="0"/>
                <a:tint val="100000"/>
                <a:shade val="90000"/>
                <a:satMod val="130000"/>
              </a:schemeClr>
            </a:gs>
            <a:gs pos="100000">
              <a:schemeClr val="accent5">
                <a:hueOff val="-17769267"/>
                <a:satOff val="10099"/>
                <a:lumOff val="-833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Foster Parents in the Healing Process</a:t>
          </a:r>
        </a:p>
      </dsp:txBody>
      <dsp:txXfrm>
        <a:off x="25759" y="4448080"/>
        <a:ext cx="6746157" cy="476152"/>
      </dsp:txXfrm>
    </dsp:sp>
    <dsp:sp modelId="{F17422E5-EE89-45F6-AC0F-0CC12E080CE0}">
      <dsp:nvSpPr>
        <dsp:cNvPr id="0" name=""/>
        <dsp:cNvSpPr/>
      </dsp:nvSpPr>
      <dsp:spPr>
        <a:xfrm>
          <a:off x="0" y="5013351"/>
          <a:ext cx="6797675" cy="527670"/>
        </a:xfrm>
        <a:prstGeom prst="round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dirty="0"/>
            <a:t>Healing is Possible</a:t>
          </a:r>
        </a:p>
      </dsp:txBody>
      <dsp:txXfrm>
        <a:off x="25759" y="5039110"/>
        <a:ext cx="6746157" cy="47615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48A3D2C-AE74-4AAD-8E5C-6A12A451535E}">
      <dsp:nvSpPr>
        <dsp:cNvPr id="0" name=""/>
        <dsp:cNvSpPr/>
      </dsp:nvSpPr>
      <dsp:spPr>
        <a:xfrm>
          <a:off x="996371" y="237"/>
          <a:ext cx="2783666" cy="1670200"/>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dirty="0"/>
            <a:t>Develops new or unusual fear of certain people or places</a:t>
          </a:r>
        </a:p>
      </dsp:txBody>
      <dsp:txXfrm>
        <a:off x="996371" y="237"/>
        <a:ext cx="2783666" cy="1670200"/>
      </dsp:txXfrm>
    </dsp:sp>
    <dsp:sp modelId="{D781A282-807A-4117-9759-808F8731DD2E}">
      <dsp:nvSpPr>
        <dsp:cNvPr id="0" name=""/>
        <dsp:cNvSpPr/>
      </dsp:nvSpPr>
      <dsp:spPr>
        <a:xfrm>
          <a:off x="4058405" y="237"/>
          <a:ext cx="2783666" cy="1670200"/>
        </a:xfrm>
        <a:prstGeom prst="rect">
          <a:avLst/>
        </a:prstGeom>
        <a:solidFill>
          <a:schemeClr val="accent5">
            <a:hueOff val="-4264624"/>
            <a:satOff val="2424"/>
            <a:lumOff val="-2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Refuses to talk about a secret shared with an adult or older child</a:t>
          </a:r>
        </a:p>
      </dsp:txBody>
      <dsp:txXfrm>
        <a:off x="4058405" y="237"/>
        <a:ext cx="2783666" cy="1670200"/>
      </dsp:txXfrm>
    </dsp:sp>
    <dsp:sp modelId="{65339659-3E99-4A3A-9C8D-715997DAAB3B}">
      <dsp:nvSpPr>
        <dsp:cNvPr id="0" name=""/>
        <dsp:cNvSpPr/>
      </dsp:nvSpPr>
      <dsp:spPr>
        <a:xfrm>
          <a:off x="7120438" y="237"/>
          <a:ext cx="2783666" cy="1670200"/>
        </a:xfrm>
        <a:prstGeom prst="rect">
          <a:avLst/>
        </a:prstGeom>
        <a:solidFill>
          <a:schemeClr val="accent5">
            <a:hueOff val="-8529249"/>
            <a:satOff val="4848"/>
            <a:lumOff val="-4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Talks about a new older friend</a:t>
          </a:r>
        </a:p>
      </dsp:txBody>
      <dsp:txXfrm>
        <a:off x="7120438" y="237"/>
        <a:ext cx="2783666" cy="1670200"/>
      </dsp:txXfrm>
    </dsp:sp>
    <dsp:sp modelId="{54DB5B59-0AD3-41DD-B532-107DC13F70AF}">
      <dsp:nvSpPr>
        <dsp:cNvPr id="0" name=""/>
        <dsp:cNvSpPr/>
      </dsp:nvSpPr>
      <dsp:spPr>
        <a:xfrm>
          <a:off x="996371" y="1948804"/>
          <a:ext cx="2783666" cy="1670200"/>
        </a:xfrm>
        <a:prstGeom prst="rect">
          <a:avLst/>
        </a:prstGeom>
        <a:solidFill>
          <a:schemeClr val="accent5">
            <a:hueOff val="-12793873"/>
            <a:satOff val="7271"/>
            <a:lumOff val="-6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Suddenly has money, toys or other gifts without reason</a:t>
          </a:r>
        </a:p>
      </dsp:txBody>
      <dsp:txXfrm>
        <a:off x="996371" y="1948804"/>
        <a:ext cx="2783666" cy="1670200"/>
      </dsp:txXfrm>
    </dsp:sp>
    <dsp:sp modelId="{2383943E-8402-4EFF-880D-009909539539}">
      <dsp:nvSpPr>
        <dsp:cNvPr id="0" name=""/>
        <dsp:cNvSpPr/>
      </dsp:nvSpPr>
      <dsp:spPr>
        <a:xfrm>
          <a:off x="4058405" y="1948804"/>
          <a:ext cx="2783666" cy="1670200"/>
        </a:xfrm>
        <a:prstGeom prst="rect">
          <a:avLst/>
        </a:prstGeom>
        <a:solidFill>
          <a:schemeClr val="accent5">
            <a:hueOff val="-17058497"/>
            <a:satOff val="9695"/>
            <a:lumOff val="-8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Thinks of self or body as repulsive, dirty or bad</a:t>
          </a:r>
        </a:p>
      </dsp:txBody>
      <dsp:txXfrm>
        <a:off x="4058405" y="1948804"/>
        <a:ext cx="2783666" cy="1670200"/>
      </dsp:txXfrm>
    </dsp:sp>
    <dsp:sp modelId="{E43A8750-FA75-42D8-B0F2-AF0D665F6322}">
      <dsp:nvSpPr>
        <dsp:cNvPr id="0" name=""/>
        <dsp:cNvSpPr/>
      </dsp:nvSpPr>
      <dsp:spPr>
        <a:xfrm>
          <a:off x="7120438" y="1948804"/>
          <a:ext cx="2783666" cy="1670200"/>
        </a:xfrm>
        <a:prstGeom prst="rect">
          <a:avLst/>
        </a:prstGeom>
        <a:solidFill>
          <a:schemeClr val="accent5">
            <a:hueOff val="-21323121"/>
            <a:satOff val="12119"/>
            <a:lumOff val="-10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Exhibits adult-like sexual behaviors, language and knowledge</a:t>
          </a:r>
        </a:p>
      </dsp:txBody>
      <dsp:txXfrm>
        <a:off x="7120438" y="1948804"/>
        <a:ext cx="2783666" cy="167020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101E9-7B17-406C-AB7F-7255032976C6}">
      <dsp:nvSpPr>
        <dsp:cNvPr id="0" name=""/>
        <dsp:cNvSpPr/>
      </dsp:nvSpPr>
      <dsp:spPr>
        <a:xfrm>
          <a:off x="0" y="41075"/>
          <a:ext cx="6797675" cy="875160"/>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An older child behaving like a younger child (such as bed-wetting or thumb sucking)</a:t>
          </a:r>
        </a:p>
      </dsp:txBody>
      <dsp:txXfrm>
        <a:off x="42722" y="83797"/>
        <a:ext cx="6712231" cy="789716"/>
      </dsp:txXfrm>
    </dsp:sp>
    <dsp:sp modelId="{672AB328-93B2-4E29-8D6F-23AE40843595}">
      <dsp:nvSpPr>
        <dsp:cNvPr id="0" name=""/>
        <dsp:cNvSpPr/>
      </dsp:nvSpPr>
      <dsp:spPr>
        <a:xfrm>
          <a:off x="0" y="979595"/>
          <a:ext cx="6797675" cy="875160"/>
        </a:xfrm>
        <a:prstGeom prst="roundRect">
          <a:avLst/>
        </a:prstGeom>
        <a:gradFill rotWithShape="0">
          <a:gsLst>
            <a:gs pos="0">
              <a:schemeClr val="accent5">
                <a:hueOff val="-4264624"/>
                <a:satOff val="2424"/>
                <a:lumOff val="-2000"/>
                <a:alphaOff val="0"/>
                <a:shade val="85000"/>
                <a:satMod val="130000"/>
              </a:schemeClr>
            </a:gs>
            <a:gs pos="34000">
              <a:schemeClr val="accent5">
                <a:hueOff val="-4264624"/>
                <a:satOff val="2424"/>
                <a:lumOff val="-2000"/>
                <a:alphaOff val="0"/>
                <a:shade val="87000"/>
                <a:satMod val="125000"/>
              </a:schemeClr>
            </a:gs>
            <a:gs pos="70000">
              <a:schemeClr val="accent5">
                <a:hueOff val="-4264624"/>
                <a:satOff val="2424"/>
                <a:lumOff val="-2000"/>
                <a:alphaOff val="0"/>
                <a:tint val="100000"/>
                <a:shade val="90000"/>
                <a:satMod val="130000"/>
              </a:schemeClr>
            </a:gs>
            <a:gs pos="100000">
              <a:schemeClr val="accent5">
                <a:hueOff val="-4264624"/>
                <a:satOff val="2424"/>
                <a:lumOff val="-2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Has new words for private body parts</a:t>
          </a:r>
        </a:p>
      </dsp:txBody>
      <dsp:txXfrm>
        <a:off x="42722" y="1022317"/>
        <a:ext cx="6712231" cy="789716"/>
      </dsp:txXfrm>
    </dsp:sp>
    <dsp:sp modelId="{DDDDEA86-2EF9-4B8F-920E-1A5DA19EFB27}">
      <dsp:nvSpPr>
        <dsp:cNvPr id="0" name=""/>
        <dsp:cNvSpPr/>
      </dsp:nvSpPr>
      <dsp:spPr>
        <a:xfrm>
          <a:off x="0" y="1918116"/>
          <a:ext cx="6797675" cy="875160"/>
        </a:xfrm>
        <a:prstGeom prst="roundRect">
          <a:avLst/>
        </a:prstGeom>
        <a:gradFill rotWithShape="0">
          <a:gsLst>
            <a:gs pos="0">
              <a:schemeClr val="accent5">
                <a:hueOff val="-8529249"/>
                <a:satOff val="4848"/>
                <a:lumOff val="-4000"/>
                <a:alphaOff val="0"/>
                <a:shade val="85000"/>
                <a:satMod val="130000"/>
              </a:schemeClr>
            </a:gs>
            <a:gs pos="34000">
              <a:schemeClr val="accent5">
                <a:hueOff val="-8529249"/>
                <a:satOff val="4848"/>
                <a:lumOff val="-4000"/>
                <a:alphaOff val="0"/>
                <a:shade val="87000"/>
                <a:satMod val="125000"/>
              </a:schemeClr>
            </a:gs>
            <a:gs pos="70000">
              <a:schemeClr val="accent5">
                <a:hueOff val="-8529249"/>
                <a:satOff val="4848"/>
                <a:lumOff val="-4000"/>
                <a:alphaOff val="0"/>
                <a:tint val="100000"/>
                <a:shade val="90000"/>
                <a:satMod val="130000"/>
              </a:schemeClr>
            </a:gs>
            <a:gs pos="100000">
              <a:schemeClr val="accent5">
                <a:hueOff val="-8529249"/>
                <a:satOff val="4848"/>
                <a:lumOff val="-4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Resists removing clothes when appropriate times (bath, bed, toileting, diapering)</a:t>
          </a:r>
        </a:p>
      </dsp:txBody>
      <dsp:txXfrm>
        <a:off x="42722" y="1960838"/>
        <a:ext cx="6712231" cy="789716"/>
      </dsp:txXfrm>
    </dsp:sp>
    <dsp:sp modelId="{D00A8F8C-6037-4421-A440-313F6B5FF0CC}">
      <dsp:nvSpPr>
        <dsp:cNvPr id="0" name=""/>
        <dsp:cNvSpPr/>
      </dsp:nvSpPr>
      <dsp:spPr>
        <a:xfrm>
          <a:off x="0" y="2856636"/>
          <a:ext cx="6797675" cy="875160"/>
        </a:xfrm>
        <a:prstGeom prst="roundRect">
          <a:avLst/>
        </a:prstGeom>
        <a:gradFill rotWithShape="0">
          <a:gsLst>
            <a:gs pos="0">
              <a:schemeClr val="accent5">
                <a:hueOff val="-12793873"/>
                <a:satOff val="7271"/>
                <a:lumOff val="-6000"/>
                <a:alphaOff val="0"/>
                <a:shade val="85000"/>
                <a:satMod val="130000"/>
              </a:schemeClr>
            </a:gs>
            <a:gs pos="34000">
              <a:schemeClr val="accent5">
                <a:hueOff val="-12793873"/>
                <a:satOff val="7271"/>
                <a:lumOff val="-6000"/>
                <a:alphaOff val="0"/>
                <a:shade val="87000"/>
                <a:satMod val="125000"/>
              </a:schemeClr>
            </a:gs>
            <a:gs pos="70000">
              <a:schemeClr val="accent5">
                <a:hueOff val="-12793873"/>
                <a:satOff val="7271"/>
                <a:lumOff val="-6000"/>
                <a:alphaOff val="0"/>
                <a:tint val="100000"/>
                <a:shade val="90000"/>
                <a:satMod val="130000"/>
              </a:schemeClr>
            </a:gs>
            <a:gs pos="100000">
              <a:schemeClr val="accent5">
                <a:hueOff val="-12793873"/>
                <a:satOff val="7271"/>
                <a:lumOff val="-6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Asks other children to behave sexually or play sexual games</a:t>
          </a:r>
        </a:p>
      </dsp:txBody>
      <dsp:txXfrm>
        <a:off x="42722" y="2899358"/>
        <a:ext cx="6712231" cy="789716"/>
      </dsp:txXfrm>
    </dsp:sp>
    <dsp:sp modelId="{BBA491CB-9200-4B3F-8DBD-875F7A3EAEC9}">
      <dsp:nvSpPr>
        <dsp:cNvPr id="0" name=""/>
        <dsp:cNvSpPr/>
      </dsp:nvSpPr>
      <dsp:spPr>
        <a:xfrm>
          <a:off x="0" y="3795156"/>
          <a:ext cx="6797675" cy="875160"/>
        </a:xfrm>
        <a:prstGeom prst="roundRect">
          <a:avLst/>
        </a:prstGeom>
        <a:gradFill rotWithShape="0">
          <a:gsLst>
            <a:gs pos="0">
              <a:schemeClr val="accent5">
                <a:hueOff val="-17058497"/>
                <a:satOff val="9695"/>
                <a:lumOff val="-8000"/>
                <a:alphaOff val="0"/>
                <a:shade val="85000"/>
                <a:satMod val="130000"/>
              </a:schemeClr>
            </a:gs>
            <a:gs pos="34000">
              <a:schemeClr val="accent5">
                <a:hueOff val="-17058497"/>
                <a:satOff val="9695"/>
                <a:lumOff val="-8000"/>
                <a:alphaOff val="0"/>
                <a:shade val="87000"/>
                <a:satMod val="125000"/>
              </a:schemeClr>
            </a:gs>
            <a:gs pos="70000">
              <a:schemeClr val="accent5">
                <a:hueOff val="-17058497"/>
                <a:satOff val="9695"/>
                <a:lumOff val="-8000"/>
                <a:alphaOff val="0"/>
                <a:tint val="100000"/>
                <a:shade val="90000"/>
                <a:satMod val="130000"/>
              </a:schemeClr>
            </a:gs>
            <a:gs pos="100000">
              <a:schemeClr val="accent5">
                <a:hueOff val="-17058497"/>
                <a:satOff val="9695"/>
                <a:lumOff val="-8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Mimics adult-like sexual behaviors with toys or stuffed animal</a:t>
          </a:r>
        </a:p>
      </dsp:txBody>
      <dsp:txXfrm>
        <a:off x="42722" y="3837878"/>
        <a:ext cx="6712231" cy="789716"/>
      </dsp:txXfrm>
    </dsp:sp>
    <dsp:sp modelId="{F6C4DEE9-147E-443D-BDEB-4D93ABA784E4}">
      <dsp:nvSpPr>
        <dsp:cNvPr id="0" name=""/>
        <dsp:cNvSpPr/>
      </dsp:nvSpPr>
      <dsp:spPr>
        <a:xfrm>
          <a:off x="0" y="4733676"/>
          <a:ext cx="6797675" cy="875160"/>
        </a:xfrm>
        <a:prstGeom prst="round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l" defTabSz="977900">
            <a:lnSpc>
              <a:spcPct val="90000"/>
            </a:lnSpc>
            <a:spcBef>
              <a:spcPct val="0"/>
            </a:spcBef>
            <a:spcAft>
              <a:spcPct val="35000"/>
            </a:spcAft>
            <a:buNone/>
          </a:pPr>
          <a:r>
            <a:rPr lang="en-US" sz="2200" kern="1200"/>
            <a:t>Wetting and soiling accidents unrelated to toilet training</a:t>
          </a:r>
        </a:p>
      </dsp:txBody>
      <dsp:txXfrm>
        <a:off x="42722" y="4776398"/>
        <a:ext cx="6712231" cy="789716"/>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E88B938-8516-4DF2-8EAE-8A31BBC9C8D8}">
      <dsp:nvSpPr>
        <dsp:cNvPr id="0" name=""/>
        <dsp:cNvSpPr/>
      </dsp:nvSpPr>
      <dsp:spPr>
        <a:xfrm>
          <a:off x="0" y="77548"/>
          <a:ext cx="6797675" cy="551655"/>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Self-injury (cutting, burning)</a:t>
          </a:r>
        </a:p>
      </dsp:txBody>
      <dsp:txXfrm>
        <a:off x="26930" y="104478"/>
        <a:ext cx="6743815" cy="497795"/>
      </dsp:txXfrm>
    </dsp:sp>
    <dsp:sp modelId="{9DF42A85-1C4B-4257-BA30-E8A0C05685D6}">
      <dsp:nvSpPr>
        <dsp:cNvPr id="0" name=""/>
        <dsp:cNvSpPr/>
      </dsp:nvSpPr>
      <dsp:spPr>
        <a:xfrm>
          <a:off x="0" y="695443"/>
          <a:ext cx="6797675" cy="551655"/>
        </a:xfrm>
        <a:prstGeom prst="roundRect">
          <a:avLst/>
        </a:prstGeom>
        <a:gradFill rotWithShape="0">
          <a:gsLst>
            <a:gs pos="0">
              <a:schemeClr val="accent5">
                <a:hueOff val="-2665390"/>
                <a:satOff val="1515"/>
                <a:lumOff val="-1250"/>
                <a:alphaOff val="0"/>
                <a:shade val="85000"/>
                <a:satMod val="130000"/>
              </a:schemeClr>
            </a:gs>
            <a:gs pos="34000">
              <a:schemeClr val="accent5">
                <a:hueOff val="-2665390"/>
                <a:satOff val="1515"/>
                <a:lumOff val="-1250"/>
                <a:alphaOff val="0"/>
                <a:shade val="87000"/>
                <a:satMod val="125000"/>
              </a:schemeClr>
            </a:gs>
            <a:gs pos="70000">
              <a:schemeClr val="accent5">
                <a:hueOff val="-2665390"/>
                <a:satOff val="1515"/>
                <a:lumOff val="-1250"/>
                <a:alphaOff val="0"/>
                <a:tint val="100000"/>
                <a:shade val="90000"/>
                <a:satMod val="130000"/>
              </a:schemeClr>
            </a:gs>
            <a:gs pos="100000">
              <a:schemeClr val="accent5">
                <a:hueOff val="-2665390"/>
                <a:satOff val="1515"/>
                <a:lumOff val="-125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Inadequate personal hygiene</a:t>
          </a:r>
        </a:p>
      </dsp:txBody>
      <dsp:txXfrm>
        <a:off x="26930" y="722373"/>
        <a:ext cx="6743815" cy="497795"/>
      </dsp:txXfrm>
    </dsp:sp>
    <dsp:sp modelId="{E5F6DBEC-122E-4BCB-AFD6-87CC8531B871}">
      <dsp:nvSpPr>
        <dsp:cNvPr id="0" name=""/>
        <dsp:cNvSpPr/>
      </dsp:nvSpPr>
      <dsp:spPr>
        <a:xfrm>
          <a:off x="0" y="1313338"/>
          <a:ext cx="6797675" cy="551655"/>
        </a:xfrm>
        <a:prstGeom prst="roundRect">
          <a:avLst/>
        </a:prstGeom>
        <a:gradFill rotWithShape="0">
          <a:gsLst>
            <a:gs pos="0">
              <a:schemeClr val="accent5">
                <a:hueOff val="-5330780"/>
                <a:satOff val="3030"/>
                <a:lumOff val="-2500"/>
                <a:alphaOff val="0"/>
                <a:shade val="85000"/>
                <a:satMod val="130000"/>
              </a:schemeClr>
            </a:gs>
            <a:gs pos="34000">
              <a:schemeClr val="accent5">
                <a:hueOff val="-5330780"/>
                <a:satOff val="3030"/>
                <a:lumOff val="-2500"/>
                <a:alphaOff val="0"/>
                <a:shade val="87000"/>
                <a:satMod val="125000"/>
              </a:schemeClr>
            </a:gs>
            <a:gs pos="70000">
              <a:schemeClr val="accent5">
                <a:hueOff val="-5330780"/>
                <a:satOff val="3030"/>
                <a:lumOff val="-2500"/>
                <a:alphaOff val="0"/>
                <a:tint val="100000"/>
                <a:shade val="90000"/>
                <a:satMod val="130000"/>
              </a:schemeClr>
            </a:gs>
            <a:gs pos="100000">
              <a:schemeClr val="accent5">
                <a:hueOff val="-5330780"/>
                <a:satOff val="3030"/>
                <a:lumOff val="-25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Drug and alcohol abuse</a:t>
          </a:r>
        </a:p>
      </dsp:txBody>
      <dsp:txXfrm>
        <a:off x="26930" y="1340268"/>
        <a:ext cx="6743815" cy="497795"/>
      </dsp:txXfrm>
    </dsp:sp>
    <dsp:sp modelId="{66E79EBE-D5CC-4CB1-A488-E657A6040F5B}">
      <dsp:nvSpPr>
        <dsp:cNvPr id="0" name=""/>
        <dsp:cNvSpPr/>
      </dsp:nvSpPr>
      <dsp:spPr>
        <a:xfrm>
          <a:off x="0" y="1931233"/>
          <a:ext cx="6797675" cy="551655"/>
        </a:xfrm>
        <a:prstGeom prst="roundRect">
          <a:avLst/>
        </a:prstGeom>
        <a:gradFill rotWithShape="0">
          <a:gsLst>
            <a:gs pos="0">
              <a:schemeClr val="accent5">
                <a:hueOff val="-7996170"/>
                <a:satOff val="4545"/>
                <a:lumOff val="-3750"/>
                <a:alphaOff val="0"/>
                <a:shade val="85000"/>
                <a:satMod val="130000"/>
              </a:schemeClr>
            </a:gs>
            <a:gs pos="34000">
              <a:schemeClr val="accent5">
                <a:hueOff val="-7996170"/>
                <a:satOff val="4545"/>
                <a:lumOff val="-3750"/>
                <a:alphaOff val="0"/>
                <a:shade val="87000"/>
                <a:satMod val="125000"/>
              </a:schemeClr>
            </a:gs>
            <a:gs pos="70000">
              <a:schemeClr val="accent5">
                <a:hueOff val="-7996170"/>
                <a:satOff val="4545"/>
                <a:lumOff val="-3750"/>
                <a:alphaOff val="0"/>
                <a:tint val="100000"/>
                <a:shade val="90000"/>
                <a:satMod val="130000"/>
              </a:schemeClr>
            </a:gs>
            <a:gs pos="100000">
              <a:schemeClr val="accent5">
                <a:hueOff val="-7996170"/>
                <a:satOff val="4545"/>
                <a:lumOff val="-375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Sexual promiscuity</a:t>
          </a:r>
        </a:p>
      </dsp:txBody>
      <dsp:txXfrm>
        <a:off x="26930" y="1958163"/>
        <a:ext cx="6743815" cy="497795"/>
      </dsp:txXfrm>
    </dsp:sp>
    <dsp:sp modelId="{F824A7E9-48C4-4453-9D90-599C411CC9E9}">
      <dsp:nvSpPr>
        <dsp:cNvPr id="0" name=""/>
        <dsp:cNvSpPr/>
      </dsp:nvSpPr>
      <dsp:spPr>
        <a:xfrm>
          <a:off x="0" y="2549128"/>
          <a:ext cx="6797675" cy="551655"/>
        </a:xfrm>
        <a:prstGeom prst="roundRect">
          <a:avLst/>
        </a:prstGeom>
        <a:gradFill rotWithShape="0">
          <a:gsLst>
            <a:gs pos="0">
              <a:schemeClr val="accent5">
                <a:hueOff val="-10661560"/>
                <a:satOff val="6060"/>
                <a:lumOff val="-5000"/>
                <a:alphaOff val="0"/>
                <a:shade val="85000"/>
                <a:satMod val="130000"/>
              </a:schemeClr>
            </a:gs>
            <a:gs pos="34000">
              <a:schemeClr val="accent5">
                <a:hueOff val="-10661560"/>
                <a:satOff val="6060"/>
                <a:lumOff val="-5000"/>
                <a:alphaOff val="0"/>
                <a:shade val="87000"/>
                <a:satMod val="125000"/>
              </a:schemeClr>
            </a:gs>
            <a:gs pos="70000">
              <a:schemeClr val="accent5">
                <a:hueOff val="-10661560"/>
                <a:satOff val="6060"/>
                <a:lumOff val="-5000"/>
                <a:alphaOff val="0"/>
                <a:tint val="100000"/>
                <a:shade val="90000"/>
                <a:satMod val="130000"/>
              </a:schemeClr>
            </a:gs>
            <a:gs pos="100000">
              <a:schemeClr val="accent5">
                <a:hueOff val="-10661560"/>
                <a:satOff val="6060"/>
                <a:lumOff val="-5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Running away from home</a:t>
          </a:r>
        </a:p>
      </dsp:txBody>
      <dsp:txXfrm>
        <a:off x="26930" y="2576058"/>
        <a:ext cx="6743815" cy="497795"/>
      </dsp:txXfrm>
    </dsp:sp>
    <dsp:sp modelId="{2492B895-DC7E-481A-89C6-6970970C935C}">
      <dsp:nvSpPr>
        <dsp:cNvPr id="0" name=""/>
        <dsp:cNvSpPr/>
      </dsp:nvSpPr>
      <dsp:spPr>
        <a:xfrm>
          <a:off x="0" y="3167023"/>
          <a:ext cx="6797675" cy="551655"/>
        </a:xfrm>
        <a:prstGeom prst="roundRect">
          <a:avLst/>
        </a:prstGeom>
        <a:gradFill rotWithShape="0">
          <a:gsLst>
            <a:gs pos="0">
              <a:schemeClr val="accent5">
                <a:hueOff val="-13326951"/>
                <a:satOff val="7574"/>
                <a:lumOff val="-6250"/>
                <a:alphaOff val="0"/>
                <a:shade val="85000"/>
                <a:satMod val="130000"/>
              </a:schemeClr>
            </a:gs>
            <a:gs pos="34000">
              <a:schemeClr val="accent5">
                <a:hueOff val="-13326951"/>
                <a:satOff val="7574"/>
                <a:lumOff val="-6250"/>
                <a:alphaOff val="0"/>
                <a:shade val="87000"/>
                <a:satMod val="125000"/>
              </a:schemeClr>
            </a:gs>
            <a:gs pos="70000">
              <a:schemeClr val="accent5">
                <a:hueOff val="-13326951"/>
                <a:satOff val="7574"/>
                <a:lumOff val="-6250"/>
                <a:alphaOff val="0"/>
                <a:tint val="100000"/>
                <a:shade val="90000"/>
                <a:satMod val="130000"/>
              </a:schemeClr>
            </a:gs>
            <a:gs pos="100000">
              <a:schemeClr val="accent5">
                <a:hueOff val="-13326951"/>
                <a:satOff val="7574"/>
                <a:lumOff val="-625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Depression, anxiety</a:t>
          </a:r>
        </a:p>
      </dsp:txBody>
      <dsp:txXfrm>
        <a:off x="26930" y="3193953"/>
        <a:ext cx="6743815" cy="497795"/>
      </dsp:txXfrm>
    </dsp:sp>
    <dsp:sp modelId="{7090062A-9FCD-489E-BC4D-6AA0586E269A}">
      <dsp:nvSpPr>
        <dsp:cNvPr id="0" name=""/>
        <dsp:cNvSpPr/>
      </dsp:nvSpPr>
      <dsp:spPr>
        <a:xfrm>
          <a:off x="0" y="3784918"/>
          <a:ext cx="6797675" cy="551655"/>
        </a:xfrm>
        <a:prstGeom prst="roundRect">
          <a:avLst/>
        </a:prstGeom>
        <a:gradFill rotWithShape="0">
          <a:gsLst>
            <a:gs pos="0">
              <a:schemeClr val="accent5">
                <a:hueOff val="-15992340"/>
                <a:satOff val="9089"/>
                <a:lumOff val="-7500"/>
                <a:alphaOff val="0"/>
                <a:shade val="85000"/>
                <a:satMod val="130000"/>
              </a:schemeClr>
            </a:gs>
            <a:gs pos="34000">
              <a:schemeClr val="accent5">
                <a:hueOff val="-15992340"/>
                <a:satOff val="9089"/>
                <a:lumOff val="-7500"/>
                <a:alphaOff val="0"/>
                <a:shade val="87000"/>
                <a:satMod val="125000"/>
              </a:schemeClr>
            </a:gs>
            <a:gs pos="70000">
              <a:schemeClr val="accent5">
                <a:hueOff val="-15992340"/>
                <a:satOff val="9089"/>
                <a:lumOff val="-7500"/>
                <a:alphaOff val="0"/>
                <a:tint val="100000"/>
                <a:shade val="90000"/>
                <a:satMod val="130000"/>
              </a:schemeClr>
            </a:gs>
            <a:gs pos="100000">
              <a:schemeClr val="accent5">
                <a:hueOff val="-15992340"/>
                <a:satOff val="9089"/>
                <a:lumOff val="-75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Suicide attempts</a:t>
          </a:r>
        </a:p>
      </dsp:txBody>
      <dsp:txXfrm>
        <a:off x="26930" y="3811848"/>
        <a:ext cx="6743815" cy="497795"/>
      </dsp:txXfrm>
    </dsp:sp>
    <dsp:sp modelId="{396C42D0-6EB7-4025-9552-85509EB926A0}">
      <dsp:nvSpPr>
        <dsp:cNvPr id="0" name=""/>
        <dsp:cNvSpPr/>
      </dsp:nvSpPr>
      <dsp:spPr>
        <a:xfrm>
          <a:off x="0" y="4402813"/>
          <a:ext cx="6797675" cy="551655"/>
        </a:xfrm>
        <a:prstGeom prst="roundRect">
          <a:avLst/>
        </a:prstGeom>
        <a:gradFill rotWithShape="0">
          <a:gsLst>
            <a:gs pos="0">
              <a:schemeClr val="accent5">
                <a:hueOff val="-18657731"/>
                <a:satOff val="10604"/>
                <a:lumOff val="-8750"/>
                <a:alphaOff val="0"/>
                <a:shade val="85000"/>
                <a:satMod val="130000"/>
              </a:schemeClr>
            </a:gs>
            <a:gs pos="34000">
              <a:schemeClr val="accent5">
                <a:hueOff val="-18657731"/>
                <a:satOff val="10604"/>
                <a:lumOff val="-8750"/>
                <a:alphaOff val="0"/>
                <a:shade val="87000"/>
                <a:satMod val="125000"/>
              </a:schemeClr>
            </a:gs>
            <a:gs pos="70000">
              <a:schemeClr val="accent5">
                <a:hueOff val="-18657731"/>
                <a:satOff val="10604"/>
                <a:lumOff val="-8750"/>
                <a:alphaOff val="0"/>
                <a:tint val="100000"/>
                <a:shade val="90000"/>
                <a:satMod val="130000"/>
              </a:schemeClr>
            </a:gs>
            <a:gs pos="100000">
              <a:schemeClr val="accent5">
                <a:hueOff val="-18657731"/>
                <a:satOff val="10604"/>
                <a:lumOff val="-875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Fear of intimacy or closeness</a:t>
          </a:r>
        </a:p>
      </dsp:txBody>
      <dsp:txXfrm>
        <a:off x="26930" y="4429743"/>
        <a:ext cx="6743815" cy="497795"/>
      </dsp:txXfrm>
    </dsp:sp>
    <dsp:sp modelId="{D5354B93-F69F-47C8-ACD1-4970839FD0E1}">
      <dsp:nvSpPr>
        <dsp:cNvPr id="0" name=""/>
        <dsp:cNvSpPr/>
      </dsp:nvSpPr>
      <dsp:spPr>
        <a:xfrm>
          <a:off x="0" y="5020708"/>
          <a:ext cx="6797675" cy="551655"/>
        </a:xfrm>
        <a:prstGeom prst="round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l" defTabSz="1022350">
            <a:lnSpc>
              <a:spcPct val="90000"/>
            </a:lnSpc>
            <a:spcBef>
              <a:spcPct val="0"/>
            </a:spcBef>
            <a:spcAft>
              <a:spcPct val="35000"/>
            </a:spcAft>
            <a:buNone/>
          </a:pPr>
          <a:r>
            <a:rPr lang="en-US" sz="2300" kern="1200"/>
            <a:t>Compulsive eating or dieting</a:t>
          </a:r>
        </a:p>
      </dsp:txBody>
      <dsp:txXfrm>
        <a:off x="26930" y="5047638"/>
        <a:ext cx="6743815" cy="49779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A3241D-1851-4337-A608-C1C206082B84}">
      <dsp:nvSpPr>
        <dsp:cNvPr id="0" name=""/>
        <dsp:cNvSpPr/>
      </dsp:nvSpPr>
      <dsp:spPr>
        <a:xfrm>
          <a:off x="0" y="839503"/>
          <a:ext cx="2835929" cy="180081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9785938-A194-49F8-9A6F-3C694B7E03C7}">
      <dsp:nvSpPr>
        <dsp:cNvPr id="0" name=""/>
        <dsp:cNvSpPr/>
      </dsp:nvSpPr>
      <dsp:spPr>
        <a:xfrm>
          <a:off x="315103" y="1138851"/>
          <a:ext cx="2835929" cy="180081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Understand that boys and girls have different private parts</a:t>
          </a:r>
        </a:p>
      </dsp:txBody>
      <dsp:txXfrm>
        <a:off x="367847" y="1191595"/>
        <a:ext cx="2730441" cy="1695327"/>
      </dsp:txXfrm>
    </dsp:sp>
    <dsp:sp modelId="{CA27C504-BEE0-46E1-8B56-70F0F157C985}">
      <dsp:nvSpPr>
        <dsp:cNvPr id="0" name=""/>
        <dsp:cNvSpPr/>
      </dsp:nvSpPr>
      <dsp:spPr>
        <a:xfrm>
          <a:off x="3466136" y="839503"/>
          <a:ext cx="2835929" cy="180081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814EC53-8B06-4D23-965A-7264A3DD0571}">
      <dsp:nvSpPr>
        <dsp:cNvPr id="0" name=""/>
        <dsp:cNvSpPr/>
      </dsp:nvSpPr>
      <dsp:spPr>
        <a:xfrm>
          <a:off x="3781239" y="1138851"/>
          <a:ext cx="2835929" cy="180081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Know labels for sexual body parts, but use slang words (i.e. weenie for penis)</a:t>
          </a:r>
        </a:p>
      </dsp:txBody>
      <dsp:txXfrm>
        <a:off x="3833983" y="1191595"/>
        <a:ext cx="2730441" cy="1695327"/>
      </dsp:txXfrm>
    </dsp:sp>
    <dsp:sp modelId="{322201B9-AAB9-475C-A3DD-840FE30DA3EE}">
      <dsp:nvSpPr>
        <dsp:cNvPr id="0" name=""/>
        <dsp:cNvSpPr/>
      </dsp:nvSpPr>
      <dsp:spPr>
        <a:xfrm>
          <a:off x="6932272" y="839503"/>
          <a:ext cx="2835929" cy="1800815"/>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423415B-4D60-41AC-BC8F-692C38985D6F}">
      <dsp:nvSpPr>
        <dsp:cNvPr id="0" name=""/>
        <dsp:cNvSpPr/>
      </dsp:nvSpPr>
      <dsp:spPr>
        <a:xfrm>
          <a:off x="7247376" y="1138851"/>
          <a:ext cx="2835929" cy="1800815"/>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3820" tIns="83820" rIns="83820" bIns="83820" numCol="1" spcCol="1270" anchor="ctr" anchorCtr="0">
          <a:noAutofit/>
        </a:bodyPr>
        <a:lstStyle/>
        <a:p>
          <a:pPr marL="0" lvl="0" indent="0" algn="ctr" defTabSz="977900">
            <a:lnSpc>
              <a:spcPct val="90000"/>
            </a:lnSpc>
            <a:spcBef>
              <a:spcPct val="0"/>
            </a:spcBef>
            <a:spcAft>
              <a:spcPct val="35000"/>
            </a:spcAft>
            <a:buNone/>
          </a:pPr>
          <a:r>
            <a:rPr lang="en-US" sz="2200" kern="1200"/>
            <a:t>Have limited information about pregnancy and childbirth</a:t>
          </a:r>
        </a:p>
      </dsp:txBody>
      <dsp:txXfrm>
        <a:off x="7300120" y="1191595"/>
        <a:ext cx="2730441" cy="1695327"/>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7ACEC-F4D3-473F-8F4E-872FC38FE040}">
      <dsp:nvSpPr>
        <dsp:cNvPr id="0" name=""/>
        <dsp:cNvSpPr/>
      </dsp:nvSpPr>
      <dsp:spPr>
        <a:xfrm>
          <a:off x="0"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E75B8C5-94C2-4557-962D-3DE9F5626616}">
      <dsp:nvSpPr>
        <dsp:cNvPr id="0" name=""/>
        <dsp:cNvSpPr/>
      </dsp:nvSpPr>
      <dsp:spPr>
        <a:xfrm>
          <a:off x="314325"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Learn the correct names for the genitals but use slang terms</a:t>
          </a:r>
        </a:p>
      </dsp:txBody>
      <dsp:txXfrm>
        <a:off x="366939" y="1196774"/>
        <a:ext cx="2723696" cy="1691139"/>
      </dsp:txXfrm>
    </dsp:sp>
    <dsp:sp modelId="{8D3F86CA-203F-4CBD-8D2B-FA91DABC01DA}">
      <dsp:nvSpPr>
        <dsp:cNvPr id="0" name=""/>
        <dsp:cNvSpPr/>
      </dsp:nvSpPr>
      <dsp:spPr>
        <a:xfrm>
          <a:off x="3457574"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1A4D43F-621F-4F4F-849F-0E5BD1324A6F}">
      <dsp:nvSpPr>
        <dsp:cNvPr id="0" name=""/>
        <dsp:cNvSpPr/>
      </dsp:nvSpPr>
      <dsp:spPr>
        <a:xfrm>
          <a:off x="3771899"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Have increased knowledge about masturbation, intercourse and pregnancy</a:t>
          </a:r>
        </a:p>
      </dsp:txBody>
      <dsp:txXfrm>
        <a:off x="3824513" y="1196774"/>
        <a:ext cx="2723696" cy="1691139"/>
      </dsp:txXfrm>
    </dsp:sp>
    <dsp:sp modelId="{9DF409FD-7FB3-466B-9756-9A5438754E63}">
      <dsp:nvSpPr>
        <dsp:cNvPr id="0" name=""/>
        <dsp:cNvSpPr/>
      </dsp:nvSpPr>
      <dsp:spPr>
        <a:xfrm>
          <a:off x="6915149" y="845551"/>
          <a:ext cx="2828924" cy="1796367"/>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7CA75B2-E1E5-4AF3-9DD6-ACF1FC3820C3}">
      <dsp:nvSpPr>
        <dsp:cNvPr id="0" name=""/>
        <dsp:cNvSpPr/>
      </dsp:nvSpPr>
      <dsp:spPr>
        <a:xfrm>
          <a:off x="7229475" y="1144160"/>
          <a:ext cx="2828924" cy="1796367"/>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a:t>Understand the physical aspects of puberty by age 10</a:t>
          </a:r>
        </a:p>
      </dsp:txBody>
      <dsp:txXfrm>
        <a:off x="7282089" y="1196774"/>
        <a:ext cx="2723696" cy="1691139"/>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3908DD-4984-4056-A517-90171015616F}">
      <dsp:nvSpPr>
        <dsp:cNvPr id="0" name=""/>
        <dsp:cNvSpPr/>
      </dsp:nvSpPr>
      <dsp:spPr>
        <a:xfrm>
          <a:off x="0" y="689"/>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44565A4-C837-41D8-927D-BE123B89B3D9}">
      <dsp:nvSpPr>
        <dsp:cNvPr id="0" name=""/>
        <dsp:cNvSpPr/>
      </dsp:nvSpPr>
      <dsp:spPr>
        <a:xfrm>
          <a:off x="0" y="68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Sexual knowledge beyond maturity</a:t>
          </a:r>
        </a:p>
      </dsp:txBody>
      <dsp:txXfrm>
        <a:off x="0" y="689"/>
        <a:ext cx="6797675" cy="564853"/>
      </dsp:txXfrm>
    </dsp:sp>
    <dsp:sp modelId="{7C3245FA-B63E-4F8C-A056-3BDB79492256}">
      <dsp:nvSpPr>
        <dsp:cNvPr id="0" name=""/>
        <dsp:cNvSpPr/>
      </dsp:nvSpPr>
      <dsp:spPr>
        <a:xfrm>
          <a:off x="0" y="565542"/>
          <a:ext cx="6797675" cy="0"/>
        </a:xfrm>
        <a:prstGeom prst="line">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w="12700" cap="flat" cmpd="sng" algn="ctr">
          <a:solidFill>
            <a:schemeClr val="accent3">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8D2F3DB-766E-4585-B9D5-89D382C94914}">
      <dsp:nvSpPr>
        <dsp:cNvPr id="0" name=""/>
        <dsp:cNvSpPr/>
      </dsp:nvSpPr>
      <dsp:spPr>
        <a:xfrm>
          <a:off x="0" y="565542"/>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Public masturbation after being told it is not ok and receiving consequences</a:t>
          </a:r>
        </a:p>
      </dsp:txBody>
      <dsp:txXfrm>
        <a:off x="0" y="565542"/>
        <a:ext cx="6797675" cy="564853"/>
      </dsp:txXfrm>
    </dsp:sp>
    <dsp:sp modelId="{DCC2EBF7-4571-4C62-A1E0-B517FDE7EEC1}">
      <dsp:nvSpPr>
        <dsp:cNvPr id="0" name=""/>
        <dsp:cNvSpPr/>
      </dsp:nvSpPr>
      <dsp:spPr>
        <a:xfrm>
          <a:off x="0" y="1130396"/>
          <a:ext cx="6797675" cy="0"/>
        </a:xfrm>
        <a:prstGeom prst="line">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1957B186-24FD-4F43-9475-B0A161A3FBDB}">
      <dsp:nvSpPr>
        <dsp:cNvPr id="0" name=""/>
        <dsp:cNvSpPr/>
      </dsp:nvSpPr>
      <dsp:spPr>
        <a:xfrm>
          <a:off x="0" y="1130396"/>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Continually talks about sex</a:t>
          </a:r>
        </a:p>
      </dsp:txBody>
      <dsp:txXfrm>
        <a:off x="0" y="1130396"/>
        <a:ext cx="6797675" cy="564853"/>
      </dsp:txXfrm>
    </dsp:sp>
    <dsp:sp modelId="{E5AA05D1-CA4C-4975-9B5D-579C1529B2D0}">
      <dsp:nvSpPr>
        <dsp:cNvPr id="0" name=""/>
        <dsp:cNvSpPr/>
      </dsp:nvSpPr>
      <dsp:spPr>
        <a:xfrm>
          <a:off x="0" y="1695249"/>
          <a:ext cx="6797675" cy="0"/>
        </a:xfrm>
        <a:prstGeom prst="line">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w="12700"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319B868-CB60-4A71-9569-2494FE43E73A}">
      <dsp:nvSpPr>
        <dsp:cNvPr id="0" name=""/>
        <dsp:cNvSpPr/>
      </dsp:nvSpPr>
      <dsp:spPr>
        <a:xfrm>
          <a:off x="0" y="169524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Wants to play games with younger children such as doctor or house</a:t>
          </a:r>
        </a:p>
      </dsp:txBody>
      <dsp:txXfrm>
        <a:off x="0" y="1695249"/>
        <a:ext cx="6797675" cy="564853"/>
      </dsp:txXfrm>
    </dsp:sp>
    <dsp:sp modelId="{58D357F6-73A3-4A45-9343-3B82045ECF43}">
      <dsp:nvSpPr>
        <dsp:cNvPr id="0" name=""/>
        <dsp:cNvSpPr/>
      </dsp:nvSpPr>
      <dsp:spPr>
        <a:xfrm>
          <a:off x="0" y="2260102"/>
          <a:ext cx="6797675" cy="0"/>
        </a:xfrm>
        <a:prstGeom prst="line">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w="12700" cap="flat" cmpd="sng" algn="ctr">
          <a:solidFill>
            <a:schemeClr val="accent6">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0684DB7A-7710-45F7-9EB2-762C51859BA6}">
      <dsp:nvSpPr>
        <dsp:cNvPr id="0" name=""/>
        <dsp:cNvSpPr/>
      </dsp:nvSpPr>
      <dsp:spPr>
        <a:xfrm>
          <a:off x="0" y="2260102"/>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Draws people to having sexual intercourse</a:t>
          </a:r>
        </a:p>
      </dsp:txBody>
      <dsp:txXfrm>
        <a:off x="0" y="2260102"/>
        <a:ext cx="6797675" cy="564853"/>
      </dsp:txXfrm>
    </dsp:sp>
    <dsp:sp modelId="{E0A81D33-3C6B-449B-923A-E0B0EB785AAF}">
      <dsp:nvSpPr>
        <dsp:cNvPr id="0" name=""/>
        <dsp:cNvSpPr/>
      </dsp:nvSpPr>
      <dsp:spPr>
        <a:xfrm>
          <a:off x="0" y="2824956"/>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EE1460C-21D1-41DA-BB36-AD6E56E2D9F8}">
      <dsp:nvSpPr>
        <dsp:cNvPr id="0" name=""/>
        <dsp:cNvSpPr/>
      </dsp:nvSpPr>
      <dsp:spPr>
        <a:xfrm>
          <a:off x="0" y="2824956"/>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Asks people to take off their clothes</a:t>
          </a:r>
        </a:p>
      </dsp:txBody>
      <dsp:txXfrm>
        <a:off x="0" y="2824956"/>
        <a:ext cx="6797675" cy="564853"/>
      </dsp:txXfrm>
    </dsp:sp>
    <dsp:sp modelId="{DC652016-C906-4065-91C1-AD4828306D0A}">
      <dsp:nvSpPr>
        <dsp:cNvPr id="0" name=""/>
        <dsp:cNvSpPr/>
      </dsp:nvSpPr>
      <dsp:spPr>
        <a:xfrm>
          <a:off x="0" y="3389809"/>
          <a:ext cx="6797675" cy="0"/>
        </a:xfrm>
        <a:prstGeom prst="line">
          <a:avLst/>
        </a:prstGeom>
        <a:gradFill rotWithShape="0">
          <a:gsLst>
            <a:gs pos="0">
              <a:schemeClr val="accent3">
                <a:hueOff val="0"/>
                <a:satOff val="0"/>
                <a:lumOff val="0"/>
                <a:alphaOff val="0"/>
                <a:shade val="85000"/>
                <a:satMod val="130000"/>
              </a:schemeClr>
            </a:gs>
            <a:gs pos="34000">
              <a:schemeClr val="accent3">
                <a:hueOff val="0"/>
                <a:satOff val="0"/>
                <a:lumOff val="0"/>
                <a:alphaOff val="0"/>
                <a:shade val="87000"/>
                <a:satMod val="125000"/>
              </a:schemeClr>
            </a:gs>
            <a:gs pos="70000">
              <a:schemeClr val="accent3">
                <a:hueOff val="0"/>
                <a:satOff val="0"/>
                <a:lumOff val="0"/>
                <a:alphaOff val="0"/>
                <a:tint val="100000"/>
                <a:shade val="90000"/>
                <a:satMod val="130000"/>
              </a:schemeClr>
            </a:gs>
            <a:gs pos="100000">
              <a:schemeClr val="accent3">
                <a:hueOff val="0"/>
                <a:satOff val="0"/>
                <a:lumOff val="0"/>
                <a:alphaOff val="0"/>
                <a:tint val="100000"/>
                <a:shade val="100000"/>
                <a:satMod val="110000"/>
              </a:schemeClr>
            </a:gs>
          </a:gsLst>
          <a:path path="circle">
            <a:fillToRect l="100000" t="100000" r="100000" b="100000"/>
          </a:path>
        </a:gradFill>
        <a:ln w="12700" cap="flat" cmpd="sng" algn="ctr">
          <a:solidFill>
            <a:schemeClr val="accent3">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1C6B7B22-D4D9-44EC-A801-FDA5D6D196D9}">
      <dsp:nvSpPr>
        <dsp:cNvPr id="0" name=""/>
        <dsp:cNvSpPr/>
      </dsp:nvSpPr>
      <dsp:spPr>
        <a:xfrm>
          <a:off x="0" y="338980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Touching of genitals of adults either through face or masturbation</a:t>
          </a:r>
        </a:p>
      </dsp:txBody>
      <dsp:txXfrm>
        <a:off x="0" y="3389809"/>
        <a:ext cx="6797675" cy="564853"/>
      </dsp:txXfrm>
    </dsp:sp>
    <dsp:sp modelId="{FBA6FB4A-A4E3-4B06-BA40-0BF43650E186}">
      <dsp:nvSpPr>
        <dsp:cNvPr id="0" name=""/>
        <dsp:cNvSpPr/>
      </dsp:nvSpPr>
      <dsp:spPr>
        <a:xfrm>
          <a:off x="0" y="3954662"/>
          <a:ext cx="6797675" cy="0"/>
        </a:xfrm>
        <a:prstGeom prst="line">
          <a:avLst/>
        </a:prstGeom>
        <a:gradFill rotWithShape="0">
          <a:gsLst>
            <a:gs pos="0">
              <a:schemeClr val="accent4">
                <a:hueOff val="0"/>
                <a:satOff val="0"/>
                <a:lumOff val="0"/>
                <a:alphaOff val="0"/>
                <a:shade val="85000"/>
                <a:satMod val="130000"/>
              </a:schemeClr>
            </a:gs>
            <a:gs pos="34000">
              <a:schemeClr val="accent4">
                <a:hueOff val="0"/>
                <a:satOff val="0"/>
                <a:lumOff val="0"/>
                <a:alphaOff val="0"/>
                <a:shade val="87000"/>
                <a:satMod val="125000"/>
              </a:schemeClr>
            </a:gs>
            <a:gs pos="70000">
              <a:schemeClr val="accent4">
                <a:hueOff val="0"/>
                <a:satOff val="0"/>
                <a:lumOff val="0"/>
                <a:alphaOff val="0"/>
                <a:tint val="100000"/>
                <a:shade val="90000"/>
                <a:satMod val="130000"/>
              </a:schemeClr>
            </a:gs>
            <a:gs pos="100000">
              <a:schemeClr val="accent4">
                <a:hueOff val="0"/>
                <a:satOff val="0"/>
                <a:lumOff val="0"/>
                <a:alphaOff val="0"/>
                <a:tint val="100000"/>
                <a:shade val="100000"/>
                <a:satMod val="110000"/>
              </a:schemeClr>
            </a:gs>
          </a:gsLst>
          <a:path path="circle">
            <a:fillToRect l="100000" t="100000" r="100000" b="100000"/>
          </a:path>
        </a:gradFill>
        <a:ln w="12700" cap="flat" cmpd="sng" algn="ctr">
          <a:solidFill>
            <a:schemeClr val="accent4">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88E3EBD-629C-462B-94CD-B18092916146}">
      <dsp:nvSpPr>
        <dsp:cNvPr id="0" name=""/>
        <dsp:cNvSpPr/>
      </dsp:nvSpPr>
      <dsp:spPr>
        <a:xfrm>
          <a:off x="0" y="3954662"/>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Extreme fear of having someone observing them undress</a:t>
          </a:r>
        </a:p>
      </dsp:txBody>
      <dsp:txXfrm>
        <a:off x="0" y="3954662"/>
        <a:ext cx="6797675" cy="564853"/>
      </dsp:txXfrm>
    </dsp:sp>
    <dsp:sp modelId="{CE210C29-6229-4068-AAA4-A08ED0C24EE5}">
      <dsp:nvSpPr>
        <dsp:cNvPr id="0" name=""/>
        <dsp:cNvSpPr/>
      </dsp:nvSpPr>
      <dsp:spPr>
        <a:xfrm>
          <a:off x="0" y="4519515"/>
          <a:ext cx="6797675" cy="0"/>
        </a:xfrm>
        <a:prstGeom prst="line">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w="12700" cap="flat" cmpd="sng" algn="ctr">
          <a:solidFill>
            <a:schemeClr val="accent5">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C586269E-5280-4117-9428-308FCAB88DE0}">
      <dsp:nvSpPr>
        <dsp:cNvPr id="0" name=""/>
        <dsp:cNvSpPr/>
      </dsp:nvSpPr>
      <dsp:spPr>
        <a:xfrm>
          <a:off x="0" y="4519515"/>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Hurting of one’s own genitals or rectum</a:t>
          </a:r>
        </a:p>
      </dsp:txBody>
      <dsp:txXfrm>
        <a:off x="0" y="4519515"/>
        <a:ext cx="6797675" cy="564853"/>
      </dsp:txXfrm>
    </dsp:sp>
    <dsp:sp modelId="{87A837C8-5E8C-4650-8C53-A9CDF97903AD}">
      <dsp:nvSpPr>
        <dsp:cNvPr id="0" name=""/>
        <dsp:cNvSpPr/>
      </dsp:nvSpPr>
      <dsp:spPr>
        <a:xfrm>
          <a:off x="0" y="5084369"/>
          <a:ext cx="6797675" cy="0"/>
        </a:xfrm>
        <a:prstGeom prst="line">
          <a:avLst/>
        </a:prstGeom>
        <a:gradFill rotWithShape="0">
          <a:gsLst>
            <a:gs pos="0">
              <a:schemeClr val="accent6">
                <a:hueOff val="0"/>
                <a:satOff val="0"/>
                <a:lumOff val="0"/>
                <a:alphaOff val="0"/>
                <a:shade val="85000"/>
                <a:satMod val="130000"/>
              </a:schemeClr>
            </a:gs>
            <a:gs pos="34000">
              <a:schemeClr val="accent6">
                <a:hueOff val="0"/>
                <a:satOff val="0"/>
                <a:lumOff val="0"/>
                <a:alphaOff val="0"/>
                <a:shade val="87000"/>
                <a:satMod val="125000"/>
              </a:schemeClr>
            </a:gs>
            <a:gs pos="70000">
              <a:schemeClr val="accent6">
                <a:hueOff val="0"/>
                <a:satOff val="0"/>
                <a:lumOff val="0"/>
                <a:alphaOff val="0"/>
                <a:tint val="100000"/>
                <a:shade val="90000"/>
                <a:satMod val="130000"/>
              </a:schemeClr>
            </a:gs>
            <a:gs pos="100000">
              <a:schemeClr val="accent6">
                <a:hueOff val="0"/>
                <a:satOff val="0"/>
                <a:lumOff val="0"/>
                <a:alphaOff val="0"/>
                <a:tint val="100000"/>
                <a:shade val="100000"/>
                <a:satMod val="110000"/>
              </a:schemeClr>
            </a:gs>
          </a:gsLst>
          <a:path path="circle">
            <a:fillToRect l="100000" t="100000" r="100000" b="100000"/>
          </a:path>
        </a:gradFill>
        <a:ln w="12700" cap="flat" cmpd="sng" algn="ctr">
          <a:solidFill>
            <a:schemeClr val="accent6">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20AF74A2-163E-487F-A15A-91B98BC2C308}">
      <dsp:nvSpPr>
        <dsp:cNvPr id="0" name=""/>
        <dsp:cNvSpPr/>
      </dsp:nvSpPr>
      <dsp:spPr>
        <a:xfrm>
          <a:off x="0" y="5084369"/>
          <a:ext cx="6797675" cy="56485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Sexual behaviors or contact with animals</a:t>
          </a:r>
        </a:p>
      </dsp:txBody>
      <dsp:txXfrm>
        <a:off x="0" y="5084369"/>
        <a:ext cx="6797675" cy="56485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7AB3E3-8B85-4D0B-A9B9-0A54A84974D6}">
      <dsp:nvSpPr>
        <dsp:cNvPr id="0" name=""/>
        <dsp:cNvSpPr/>
      </dsp:nvSpPr>
      <dsp:spPr>
        <a:xfrm>
          <a:off x="0" y="689"/>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13E2241-6B5D-4D50-B7D2-D353B81275C5}">
      <dsp:nvSpPr>
        <dsp:cNvPr id="0" name=""/>
        <dsp:cNvSpPr/>
      </dsp:nvSpPr>
      <dsp:spPr>
        <a:xfrm>
          <a:off x="0" y="689"/>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Forcing or manipulating other to show/touch their genitals</a:t>
          </a:r>
        </a:p>
      </dsp:txBody>
      <dsp:txXfrm>
        <a:off x="0" y="689"/>
        <a:ext cx="6797675" cy="627614"/>
      </dsp:txXfrm>
    </dsp:sp>
    <dsp:sp modelId="{7D4F3152-5203-4E4C-8915-8940B979A5F0}">
      <dsp:nvSpPr>
        <dsp:cNvPr id="0" name=""/>
        <dsp:cNvSpPr/>
      </dsp:nvSpPr>
      <dsp:spPr>
        <a:xfrm>
          <a:off x="0" y="628304"/>
          <a:ext cx="6797675" cy="0"/>
        </a:xfrm>
        <a:prstGeom prst="line">
          <a:avLst/>
        </a:prstGeom>
        <a:gradFill rotWithShape="0">
          <a:gsLst>
            <a:gs pos="0">
              <a:schemeClr val="accent2">
                <a:hueOff val="240904"/>
                <a:satOff val="-5470"/>
                <a:lumOff val="3162"/>
                <a:alphaOff val="0"/>
                <a:shade val="85000"/>
                <a:satMod val="130000"/>
              </a:schemeClr>
            </a:gs>
            <a:gs pos="34000">
              <a:schemeClr val="accent2">
                <a:hueOff val="240904"/>
                <a:satOff val="-5470"/>
                <a:lumOff val="3162"/>
                <a:alphaOff val="0"/>
                <a:shade val="87000"/>
                <a:satMod val="125000"/>
              </a:schemeClr>
            </a:gs>
            <a:gs pos="70000">
              <a:schemeClr val="accent2">
                <a:hueOff val="240904"/>
                <a:satOff val="-5470"/>
                <a:lumOff val="3162"/>
                <a:alphaOff val="0"/>
                <a:tint val="100000"/>
                <a:shade val="90000"/>
                <a:satMod val="130000"/>
              </a:schemeClr>
            </a:gs>
            <a:gs pos="100000">
              <a:schemeClr val="accent2">
                <a:hueOff val="240904"/>
                <a:satOff val="-5470"/>
                <a:lumOff val="3162"/>
                <a:alphaOff val="0"/>
                <a:tint val="100000"/>
                <a:shade val="100000"/>
                <a:satMod val="110000"/>
              </a:schemeClr>
            </a:gs>
          </a:gsLst>
          <a:path path="circle">
            <a:fillToRect l="100000" t="100000" r="100000" b="100000"/>
          </a:path>
        </a:gradFill>
        <a:ln w="12700" cap="flat" cmpd="sng" algn="ctr">
          <a:solidFill>
            <a:schemeClr val="accent2">
              <a:hueOff val="240904"/>
              <a:satOff val="-5470"/>
              <a:lumOff val="3162"/>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99753A6-8DF8-4344-8263-D5604FCAD08E}">
      <dsp:nvSpPr>
        <dsp:cNvPr id="0" name=""/>
        <dsp:cNvSpPr/>
      </dsp:nvSpPr>
      <dsp:spPr>
        <a:xfrm>
          <a:off x="0" y="628304"/>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Exposing their genitals after being told it is not ok and receiving consequences</a:t>
          </a:r>
        </a:p>
      </dsp:txBody>
      <dsp:txXfrm>
        <a:off x="0" y="628304"/>
        <a:ext cx="6797675" cy="627614"/>
      </dsp:txXfrm>
    </dsp:sp>
    <dsp:sp modelId="{A555CC17-985F-4DF3-8C01-2A3E78D73020}">
      <dsp:nvSpPr>
        <dsp:cNvPr id="0" name=""/>
        <dsp:cNvSpPr/>
      </dsp:nvSpPr>
      <dsp:spPr>
        <a:xfrm>
          <a:off x="0" y="1255919"/>
          <a:ext cx="6797675" cy="0"/>
        </a:xfrm>
        <a:prstGeom prst="line">
          <a:avLst/>
        </a:prstGeom>
        <a:gradFill rotWithShape="0">
          <a:gsLst>
            <a:gs pos="0">
              <a:schemeClr val="accent2">
                <a:hueOff val="481807"/>
                <a:satOff val="-10941"/>
                <a:lumOff val="6323"/>
                <a:alphaOff val="0"/>
                <a:shade val="85000"/>
                <a:satMod val="130000"/>
              </a:schemeClr>
            </a:gs>
            <a:gs pos="34000">
              <a:schemeClr val="accent2">
                <a:hueOff val="481807"/>
                <a:satOff val="-10941"/>
                <a:lumOff val="6323"/>
                <a:alphaOff val="0"/>
                <a:shade val="87000"/>
                <a:satMod val="125000"/>
              </a:schemeClr>
            </a:gs>
            <a:gs pos="70000">
              <a:schemeClr val="accent2">
                <a:hueOff val="481807"/>
                <a:satOff val="-10941"/>
                <a:lumOff val="6323"/>
                <a:alphaOff val="0"/>
                <a:tint val="100000"/>
                <a:shade val="90000"/>
                <a:satMod val="130000"/>
              </a:schemeClr>
            </a:gs>
            <a:gs pos="100000">
              <a:schemeClr val="accent2">
                <a:hueOff val="481807"/>
                <a:satOff val="-10941"/>
                <a:lumOff val="6323"/>
                <a:alphaOff val="0"/>
                <a:tint val="100000"/>
                <a:shade val="100000"/>
                <a:satMod val="110000"/>
              </a:schemeClr>
            </a:gs>
          </a:gsLst>
          <a:path path="circle">
            <a:fillToRect l="100000" t="100000" r="100000" b="100000"/>
          </a:path>
        </a:gradFill>
        <a:ln w="12700" cap="flat" cmpd="sng" algn="ctr">
          <a:solidFill>
            <a:schemeClr val="accent2">
              <a:hueOff val="481807"/>
              <a:satOff val="-10941"/>
              <a:lumOff val="632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9F306041-D6CD-4299-8C31-0B147A6C1E1E}">
      <dsp:nvSpPr>
        <dsp:cNvPr id="0" name=""/>
        <dsp:cNvSpPr/>
      </dsp:nvSpPr>
      <dsp:spPr>
        <a:xfrm>
          <a:off x="0" y="1255919"/>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Hates their own genitals</a:t>
          </a:r>
        </a:p>
      </dsp:txBody>
      <dsp:txXfrm>
        <a:off x="0" y="1255919"/>
        <a:ext cx="6797675" cy="627614"/>
      </dsp:txXfrm>
    </dsp:sp>
    <dsp:sp modelId="{5E4AEB41-40FA-45C3-8D19-D35870DD0857}">
      <dsp:nvSpPr>
        <dsp:cNvPr id="0" name=""/>
        <dsp:cNvSpPr/>
      </dsp:nvSpPr>
      <dsp:spPr>
        <a:xfrm>
          <a:off x="0" y="1883533"/>
          <a:ext cx="6797675" cy="0"/>
        </a:xfrm>
        <a:prstGeom prst="line">
          <a:avLst/>
        </a:prstGeom>
        <a:gradFill rotWithShape="0">
          <a:gsLst>
            <a:gs pos="0">
              <a:schemeClr val="accent2">
                <a:hueOff val="722711"/>
                <a:satOff val="-16411"/>
                <a:lumOff val="9485"/>
                <a:alphaOff val="0"/>
                <a:shade val="85000"/>
                <a:satMod val="130000"/>
              </a:schemeClr>
            </a:gs>
            <a:gs pos="34000">
              <a:schemeClr val="accent2">
                <a:hueOff val="722711"/>
                <a:satOff val="-16411"/>
                <a:lumOff val="9485"/>
                <a:alphaOff val="0"/>
                <a:shade val="87000"/>
                <a:satMod val="125000"/>
              </a:schemeClr>
            </a:gs>
            <a:gs pos="70000">
              <a:schemeClr val="accent2">
                <a:hueOff val="722711"/>
                <a:satOff val="-16411"/>
                <a:lumOff val="9485"/>
                <a:alphaOff val="0"/>
                <a:tint val="100000"/>
                <a:shade val="90000"/>
                <a:satMod val="130000"/>
              </a:schemeClr>
            </a:gs>
            <a:gs pos="100000">
              <a:schemeClr val="accent2">
                <a:hueOff val="722711"/>
                <a:satOff val="-16411"/>
                <a:lumOff val="9485"/>
                <a:alphaOff val="0"/>
                <a:tint val="100000"/>
                <a:shade val="100000"/>
                <a:satMod val="110000"/>
              </a:schemeClr>
            </a:gs>
          </a:gsLst>
          <a:path path="circle">
            <a:fillToRect l="100000" t="100000" r="100000" b="100000"/>
          </a:path>
        </a:gradFill>
        <a:ln w="12700" cap="flat" cmpd="sng" algn="ctr">
          <a:solidFill>
            <a:schemeClr val="accent2">
              <a:hueOff val="722711"/>
              <a:satOff val="-16411"/>
              <a:lumOff val="9485"/>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45ACD70-1F5E-4A05-BD89-9E54B4BB8325}">
      <dsp:nvSpPr>
        <dsp:cNvPr id="0" name=""/>
        <dsp:cNvSpPr/>
      </dsp:nvSpPr>
      <dsp:spPr>
        <a:xfrm>
          <a:off x="0" y="1883533"/>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Hates their own gender/sex</a:t>
          </a:r>
        </a:p>
      </dsp:txBody>
      <dsp:txXfrm>
        <a:off x="0" y="1883533"/>
        <a:ext cx="6797675" cy="627614"/>
      </dsp:txXfrm>
    </dsp:sp>
    <dsp:sp modelId="{6B64D97C-C015-4C50-B8C3-D63A2D610CE5}">
      <dsp:nvSpPr>
        <dsp:cNvPr id="0" name=""/>
        <dsp:cNvSpPr/>
      </dsp:nvSpPr>
      <dsp:spPr>
        <a:xfrm>
          <a:off x="0" y="2511148"/>
          <a:ext cx="6797675" cy="0"/>
        </a:xfrm>
        <a:prstGeom prst="line">
          <a:avLst/>
        </a:prstGeom>
        <a:gradFill rotWithShape="0">
          <a:gsLst>
            <a:gs pos="0">
              <a:schemeClr val="accent2">
                <a:hueOff val="963615"/>
                <a:satOff val="-21881"/>
                <a:lumOff val="12646"/>
                <a:alphaOff val="0"/>
                <a:shade val="85000"/>
                <a:satMod val="130000"/>
              </a:schemeClr>
            </a:gs>
            <a:gs pos="34000">
              <a:schemeClr val="accent2">
                <a:hueOff val="963615"/>
                <a:satOff val="-21881"/>
                <a:lumOff val="12646"/>
                <a:alphaOff val="0"/>
                <a:shade val="87000"/>
                <a:satMod val="125000"/>
              </a:schemeClr>
            </a:gs>
            <a:gs pos="70000">
              <a:schemeClr val="accent2">
                <a:hueOff val="963615"/>
                <a:satOff val="-21881"/>
                <a:lumOff val="12646"/>
                <a:alphaOff val="0"/>
                <a:tint val="100000"/>
                <a:shade val="90000"/>
                <a:satMod val="130000"/>
              </a:schemeClr>
            </a:gs>
            <a:gs pos="100000">
              <a:schemeClr val="accent2">
                <a:hueOff val="963615"/>
                <a:satOff val="-21881"/>
                <a:lumOff val="12646"/>
                <a:alphaOff val="0"/>
                <a:tint val="100000"/>
                <a:shade val="100000"/>
                <a:satMod val="110000"/>
              </a:schemeClr>
            </a:gs>
          </a:gsLst>
          <a:path path="circle">
            <a:fillToRect l="100000" t="100000" r="100000" b="100000"/>
          </a:path>
        </a:gradFill>
        <a:ln w="12700" cap="flat" cmpd="sng" algn="ctr">
          <a:solidFill>
            <a:schemeClr val="accent2">
              <a:hueOff val="963615"/>
              <a:satOff val="-21881"/>
              <a:lumOff val="12646"/>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3E2720BC-C236-4C95-A214-147D1EB49A7C}">
      <dsp:nvSpPr>
        <dsp:cNvPr id="0" name=""/>
        <dsp:cNvSpPr/>
      </dsp:nvSpPr>
      <dsp:spPr>
        <a:xfrm>
          <a:off x="0" y="2511148"/>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Refuses to leave people alone when they’re in the bathroom</a:t>
          </a:r>
        </a:p>
      </dsp:txBody>
      <dsp:txXfrm>
        <a:off x="0" y="2511148"/>
        <a:ext cx="6797675" cy="627614"/>
      </dsp:txXfrm>
    </dsp:sp>
    <dsp:sp modelId="{4525CE93-53EA-4254-8BFA-112262FB5754}">
      <dsp:nvSpPr>
        <dsp:cNvPr id="0" name=""/>
        <dsp:cNvSpPr/>
      </dsp:nvSpPr>
      <dsp:spPr>
        <a:xfrm>
          <a:off x="0" y="3138763"/>
          <a:ext cx="6797675" cy="0"/>
        </a:xfrm>
        <a:prstGeom prst="line">
          <a:avLst/>
        </a:prstGeom>
        <a:gradFill rotWithShape="0">
          <a:gsLst>
            <a:gs pos="0">
              <a:schemeClr val="accent2">
                <a:hueOff val="1204518"/>
                <a:satOff val="-27351"/>
                <a:lumOff val="15808"/>
                <a:alphaOff val="0"/>
                <a:shade val="85000"/>
                <a:satMod val="130000"/>
              </a:schemeClr>
            </a:gs>
            <a:gs pos="34000">
              <a:schemeClr val="accent2">
                <a:hueOff val="1204518"/>
                <a:satOff val="-27351"/>
                <a:lumOff val="15808"/>
                <a:alphaOff val="0"/>
                <a:shade val="87000"/>
                <a:satMod val="125000"/>
              </a:schemeClr>
            </a:gs>
            <a:gs pos="70000">
              <a:schemeClr val="accent2">
                <a:hueOff val="1204518"/>
                <a:satOff val="-27351"/>
                <a:lumOff val="15808"/>
                <a:alphaOff val="0"/>
                <a:tint val="100000"/>
                <a:shade val="90000"/>
                <a:satMod val="130000"/>
              </a:schemeClr>
            </a:gs>
            <a:gs pos="100000">
              <a:schemeClr val="accent2">
                <a:hueOff val="1204518"/>
                <a:satOff val="-27351"/>
                <a:lumOff val="15808"/>
                <a:alphaOff val="0"/>
                <a:tint val="100000"/>
                <a:shade val="100000"/>
                <a:satMod val="110000"/>
              </a:schemeClr>
            </a:gs>
          </a:gsLst>
          <a:path path="circle">
            <a:fillToRect l="100000" t="100000" r="100000" b="100000"/>
          </a:path>
        </a:gradFill>
        <a:ln w="12700" cap="flat" cmpd="sng" algn="ctr">
          <a:solidFill>
            <a:schemeClr val="accent2">
              <a:hueOff val="1204518"/>
              <a:satOff val="-27351"/>
              <a:lumOff val="15808"/>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6D851AC5-048A-4001-84BE-BEE0CF4BB6F2}">
      <dsp:nvSpPr>
        <dsp:cNvPr id="0" name=""/>
        <dsp:cNvSpPr/>
      </dsp:nvSpPr>
      <dsp:spPr>
        <a:xfrm>
          <a:off x="0" y="3138763"/>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Smearing of feces or urinating purposely in areas outside the bathroom</a:t>
          </a:r>
        </a:p>
      </dsp:txBody>
      <dsp:txXfrm>
        <a:off x="0" y="3138763"/>
        <a:ext cx="6797675" cy="627614"/>
      </dsp:txXfrm>
    </dsp:sp>
    <dsp:sp modelId="{2D69F43D-DA3F-473A-8EB9-71DB0DAA105C}">
      <dsp:nvSpPr>
        <dsp:cNvPr id="0" name=""/>
        <dsp:cNvSpPr/>
      </dsp:nvSpPr>
      <dsp:spPr>
        <a:xfrm>
          <a:off x="0" y="3766378"/>
          <a:ext cx="6797675" cy="0"/>
        </a:xfrm>
        <a:prstGeom prst="line">
          <a:avLst/>
        </a:prstGeom>
        <a:gradFill rotWithShape="0">
          <a:gsLst>
            <a:gs pos="0">
              <a:schemeClr val="accent2">
                <a:hueOff val="1445422"/>
                <a:satOff val="-32822"/>
                <a:lumOff val="18970"/>
                <a:alphaOff val="0"/>
                <a:shade val="85000"/>
                <a:satMod val="130000"/>
              </a:schemeClr>
            </a:gs>
            <a:gs pos="34000">
              <a:schemeClr val="accent2">
                <a:hueOff val="1445422"/>
                <a:satOff val="-32822"/>
                <a:lumOff val="18970"/>
                <a:alphaOff val="0"/>
                <a:shade val="87000"/>
                <a:satMod val="125000"/>
              </a:schemeClr>
            </a:gs>
            <a:gs pos="70000">
              <a:schemeClr val="accent2">
                <a:hueOff val="1445422"/>
                <a:satOff val="-32822"/>
                <a:lumOff val="18970"/>
                <a:alphaOff val="0"/>
                <a:tint val="100000"/>
                <a:shade val="90000"/>
                <a:satMod val="130000"/>
              </a:schemeClr>
            </a:gs>
            <a:gs pos="100000">
              <a:schemeClr val="accent2">
                <a:hueOff val="1445422"/>
                <a:satOff val="-32822"/>
                <a:lumOff val="18970"/>
                <a:alphaOff val="0"/>
                <a:tint val="100000"/>
                <a:shade val="100000"/>
                <a:satMod val="110000"/>
              </a:schemeClr>
            </a:gs>
          </a:gsLst>
          <a:path path="circle">
            <a:fillToRect l="100000" t="100000" r="100000" b="100000"/>
          </a:path>
        </a:gradFill>
        <a:ln w="12700" cap="flat" cmpd="sng" algn="ctr">
          <a:solidFill>
            <a:schemeClr val="accent2">
              <a:hueOff val="1445422"/>
              <a:satOff val="-32822"/>
              <a:lumOff val="1897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FD06912C-0CBE-4D33-826C-DD6902016177}">
      <dsp:nvSpPr>
        <dsp:cNvPr id="0" name=""/>
        <dsp:cNvSpPr/>
      </dsp:nvSpPr>
      <dsp:spPr>
        <a:xfrm>
          <a:off x="0" y="3766378"/>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“Humping” the furniture, animals or other children</a:t>
          </a:r>
        </a:p>
      </dsp:txBody>
      <dsp:txXfrm>
        <a:off x="0" y="3766378"/>
        <a:ext cx="6797675" cy="627614"/>
      </dsp:txXfrm>
    </dsp:sp>
    <dsp:sp modelId="{0F833D2E-9194-43F6-A889-4CC31DEE6197}">
      <dsp:nvSpPr>
        <dsp:cNvPr id="0" name=""/>
        <dsp:cNvSpPr/>
      </dsp:nvSpPr>
      <dsp:spPr>
        <a:xfrm>
          <a:off x="0" y="4393992"/>
          <a:ext cx="6797675" cy="0"/>
        </a:xfrm>
        <a:prstGeom prst="line">
          <a:avLst/>
        </a:prstGeom>
        <a:gradFill rotWithShape="0">
          <a:gsLst>
            <a:gs pos="0">
              <a:schemeClr val="accent2">
                <a:hueOff val="1686325"/>
                <a:satOff val="-38292"/>
                <a:lumOff val="22131"/>
                <a:alphaOff val="0"/>
                <a:shade val="85000"/>
                <a:satMod val="130000"/>
              </a:schemeClr>
            </a:gs>
            <a:gs pos="34000">
              <a:schemeClr val="accent2">
                <a:hueOff val="1686325"/>
                <a:satOff val="-38292"/>
                <a:lumOff val="22131"/>
                <a:alphaOff val="0"/>
                <a:shade val="87000"/>
                <a:satMod val="125000"/>
              </a:schemeClr>
            </a:gs>
            <a:gs pos="70000">
              <a:schemeClr val="accent2">
                <a:hueOff val="1686325"/>
                <a:satOff val="-38292"/>
                <a:lumOff val="22131"/>
                <a:alphaOff val="0"/>
                <a:tint val="100000"/>
                <a:shade val="90000"/>
                <a:satMod val="130000"/>
              </a:schemeClr>
            </a:gs>
            <a:gs pos="100000">
              <a:schemeClr val="accent2">
                <a:hueOff val="1686325"/>
                <a:satOff val="-38292"/>
                <a:lumOff val="22131"/>
                <a:alphaOff val="0"/>
                <a:tint val="100000"/>
                <a:shade val="100000"/>
                <a:satMod val="110000"/>
              </a:schemeClr>
            </a:gs>
          </a:gsLst>
          <a:path path="circle">
            <a:fillToRect l="100000" t="100000" r="100000" b="100000"/>
          </a:path>
        </a:gradFill>
        <a:ln w="12700" cap="flat" cmpd="sng" algn="ctr">
          <a:solidFill>
            <a:schemeClr val="accent2">
              <a:hueOff val="1686325"/>
              <a:satOff val="-38292"/>
              <a:lumOff val="22131"/>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896FAE2-7273-4B02-B83E-C21EF980C885}">
      <dsp:nvSpPr>
        <dsp:cNvPr id="0" name=""/>
        <dsp:cNvSpPr/>
      </dsp:nvSpPr>
      <dsp:spPr>
        <a:xfrm>
          <a:off x="0" y="4393992"/>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Forcing or manipulating others to have sex</a:t>
          </a:r>
        </a:p>
      </dsp:txBody>
      <dsp:txXfrm>
        <a:off x="0" y="4393992"/>
        <a:ext cx="6797675" cy="627614"/>
      </dsp:txXfrm>
    </dsp:sp>
    <dsp:sp modelId="{E11021E3-89BA-496C-A346-DF343BF1BE81}">
      <dsp:nvSpPr>
        <dsp:cNvPr id="0" name=""/>
        <dsp:cNvSpPr/>
      </dsp:nvSpPr>
      <dsp:spPr>
        <a:xfrm>
          <a:off x="0" y="5021607"/>
          <a:ext cx="6797675" cy="0"/>
        </a:xfrm>
        <a:prstGeom prst="line">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w="12700" cap="flat" cmpd="sng" algn="ctr">
          <a:solidFill>
            <a:schemeClr val="accent2">
              <a:hueOff val="1927229"/>
              <a:satOff val="-43762"/>
              <a:lumOff val="2529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A81AB96-4842-40F2-8BDA-9961393F2B98}">
      <dsp:nvSpPr>
        <dsp:cNvPr id="0" name=""/>
        <dsp:cNvSpPr/>
      </dsp:nvSpPr>
      <dsp:spPr>
        <a:xfrm>
          <a:off x="0" y="5021607"/>
          <a:ext cx="6797675" cy="6276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a:t>Inability to stop engaging in sexual behaviors</a:t>
          </a:r>
        </a:p>
      </dsp:txBody>
      <dsp:txXfrm>
        <a:off x="0" y="5021607"/>
        <a:ext cx="6797675" cy="627614"/>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809D94-8684-4B71-B2D9-7854E55B26DB}">
      <dsp:nvSpPr>
        <dsp:cNvPr id="0" name=""/>
        <dsp:cNvSpPr/>
      </dsp:nvSpPr>
      <dsp:spPr>
        <a:xfrm>
          <a:off x="2592353" y="-53889"/>
          <a:ext cx="4934653" cy="4934653"/>
        </a:xfrm>
        <a:prstGeom prst="circularArrow">
          <a:avLst>
            <a:gd name="adj1" fmla="val 5544"/>
            <a:gd name="adj2" fmla="val 330680"/>
            <a:gd name="adj3" fmla="val 14744336"/>
            <a:gd name="adj4" fmla="val 16820482"/>
            <a:gd name="adj5" fmla="val 5757"/>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2896CD-F444-4F69-ABB8-1B172BFEA5D4}">
      <dsp:nvSpPr>
        <dsp:cNvPr id="0" name=""/>
        <dsp:cNvSpPr/>
      </dsp:nvSpPr>
      <dsp:spPr>
        <a:xfrm>
          <a:off x="4417338" y="152"/>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Comfort</a:t>
          </a:r>
        </a:p>
      </dsp:txBody>
      <dsp:txXfrm>
        <a:off x="4448695" y="31509"/>
        <a:ext cx="1221970" cy="579628"/>
      </dsp:txXfrm>
    </dsp:sp>
    <dsp:sp modelId="{D36362CF-ED8B-4DFF-957A-0C3C69AAB55A}">
      <dsp:nvSpPr>
        <dsp:cNvPr id="0" name=""/>
        <dsp:cNvSpPr/>
      </dsp:nvSpPr>
      <dsp:spPr>
        <a:xfrm>
          <a:off x="5769975" y="492471"/>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Reassure</a:t>
          </a:r>
        </a:p>
      </dsp:txBody>
      <dsp:txXfrm>
        <a:off x="5801332" y="523828"/>
        <a:ext cx="1221970" cy="579628"/>
      </dsp:txXfrm>
    </dsp:sp>
    <dsp:sp modelId="{6A71E0FA-59B3-448A-A2A8-0B316481FB6F}">
      <dsp:nvSpPr>
        <dsp:cNvPr id="0" name=""/>
        <dsp:cNvSpPr/>
      </dsp:nvSpPr>
      <dsp:spPr>
        <a:xfrm>
          <a:off x="6489698" y="1739069"/>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Manage Reactions</a:t>
          </a:r>
        </a:p>
      </dsp:txBody>
      <dsp:txXfrm>
        <a:off x="6521055" y="1770426"/>
        <a:ext cx="1221970" cy="579628"/>
      </dsp:txXfrm>
    </dsp:sp>
    <dsp:sp modelId="{14D7D28E-DAAA-4136-B785-0272160C6C94}">
      <dsp:nvSpPr>
        <dsp:cNvPr id="0" name=""/>
        <dsp:cNvSpPr/>
      </dsp:nvSpPr>
      <dsp:spPr>
        <a:xfrm>
          <a:off x="6239741" y="3156647"/>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Do Not Force</a:t>
          </a:r>
        </a:p>
      </dsp:txBody>
      <dsp:txXfrm>
        <a:off x="6271098" y="3188004"/>
        <a:ext cx="1221970" cy="579628"/>
      </dsp:txXfrm>
    </dsp:sp>
    <dsp:sp modelId="{3B6535E1-AA4F-41F8-8A42-A9F465097D05}">
      <dsp:nvSpPr>
        <dsp:cNvPr id="0" name=""/>
        <dsp:cNvSpPr/>
      </dsp:nvSpPr>
      <dsp:spPr>
        <a:xfrm>
          <a:off x="5137061" y="4081905"/>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dirty="0"/>
            <a:t>Use The Child’s Terms/</a:t>
          </a:r>
          <a:br>
            <a:rPr lang="en-US" sz="1500" kern="1200" dirty="0"/>
          </a:br>
          <a:r>
            <a:rPr lang="en-US" sz="1500" kern="1200" dirty="0"/>
            <a:t>Language</a:t>
          </a:r>
        </a:p>
      </dsp:txBody>
      <dsp:txXfrm>
        <a:off x="5168418" y="4113262"/>
        <a:ext cx="1221970" cy="579628"/>
      </dsp:txXfrm>
    </dsp:sp>
    <dsp:sp modelId="{AE404849-6085-4927-AAFC-BAA78599C0E2}">
      <dsp:nvSpPr>
        <dsp:cNvPr id="0" name=""/>
        <dsp:cNvSpPr/>
      </dsp:nvSpPr>
      <dsp:spPr>
        <a:xfrm>
          <a:off x="3697615" y="4081905"/>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No “Why” Questions</a:t>
          </a:r>
        </a:p>
      </dsp:txBody>
      <dsp:txXfrm>
        <a:off x="3728972" y="4113262"/>
        <a:ext cx="1221970" cy="579628"/>
      </dsp:txXfrm>
    </dsp:sp>
    <dsp:sp modelId="{AD5C2DD2-BB6E-4FCF-AD9F-55A3484B973A}">
      <dsp:nvSpPr>
        <dsp:cNvPr id="0" name=""/>
        <dsp:cNvSpPr/>
      </dsp:nvSpPr>
      <dsp:spPr>
        <a:xfrm>
          <a:off x="2594935" y="3156647"/>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Be Honest</a:t>
          </a:r>
        </a:p>
      </dsp:txBody>
      <dsp:txXfrm>
        <a:off x="2626292" y="3188004"/>
        <a:ext cx="1221970" cy="579628"/>
      </dsp:txXfrm>
    </dsp:sp>
    <dsp:sp modelId="{F83097EB-DB72-4753-AD29-E33BED9F3132}">
      <dsp:nvSpPr>
        <dsp:cNvPr id="0" name=""/>
        <dsp:cNvSpPr/>
      </dsp:nvSpPr>
      <dsp:spPr>
        <a:xfrm>
          <a:off x="2344977" y="1739069"/>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Offer Support</a:t>
          </a:r>
        </a:p>
      </dsp:txBody>
      <dsp:txXfrm>
        <a:off x="2376334" y="1770426"/>
        <a:ext cx="1221970" cy="579628"/>
      </dsp:txXfrm>
    </dsp:sp>
    <dsp:sp modelId="{D8435C38-14CD-48A0-8B70-A8597D5F5AD8}">
      <dsp:nvSpPr>
        <dsp:cNvPr id="0" name=""/>
        <dsp:cNvSpPr/>
      </dsp:nvSpPr>
      <dsp:spPr>
        <a:xfrm>
          <a:off x="3064701" y="492471"/>
          <a:ext cx="1284684" cy="642342"/>
        </a:xfrm>
        <a:prstGeom prst="roundRect">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n-US" sz="1500" kern="1200"/>
            <a:t>REPORT</a:t>
          </a:r>
        </a:p>
      </dsp:txBody>
      <dsp:txXfrm>
        <a:off x="3096058" y="523828"/>
        <a:ext cx="1221970" cy="57962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AD2D36-B5C5-44A6-85F0-D15D58B3A651}">
      <dsp:nvSpPr>
        <dsp:cNvPr id="0" name=""/>
        <dsp:cNvSpPr/>
      </dsp:nvSpPr>
      <dsp:spPr>
        <a:xfrm>
          <a:off x="0" y="801755"/>
          <a:ext cx="6797675" cy="10080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AAD70F72-9CF8-4C90-8731-E4502FF9FD54}">
      <dsp:nvSpPr>
        <dsp:cNvPr id="0" name=""/>
        <dsp:cNvSpPr/>
      </dsp:nvSpPr>
      <dsp:spPr>
        <a:xfrm>
          <a:off x="339883" y="211355"/>
          <a:ext cx="4758372" cy="1180800"/>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778000">
            <a:lnSpc>
              <a:spcPct val="90000"/>
            </a:lnSpc>
            <a:spcBef>
              <a:spcPct val="0"/>
            </a:spcBef>
            <a:spcAft>
              <a:spcPct val="35000"/>
            </a:spcAft>
            <a:buNone/>
          </a:pPr>
          <a:r>
            <a:rPr lang="en-US" sz="4000" kern="1200"/>
            <a:t>Substance abuse</a:t>
          </a:r>
        </a:p>
      </dsp:txBody>
      <dsp:txXfrm>
        <a:off x="397525" y="268997"/>
        <a:ext cx="4643088" cy="1065516"/>
      </dsp:txXfrm>
    </dsp:sp>
    <dsp:sp modelId="{58554368-E8F8-4C6B-86E0-56BE60278E39}">
      <dsp:nvSpPr>
        <dsp:cNvPr id="0" name=""/>
        <dsp:cNvSpPr/>
      </dsp:nvSpPr>
      <dsp:spPr>
        <a:xfrm>
          <a:off x="0" y="2616156"/>
          <a:ext cx="6797675" cy="1008000"/>
        </a:xfrm>
        <a:prstGeom prst="rect">
          <a:avLst/>
        </a:prstGeom>
        <a:solidFill>
          <a:schemeClr val="lt1">
            <a:alpha val="90000"/>
            <a:hueOff val="0"/>
            <a:satOff val="0"/>
            <a:lumOff val="0"/>
            <a:alphaOff val="0"/>
          </a:schemeClr>
        </a:solidFill>
        <a:ln w="12700" cap="flat" cmpd="sng" algn="ctr">
          <a:solidFill>
            <a:schemeClr val="accent2">
              <a:hueOff val="963615"/>
              <a:satOff val="-21881"/>
              <a:lumOff val="12646"/>
              <a:alphaOff val="0"/>
            </a:schemeClr>
          </a:solidFill>
          <a:prstDash val="solid"/>
        </a:ln>
        <a:effectLst/>
      </dsp:spPr>
      <dsp:style>
        <a:lnRef idx="1">
          <a:scrgbClr r="0" g="0" b="0"/>
        </a:lnRef>
        <a:fillRef idx="1">
          <a:scrgbClr r="0" g="0" b="0"/>
        </a:fillRef>
        <a:effectRef idx="0">
          <a:scrgbClr r="0" g="0" b="0"/>
        </a:effectRef>
        <a:fontRef idx="minor"/>
      </dsp:style>
    </dsp:sp>
    <dsp:sp modelId="{108ECDA2-573B-483C-BBA4-8F66002C7FEE}">
      <dsp:nvSpPr>
        <dsp:cNvPr id="0" name=""/>
        <dsp:cNvSpPr/>
      </dsp:nvSpPr>
      <dsp:spPr>
        <a:xfrm>
          <a:off x="339883" y="2025756"/>
          <a:ext cx="4758372" cy="1180800"/>
        </a:xfrm>
        <a:prstGeom prst="roundRect">
          <a:avLst/>
        </a:prstGeom>
        <a:gradFill rotWithShape="0">
          <a:gsLst>
            <a:gs pos="0">
              <a:schemeClr val="accent2">
                <a:hueOff val="963615"/>
                <a:satOff val="-21881"/>
                <a:lumOff val="12646"/>
                <a:alphaOff val="0"/>
                <a:shade val="85000"/>
                <a:satMod val="130000"/>
              </a:schemeClr>
            </a:gs>
            <a:gs pos="34000">
              <a:schemeClr val="accent2">
                <a:hueOff val="963615"/>
                <a:satOff val="-21881"/>
                <a:lumOff val="12646"/>
                <a:alphaOff val="0"/>
                <a:shade val="87000"/>
                <a:satMod val="125000"/>
              </a:schemeClr>
            </a:gs>
            <a:gs pos="70000">
              <a:schemeClr val="accent2">
                <a:hueOff val="963615"/>
                <a:satOff val="-21881"/>
                <a:lumOff val="12646"/>
                <a:alphaOff val="0"/>
                <a:tint val="100000"/>
                <a:shade val="90000"/>
                <a:satMod val="130000"/>
              </a:schemeClr>
            </a:gs>
            <a:gs pos="100000">
              <a:schemeClr val="accent2">
                <a:hueOff val="963615"/>
                <a:satOff val="-21881"/>
                <a:lumOff val="1264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778000">
            <a:lnSpc>
              <a:spcPct val="90000"/>
            </a:lnSpc>
            <a:spcBef>
              <a:spcPct val="0"/>
            </a:spcBef>
            <a:spcAft>
              <a:spcPct val="35000"/>
            </a:spcAft>
            <a:buNone/>
          </a:pPr>
          <a:r>
            <a:rPr lang="en-US" sz="4000" kern="1200"/>
            <a:t>Eating Disorders</a:t>
          </a:r>
        </a:p>
      </dsp:txBody>
      <dsp:txXfrm>
        <a:off x="397525" y="2083398"/>
        <a:ext cx="4643088" cy="1065516"/>
      </dsp:txXfrm>
    </dsp:sp>
    <dsp:sp modelId="{29B54D10-2F86-460D-BA27-2273E8660D16}">
      <dsp:nvSpPr>
        <dsp:cNvPr id="0" name=""/>
        <dsp:cNvSpPr/>
      </dsp:nvSpPr>
      <dsp:spPr>
        <a:xfrm>
          <a:off x="0" y="4430556"/>
          <a:ext cx="6797675" cy="1008000"/>
        </a:xfrm>
        <a:prstGeom prst="rect">
          <a:avLst/>
        </a:prstGeom>
        <a:solidFill>
          <a:schemeClr val="lt1">
            <a:alpha val="90000"/>
            <a:hueOff val="0"/>
            <a:satOff val="0"/>
            <a:lumOff val="0"/>
            <a:alphaOff val="0"/>
          </a:schemeClr>
        </a:solidFill>
        <a:ln w="12700" cap="flat" cmpd="sng" algn="ctr">
          <a:solidFill>
            <a:schemeClr val="accent2">
              <a:hueOff val="1927229"/>
              <a:satOff val="-43762"/>
              <a:lumOff val="25293"/>
              <a:alphaOff val="0"/>
            </a:schemeClr>
          </a:solidFill>
          <a:prstDash val="solid"/>
        </a:ln>
        <a:effectLst/>
      </dsp:spPr>
      <dsp:style>
        <a:lnRef idx="1">
          <a:scrgbClr r="0" g="0" b="0"/>
        </a:lnRef>
        <a:fillRef idx="1">
          <a:scrgbClr r="0" g="0" b="0"/>
        </a:fillRef>
        <a:effectRef idx="0">
          <a:scrgbClr r="0" g="0" b="0"/>
        </a:effectRef>
        <a:fontRef idx="minor"/>
      </dsp:style>
    </dsp:sp>
    <dsp:sp modelId="{DAB6DDBB-0701-4535-9A2B-F93861E0DE2D}">
      <dsp:nvSpPr>
        <dsp:cNvPr id="0" name=""/>
        <dsp:cNvSpPr/>
      </dsp:nvSpPr>
      <dsp:spPr>
        <a:xfrm>
          <a:off x="339883" y="3840156"/>
          <a:ext cx="4758372" cy="1180800"/>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778000">
            <a:lnSpc>
              <a:spcPct val="90000"/>
            </a:lnSpc>
            <a:spcBef>
              <a:spcPct val="0"/>
            </a:spcBef>
            <a:spcAft>
              <a:spcPct val="35000"/>
            </a:spcAft>
            <a:buNone/>
          </a:pPr>
          <a:r>
            <a:rPr lang="en-US" sz="4000" kern="1200"/>
            <a:t>Sexual Risk Behavior</a:t>
          </a:r>
        </a:p>
      </dsp:txBody>
      <dsp:txXfrm>
        <a:off x="397525" y="3897798"/>
        <a:ext cx="4643088" cy="1065516"/>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3711C6-5B29-449E-B319-726AC1F59B87}">
      <dsp:nvSpPr>
        <dsp:cNvPr id="0" name=""/>
        <dsp:cNvSpPr/>
      </dsp:nvSpPr>
      <dsp:spPr>
        <a:xfrm>
          <a:off x="0" y="650016"/>
          <a:ext cx="6797675" cy="1083600"/>
        </a:xfrm>
        <a:prstGeom prst="rect">
          <a:avLst/>
        </a:prstGeom>
        <a:solidFill>
          <a:schemeClr val="lt1">
            <a:alpha val="90000"/>
            <a:hueOff val="0"/>
            <a:satOff val="0"/>
            <a:lumOff val="0"/>
            <a:alphaOff val="0"/>
          </a:schemeClr>
        </a:solidFill>
        <a:ln w="12700"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14314D0-0663-4CE9-9E60-0118D437A6E6}">
      <dsp:nvSpPr>
        <dsp:cNvPr id="0" name=""/>
        <dsp:cNvSpPr/>
      </dsp:nvSpPr>
      <dsp:spPr>
        <a:xfrm>
          <a:off x="339883" y="15336"/>
          <a:ext cx="4758372" cy="1269360"/>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911350">
            <a:lnSpc>
              <a:spcPct val="90000"/>
            </a:lnSpc>
            <a:spcBef>
              <a:spcPct val="0"/>
            </a:spcBef>
            <a:spcAft>
              <a:spcPct val="35000"/>
            </a:spcAft>
            <a:buNone/>
          </a:pPr>
          <a:r>
            <a:rPr lang="en-US" sz="4300" kern="1200"/>
            <a:t>Relationship Issues</a:t>
          </a:r>
        </a:p>
      </dsp:txBody>
      <dsp:txXfrm>
        <a:off x="401848" y="77301"/>
        <a:ext cx="4634442" cy="1145430"/>
      </dsp:txXfrm>
    </dsp:sp>
    <dsp:sp modelId="{A155D493-AEFF-4A42-84F6-924A1A4100F8}">
      <dsp:nvSpPr>
        <dsp:cNvPr id="0" name=""/>
        <dsp:cNvSpPr/>
      </dsp:nvSpPr>
      <dsp:spPr>
        <a:xfrm>
          <a:off x="0" y="2600496"/>
          <a:ext cx="6797675" cy="1083600"/>
        </a:xfrm>
        <a:prstGeom prst="rect">
          <a:avLst/>
        </a:prstGeom>
        <a:solidFill>
          <a:schemeClr val="lt1">
            <a:alpha val="90000"/>
            <a:hueOff val="0"/>
            <a:satOff val="0"/>
            <a:lumOff val="0"/>
            <a:alphaOff val="0"/>
          </a:schemeClr>
        </a:solidFill>
        <a:ln w="12700" cap="flat" cmpd="sng" algn="ctr">
          <a:solidFill>
            <a:schemeClr val="accent2">
              <a:hueOff val="963615"/>
              <a:satOff val="-21881"/>
              <a:lumOff val="12646"/>
              <a:alphaOff val="0"/>
            </a:schemeClr>
          </a:solidFill>
          <a:prstDash val="solid"/>
        </a:ln>
        <a:effectLst/>
      </dsp:spPr>
      <dsp:style>
        <a:lnRef idx="1">
          <a:scrgbClr r="0" g="0" b="0"/>
        </a:lnRef>
        <a:fillRef idx="1">
          <a:scrgbClr r="0" g="0" b="0"/>
        </a:fillRef>
        <a:effectRef idx="0">
          <a:scrgbClr r="0" g="0" b="0"/>
        </a:effectRef>
        <a:fontRef idx="minor"/>
      </dsp:style>
    </dsp:sp>
    <dsp:sp modelId="{E53841BD-8CED-4363-A02C-26CCE42C2F3F}">
      <dsp:nvSpPr>
        <dsp:cNvPr id="0" name=""/>
        <dsp:cNvSpPr/>
      </dsp:nvSpPr>
      <dsp:spPr>
        <a:xfrm>
          <a:off x="339883" y="1965816"/>
          <a:ext cx="4758372" cy="1269360"/>
        </a:xfrm>
        <a:prstGeom prst="roundRect">
          <a:avLst/>
        </a:prstGeom>
        <a:gradFill rotWithShape="0">
          <a:gsLst>
            <a:gs pos="0">
              <a:schemeClr val="accent2">
                <a:hueOff val="963615"/>
                <a:satOff val="-21881"/>
                <a:lumOff val="12646"/>
                <a:alphaOff val="0"/>
                <a:shade val="85000"/>
                <a:satMod val="130000"/>
              </a:schemeClr>
            </a:gs>
            <a:gs pos="34000">
              <a:schemeClr val="accent2">
                <a:hueOff val="963615"/>
                <a:satOff val="-21881"/>
                <a:lumOff val="12646"/>
                <a:alphaOff val="0"/>
                <a:shade val="87000"/>
                <a:satMod val="125000"/>
              </a:schemeClr>
            </a:gs>
            <a:gs pos="70000">
              <a:schemeClr val="accent2">
                <a:hueOff val="963615"/>
                <a:satOff val="-21881"/>
                <a:lumOff val="12646"/>
                <a:alphaOff val="0"/>
                <a:tint val="100000"/>
                <a:shade val="90000"/>
                <a:satMod val="130000"/>
              </a:schemeClr>
            </a:gs>
            <a:gs pos="100000">
              <a:schemeClr val="accent2">
                <a:hueOff val="963615"/>
                <a:satOff val="-21881"/>
                <a:lumOff val="12646"/>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911350">
            <a:lnSpc>
              <a:spcPct val="90000"/>
            </a:lnSpc>
            <a:spcBef>
              <a:spcPct val="0"/>
            </a:spcBef>
            <a:spcAft>
              <a:spcPct val="35000"/>
            </a:spcAft>
            <a:buNone/>
          </a:pPr>
          <a:r>
            <a:rPr lang="en-US" sz="4300" kern="1200"/>
            <a:t>Sexual Dysfunction</a:t>
          </a:r>
        </a:p>
      </dsp:txBody>
      <dsp:txXfrm>
        <a:off x="401848" y="2027781"/>
        <a:ext cx="4634442" cy="1145430"/>
      </dsp:txXfrm>
    </dsp:sp>
    <dsp:sp modelId="{E7370B0B-4974-40D9-A249-C79928E60FBD}">
      <dsp:nvSpPr>
        <dsp:cNvPr id="0" name=""/>
        <dsp:cNvSpPr/>
      </dsp:nvSpPr>
      <dsp:spPr>
        <a:xfrm>
          <a:off x="0" y="4550976"/>
          <a:ext cx="6797675" cy="1083600"/>
        </a:xfrm>
        <a:prstGeom prst="rect">
          <a:avLst/>
        </a:prstGeom>
        <a:solidFill>
          <a:schemeClr val="lt1">
            <a:alpha val="90000"/>
            <a:hueOff val="0"/>
            <a:satOff val="0"/>
            <a:lumOff val="0"/>
            <a:alphaOff val="0"/>
          </a:schemeClr>
        </a:solidFill>
        <a:ln w="12700" cap="flat" cmpd="sng" algn="ctr">
          <a:solidFill>
            <a:schemeClr val="accent2">
              <a:hueOff val="1927229"/>
              <a:satOff val="-43762"/>
              <a:lumOff val="25293"/>
              <a:alphaOff val="0"/>
            </a:schemeClr>
          </a:solidFill>
          <a:prstDash val="solid"/>
        </a:ln>
        <a:effectLst/>
      </dsp:spPr>
      <dsp:style>
        <a:lnRef idx="1">
          <a:scrgbClr r="0" g="0" b="0"/>
        </a:lnRef>
        <a:fillRef idx="1">
          <a:scrgbClr r="0" g="0" b="0"/>
        </a:fillRef>
        <a:effectRef idx="0">
          <a:scrgbClr r="0" g="0" b="0"/>
        </a:effectRef>
        <a:fontRef idx="minor"/>
      </dsp:style>
    </dsp:sp>
    <dsp:sp modelId="{3B5F8D02-781C-4BCF-9ABE-68761252D825}">
      <dsp:nvSpPr>
        <dsp:cNvPr id="0" name=""/>
        <dsp:cNvSpPr/>
      </dsp:nvSpPr>
      <dsp:spPr>
        <a:xfrm>
          <a:off x="339883" y="3916296"/>
          <a:ext cx="4758372" cy="1269360"/>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9855" tIns="0" rIns="179855" bIns="0" numCol="1" spcCol="1270" anchor="ctr" anchorCtr="0">
          <a:noAutofit/>
        </a:bodyPr>
        <a:lstStyle/>
        <a:p>
          <a:pPr marL="0" lvl="0" indent="0" algn="l" defTabSz="1911350">
            <a:lnSpc>
              <a:spcPct val="90000"/>
            </a:lnSpc>
            <a:spcBef>
              <a:spcPct val="0"/>
            </a:spcBef>
            <a:spcAft>
              <a:spcPct val="35000"/>
            </a:spcAft>
            <a:buNone/>
          </a:pPr>
          <a:r>
            <a:rPr lang="en-US" sz="4300" kern="1200"/>
            <a:t>Revictimization</a:t>
          </a:r>
        </a:p>
      </dsp:txBody>
      <dsp:txXfrm>
        <a:off x="401848" y="3978261"/>
        <a:ext cx="4634442" cy="114543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548F46-7A95-4F64-AA60-1B3D77E778C3}">
      <dsp:nvSpPr>
        <dsp:cNvPr id="0" name=""/>
        <dsp:cNvSpPr/>
      </dsp:nvSpPr>
      <dsp:spPr>
        <a:xfrm>
          <a:off x="0" y="54531"/>
          <a:ext cx="6797675" cy="2497950"/>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marL="0" lvl="0" indent="0" algn="l" defTabSz="1555750">
            <a:lnSpc>
              <a:spcPct val="90000"/>
            </a:lnSpc>
            <a:spcBef>
              <a:spcPct val="0"/>
            </a:spcBef>
            <a:spcAft>
              <a:spcPct val="35000"/>
            </a:spcAft>
            <a:buNone/>
          </a:pPr>
          <a:r>
            <a:rPr lang="en-US" sz="3500" kern="1200"/>
            <a:t>This sexual abuse training session covers various facets of sexual abuse and the sexualized child, including:</a:t>
          </a:r>
        </a:p>
      </dsp:txBody>
      <dsp:txXfrm>
        <a:off x="121940" y="176471"/>
        <a:ext cx="6553795" cy="2254070"/>
      </dsp:txXfrm>
    </dsp:sp>
    <dsp:sp modelId="{6F56EEC9-B553-4C13-A885-4B60FDA8061B}">
      <dsp:nvSpPr>
        <dsp:cNvPr id="0" name=""/>
        <dsp:cNvSpPr/>
      </dsp:nvSpPr>
      <dsp:spPr>
        <a:xfrm>
          <a:off x="0" y="2552481"/>
          <a:ext cx="6797675" cy="304289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44450" rIns="248920" bIns="44450" numCol="1" spcCol="1270" anchor="t" anchorCtr="0">
          <a:noAutofit/>
        </a:bodyPr>
        <a:lstStyle/>
        <a:p>
          <a:pPr marL="228600" lvl="1" indent="-228600" algn="l" defTabSz="1200150">
            <a:lnSpc>
              <a:spcPct val="90000"/>
            </a:lnSpc>
            <a:spcBef>
              <a:spcPct val="0"/>
            </a:spcBef>
            <a:spcAft>
              <a:spcPct val="20000"/>
            </a:spcAft>
            <a:buChar char="•"/>
          </a:pPr>
          <a:r>
            <a:rPr lang="en-US" sz="2700" kern="1200"/>
            <a:t>what is normal sexual exploration,</a:t>
          </a:r>
        </a:p>
        <a:p>
          <a:pPr marL="228600" lvl="1" indent="-228600" algn="l" defTabSz="1200150">
            <a:lnSpc>
              <a:spcPct val="90000"/>
            </a:lnSpc>
            <a:spcBef>
              <a:spcPct val="0"/>
            </a:spcBef>
            <a:spcAft>
              <a:spcPct val="20000"/>
            </a:spcAft>
            <a:buChar char="•"/>
          </a:pPr>
          <a:r>
            <a:rPr lang="en-US" sz="2700" kern="1200"/>
            <a:t>what triggers sexual behavior,</a:t>
          </a:r>
        </a:p>
        <a:p>
          <a:pPr marL="228600" lvl="1" indent="-228600" algn="l" defTabSz="1200150">
            <a:lnSpc>
              <a:spcPct val="90000"/>
            </a:lnSpc>
            <a:spcBef>
              <a:spcPct val="0"/>
            </a:spcBef>
            <a:spcAft>
              <a:spcPct val="20000"/>
            </a:spcAft>
            <a:buChar char="•"/>
          </a:pPr>
          <a:r>
            <a:rPr lang="en-US" sz="2700" kern="1200"/>
            <a:t>how the fear response affects a child’s behavior, but mostly</a:t>
          </a:r>
        </a:p>
        <a:p>
          <a:pPr marL="228600" lvl="1" indent="-228600" algn="l" defTabSz="1200150">
            <a:lnSpc>
              <a:spcPct val="90000"/>
            </a:lnSpc>
            <a:spcBef>
              <a:spcPct val="0"/>
            </a:spcBef>
            <a:spcAft>
              <a:spcPct val="20000"/>
            </a:spcAft>
            <a:buChar char="•"/>
          </a:pPr>
          <a:r>
            <a:rPr lang="en-US" sz="2700" kern="1200"/>
            <a:t>the importance of how an adult’s history affects the way they respond to the sexualized child. </a:t>
          </a:r>
        </a:p>
      </dsp:txBody>
      <dsp:txXfrm>
        <a:off x="0" y="2552481"/>
        <a:ext cx="6797675" cy="3042899"/>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24A094-C009-41C5-9E98-966A78016127}">
      <dsp:nvSpPr>
        <dsp:cNvPr id="0" name=""/>
        <dsp:cNvSpPr/>
      </dsp:nvSpPr>
      <dsp:spPr>
        <a:xfrm>
          <a:off x="0" y="0"/>
          <a:ext cx="5873828" cy="1515427"/>
        </a:xfrm>
        <a:prstGeom prst="roundRect">
          <a:avLst>
            <a:gd name="adj" fmla="val 10000"/>
          </a:avLst>
        </a:prstGeom>
        <a:solidFill>
          <a:schemeClr val="accent2">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Problematic Sexual Behavior-Cognitive-Behavioral Therapy for School-Age Children</a:t>
          </a:r>
        </a:p>
      </dsp:txBody>
      <dsp:txXfrm>
        <a:off x="44385" y="44385"/>
        <a:ext cx="4238565" cy="1426657"/>
      </dsp:txXfrm>
    </dsp:sp>
    <dsp:sp modelId="{E881FDE0-8CE8-490D-8BD5-73BE371F4BC8}">
      <dsp:nvSpPr>
        <dsp:cNvPr id="0" name=""/>
        <dsp:cNvSpPr/>
      </dsp:nvSpPr>
      <dsp:spPr>
        <a:xfrm>
          <a:off x="518279" y="1767998"/>
          <a:ext cx="5873828" cy="1515427"/>
        </a:xfrm>
        <a:prstGeom prst="roundRect">
          <a:avLst>
            <a:gd name="adj" fmla="val 10000"/>
          </a:avLst>
        </a:prstGeom>
        <a:solidFill>
          <a:schemeClr val="accent3">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Risk Reduction through Family Therapy</a:t>
          </a:r>
        </a:p>
      </dsp:txBody>
      <dsp:txXfrm>
        <a:off x="562664" y="1812383"/>
        <a:ext cx="4281752" cy="1426657"/>
      </dsp:txXfrm>
    </dsp:sp>
    <dsp:sp modelId="{7BC86D83-4204-4D38-8FB1-D875A5D9925F}">
      <dsp:nvSpPr>
        <dsp:cNvPr id="0" name=""/>
        <dsp:cNvSpPr/>
      </dsp:nvSpPr>
      <dsp:spPr>
        <a:xfrm>
          <a:off x="1036558" y="3535997"/>
          <a:ext cx="5873828" cy="1515427"/>
        </a:xfrm>
        <a:prstGeom prst="roundRect">
          <a:avLst>
            <a:gd name="adj" fmla="val 10000"/>
          </a:avLst>
        </a:prstGeom>
        <a:solidFill>
          <a:schemeClr val="accent4">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a:t>Trauma-Focused Cognitive Behavioral Therapy</a:t>
          </a:r>
        </a:p>
      </dsp:txBody>
      <dsp:txXfrm>
        <a:off x="1080943" y="3580382"/>
        <a:ext cx="4281752" cy="1426657"/>
      </dsp:txXfrm>
    </dsp:sp>
    <dsp:sp modelId="{C597226B-48D1-4847-9438-3B65747FEC71}">
      <dsp:nvSpPr>
        <dsp:cNvPr id="0" name=""/>
        <dsp:cNvSpPr/>
      </dsp:nvSpPr>
      <dsp:spPr>
        <a:xfrm>
          <a:off x="4888801" y="1149199"/>
          <a:ext cx="985027" cy="985027"/>
        </a:xfrm>
        <a:prstGeom prst="downArrow">
          <a:avLst>
            <a:gd name="adj1" fmla="val 55000"/>
            <a:gd name="adj2" fmla="val 45000"/>
          </a:avLst>
        </a:prstGeom>
        <a:solidFill>
          <a:schemeClr val="accent2">
            <a:tint val="40000"/>
            <a:alpha val="90000"/>
            <a:hueOff val="0"/>
            <a:satOff val="0"/>
            <a:lumOff val="0"/>
            <a:alphaOff val="0"/>
          </a:schemeClr>
        </a:solidFill>
        <a:ln w="15875" cap="flat" cmpd="sng" algn="ctr">
          <a:solidFill>
            <a:schemeClr val="accent2">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110432" y="1149199"/>
        <a:ext cx="541765" cy="741233"/>
      </dsp:txXfrm>
    </dsp:sp>
    <dsp:sp modelId="{990CA4C8-9E93-4164-9280-816D080B581F}">
      <dsp:nvSpPr>
        <dsp:cNvPr id="0" name=""/>
        <dsp:cNvSpPr/>
      </dsp:nvSpPr>
      <dsp:spPr>
        <a:xfrm>
          <a:off x="5407080" y="2907095"/>
          <a:ext cx="985027" cy="985027"/>
        </a:xfrm>
        <a:prstGeom prst="downArrow">
          <a:avLst>
            <a:gd name="adj1" fmla="val 55000"/>
            <a:gd name="adj2" fmla="val 45000"/>
          </a:avLst>
        </a:prstGeom>
        <a:solidFill>
          <a:schemeClr val="accent3">
            <a:tint val="40000"/>
            <a:alpha val="90000"/>
            <a:hueOff val="0"/>
            <a:satOff val="0"/>
            <a:lumOff val="0"/>
            <a:alphaOff val="0"/>
          </a:schemeClr>
        </a:solidFill>
        <a:ln w="15875"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a:p>
      </dsp:txBody>
      <dsp:txXfrm>
        <a:off x="5628711" y="2907095"/>
        <a:ext cx="541765" cy="741233"/>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F0C845-8D54-4BA5-81AF-1DF1B2296CC5}">
      <dsp:nvSpPr>
        <dsp:cNvPr id="0" name=""/>
        <dsp:cNvSpPr/>
      </dsp:nvSpPr>
      <dsp:spPr>
        <a:xfrm>
          <a:off x="0" y="10206"/>
          <a:ext cx="6797675" cy="1790100"/>
        </a:xfrm>
        <a:prstGeom prst="roundRect">
          <a:avLst/>
        </a:prstGeom>
        <a:gradFill rotWithShape="0">
          <a:gsLst>
            <a:gs pos="0">
              <a:schemeClr val="accent5">
                <a:hueOff val="0"/>
                <a:satOff val="0"/>
                <a:lumOff val="0"/>
                <a:alphaOff val="0"/>
                <a:shade val="85000"/>
                <a:satMod val="130000"/>
              </a:schemeClr>
            </a:gs>
            <a:gs pos="34000">
              <a:schemeClr val="accent5">
                <a:hueOff val="0"/>
                <a:satOff val="0"/>
                <a:lumOff val="0"/>
                <a:alphaOff val="0"/>
                <a:shade val="87000"/>
                <a:satMod val="125000"/>
              </a:schemeClr>
            </a:gs>
            <a:gs pos="70000">
              <a:schemeClr val="accent5">
                <a:hueOff val="0"/>
                <a:satOff val="0"/>
                <a:lumOff val="0"/>
                <a:alphaOff val="0"/>
                <a:tint val="100000"/>
                <a:shade val="90000"/>
                <a:satMod val="130000"/>
              </a:schemeClr>
            </a:gs>
            <a:gs pos="100000">
              <a:schemeClr val="accent5">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a:lnSpc>
              <a:spcPct val="90000"/>
            </a:lnSpc>
            <a:spcBef>
              <a:spcPct val="0"/>
            </a:spcBef>
            <a:spcAft>
              <a:spcPct val="35000"/>
            </a:spcAft>
            <a:buNone/>
          </a:pPr>
          <a:r>
            <a:rPr lang="en-US" sz="4500" kern="1200"/>
            <a:t>Sexual Abuse Thrives in Silence</a:t>
          </a:r>
        </a:p>
      </dsp:txBody>
      <dsp:txXfrm>
        <a:off x="87385" y="97591"/>
        <a:ext cx="6622905" cy="1615330"/>
      </dsp:txXfrm>
    </dsp:sp>
    <dsp:sp modelId="{6F97C212-08EA-48E1-BA10-73F31E453CF1}">
      <dsp:nvSpPr>
        <dsp:cNvPr id="0" name=""/>
        <dsp:cNvSpPr/>
      </dsp:nvSpPr>
      <dsp:spPr>
        <a:xfrm>
          <a:off x="0" y="1929906"/>
          <a:ext cx="6797675" cy="1790100"/>
        </a:xfrm>
        <a:prstGeom prst="roundRect">
          <a:avLst/>
        </a:prstGeom>
        <a:gradFill rotWithShape="0">
          <a:gsLst>
            <a:gs pos="0">
              <a:schemeClr val="accent5">
                <a:hueOff val="-10661560"/>
                <a:satOff val="6060"/>
                <a:lumOff val="-5000"/>
                <a:alphaOff val="0"/>
                <a:shade val="85000"/>
                <a:satMod val="130000"/>
              </a:schemeClr>
            </a:gs>
            <a:gs pos="34000">
              <a:schemeClr val="accent5">
                <a:hueOff val="-10661560"/>
                <a:satOff val="6060"/>
                <a:lumOff val="-5000"/>
                <a:alphaOff val="0"/>
                <a:shade val="87000"/>
                <a:satMod val="125000"/>
              </a:schemeClr>
            </a:gs>
            <a:gs pos="70000">
              <a:schemeClr val="accent5">
                <a:hueOff val="-10661560"/>
                <a:satOff val="6060"/>
                <a:lumOff val="-5000"/>
                <a:alphaOff val="0"/>
                <a:tint val="100000"/>
                <a:shade val="90000"/>
                <a:satMod val="130000"/>
              </a:schemeClr>
            </a:gs>
            <a:gs pos="100000">
              <a:schemeClr val="accent5">
                <a:hueOff val="-10661560"/>
                <a:satOff val="6060"/>
                <a:lumOff val="-5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a:lnSpc>
              <a:spcPct val="90000"/>
            </a:lnSpc>
            <a:spcBef>
              <a:spcPct val="0"/>
            </a:spcBef>
            <a:spcAft>
              <a:spcPct val="35000"/>
            </a:spcAft>
            <a:buNone/>
          </a:pPr>
          <a:r>
            <a:rPr lang="en-US" sz="4500" kern="1200"/>
            <a:t>Reduce the Stigma</a:t>
          </a:r>
        </a:p>
      </dsp:txBody>
      <dsp:txXfrm>
        <a:off x="87385" y="2017291"/>
        <a:ext cx="6622905" cy="1615330"/>
      </dsp:txXfrm>
    </dsp:sp>
    <dsp:sp modelId="{FD19B8F9-E751-463F-960D-8CE2020D86D3}">
      <dsp:nvSpPr>
        <dsp:cNvPr id="0" name=""/>
        <dsp:cNvSpPr/>
      </dsp:nvSpPr>
      <dsp:spPr>
        <a:xfrm>
          <a:off x="0" y="3849606"/>
          <a:ext cx="6797675" cy="1790100"/>
        </a:xfrm>
        <a:prstGeom prst="roundRect">
          <a:avLst/>
        </a:prstGeom>
        <a:gradFill rotWithShape="0">
          <a:gsLst>
            <a:gs pos="0">
              <a:schemeClr val="accent5">
                <a:hueOff val="-21323121"/>
                <a:satOff val="12119"/>
                <a:lumOff val="-10000"/>
                <a:alphaOff val="0"/>
                <a:shade val="85000"/>
                <a:satMod val="130000"/>
              </a:schemeClr>
            </a:gs>
            <a:gs pos="34000">
              <a:schemeClr val="accent5">
                <a:hueOff val="-21323121"/>
                <a:satOff val="12119"/>
                <a:lumOff val="-10000"/>
                <a:alphaOff val="0"/>
                <a:shade val="87000"/>
                <a:satMod val="125000"/>
              </a:schemeClr>
            </a:gs>
            <a:gs pos="70000">
              <a:schemeClr val="accent5">
                <a:hueOff val="-21323121"/>
                <a:satOff val="12119"/>
                <a:lumOff val="-10000"/>
                <a:alphaOff val="0"/>
                <a:tint val="100000"/>
                <a:shade val="90000"/>
                <a:satMod val="130000"/>
              </a:schemeClr>
            </a:gs>
            <a:gs pos="100000">
              <a:schemeClr val="accent5">
                <a:hueOff val="-21323121"/>
                <a:satOff val="12119"/>
                <a:lumOff val="-1000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71450" tIns="171450" rIns="171450" bIns="171450" numCol="1" spcCol="1270" anchor="ctr" anchorCtr="0">
          <a:noAutofit/>
        </a:bodyPr>
        <a:lstStyle/>
        <a:p>
          <a:pPr marL="0" lvl="0" indent="0" algn="l" defTabSz="2000250">
            <a:lnSpc>
              <a:spcPct val="90000"/>
            </a:lnSpc>
            <a:spcBef>
              <a:spcPct val="0"/>
            </a:spcBef>
            <a:spcAft>
              <a:spcPct val="35000"/>
            </a:spcAft>
            <a:buNone/>
          </a:pPr>
          <a:r>
            <a:rPr lang="en-US" sz="4500" kern="1200"/>
            <a:t>Start the Healing Process</a:t>
          </a:r>
        </a:p>
      </dsp:txBody>
      <dsp:txXfrm>
        <a:off x="87385" y="3936991"/>
        <a:ext cx="6622905" cy="1615330"/>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8454A8-9259-4183-B04B-A042D03F4ECE}">
      <dsp:nvSpPr>
        <dsp:cNvPr id="0" name=""/>
        <dsp:cNvSpPr/>
      </dsp:nvSpPr>
      <dsp:spPr>
        <a:xfrm>
          <a:off x="1519199" y="325888"/>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E2B4756-7FEF-42D3-AA9C-4087FA99D9F8}">
      <dsp:nvSpPr>
        <dsp:cNvPr id="0" name=""/>
        <dsp:cNvSpPr/>
      </dsp:nvSpPr>
      <dsp:spPr>
        <a:xfrm>
          <a:off x="331199" y="2740191"/>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222500">
            <a:lnSpc>
              <a:spcPct val="90000"/>
            </a:lnSpc>
            <a:spcBef>
              <a:spcPct val="0"/>
            </a:spcBef>
            <a:spcAft>
              <a:spcPct val="35000"/>
            </a:spcAft>
            <a:buNone/>
          </a:pPr>
          <a:r>
            <a:rPr lang="en-US" sz="5000" kern="1200"/>
            <a:t>Questions</a:t>
          </a:r>
        </a:p>
      </dsp:txBody>
      <dsp:txXfrm>
        <a:off x="331199" y="2740191"/>
        <a:ext cx="4320000" cy="720000"/>
      </dsp:txXfrm>
    </dsp:sp>
    <dsp:sp modelId="{4D9B8F68-B3B1-42A8-99DB-6D04A7BD779A}">
      <dsp:nvSpPr>
        <dsp:cNvPr id="0" name=""/>
        <dsp:cNvSpPr/>
      </dsp:nvSpPr>
      <dsp:spPr>
        <a:xfrm>
          <a:off x="6595199" y="325888"/>
          <a:ext cx="1944000" cy="1944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2F266031-268B-413C-8E72-7C855F7515B2}">
      <dsp:nvSpPr>
        <dsp:cNvPr id="0" name=""/>
        <dsp:cNvSpPr/>
      </dsp:nvSpPr>
      <dsp:spPr>
        <a:xfrm>
          <a:off x="5407199" y="2740191"/>
          <a:ext cx="432000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2222500">
            <a:lnSpc>
              <a:spcPct val="90000"/>
            </a:lnSpc>
            <a:spcBef>
              <a:spcPct val="0"/>
            </a:spcBef>
            <a:spcAft>
              <a:spcPct val="35000"/>
            </a:spcAft>
            <a:buNone/>
          </a:pPr>
          <a:r>
            <a:rPr lang="en-US" sz="5000" kern="1200"/>
            <a:t>Comments</a:t>
          </a:r>
        </a:p>
      </dsp:txBody>
      <dsp:txXfrm>
        <a:off x="5407199" y="2740191"/>
        <a:ext cx="4320000" cy="72000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2B4DF8-F109-4CEA-8DDE-F5C605776057}">
      <dsp:nvSpPr>
        <dsp:cNvPr id="0" name=""/>
        <dsp:cNvSpPr/>
      </dsp:nvSpPr>
      <dsp:spPr>
        <a:xfrm>
          <a:off x="616949" y="340539"/>
          <a:ext cx="1818562" cy="181856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E9990B9-9622-470D-9648-7212E96C9274}">
      <dsp:nvSpPr>
        <dsp:cNvPr id="0" name=""/>
        <dsp:cNvSpPr/>
      </dsp:nvSpPr>
      <dsp:spPr>
        <a:xfrm>
          <a:off x="1004512" y="728102"/>
          <a:ext cx="1043437" cy="104343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BFA82A-C692-4194-93D8-3508169CFF2F}">
      <dsp:nvSpPr>
        <dsp:cNvPr id="0" name=""/>
        <dsp:cNvSpPr/>
      </dsp:nvSpPr>
      <dsp:spPr>
        <a:xfrm>
          <a:off x="35606"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t>Facing Discomfort</a:t>
          </a:r>
        </a:p>
      </dsp:txBody>
      <dsp:txXfrm>
        <a:off x="35606" y="2725540"/>
        <a:ext cx="2981250" cy="720000"/>
      </dsp:txXfrm>
    </dsp:sp>
    <dsp:sp modelId="{A70E1341-7206-4AD0-9E90-46BE75E3A412}">
      <dsp:nvSpPr>
        <dsp:cNvPr id="0" name=""/>
        <dsp:cNvSpPr/>
      </dsp:nvSpPr>
      <dsp:spPr>
        <a:xfrm>
          <a:off x="4119918" y="340539"/>
          <a:ext cx="1818562" cy="181856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D7BEEC7-B350-4011-9F72-FD1CD3717A07}">
      <dsp:nvSpPr>
        <dsp:cNvPr id="0" name=""/>
        <dsp:cNvSpPr/>
      </dsp:nvSpPr>
      <dsp:spPr>
        <a:xfrm>
          <a:off x="4507481" y="728102"/>
          <a:ext cx="1043437" cy="104343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5F2D3BF-008B-4D3A-B1EE-980B734C6CF6}">
      <dsp:nvSpPr>
        <dsp:cNvPr id="0" name=""/>
        <dsp:cNvSpPr/>
      </dsp:nvSpPr>
      <dsp:spPr>
        <a:xfrm>
          <a:off x="3538574"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t>Managing our own Reactions</a:t>
          </a:r>
        </a:p>
      </dsp:txBody>
      <dsp:txXfrm>
        <a:off x="3538574" y="2725540"/>
        <a:ext cx="2981250" cy="720000"/>
      </dsp:txXfrm>
    </dsp:sp>
    <dsp:sp modelId="{D413A7BD-D78C-402D-9B66-097048E248BA}">
      <dsp:nvSpPr>
        <dsp:cNvPr id="0" name=""/>
        <dsp:cNvSpPr/>
      </dsp:nvSpPr>
      <dsp:spPr>
        <a:xfrm>
          <a:off x="7622887" y="340539"/>
          <a:ext cx="1818562" cy="1818562"/>
        </a:xfrm>
        <a:prstGeom prst="ellipse">
          <a:avLst/>
        </a:prstGeom>
        <a:solidFill>
          <a:schemeClr val="bg1">
            <a:lumMod val="95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E1CB940-6492-47E5-B156-E5168A2D9315}">
      <dsp:nvSpPr>
        <dsp:cNvPr id="0" name=""/>
        <dsp:cNvSpPr/>
      </dsp:nvSpPr>
      <dsp:spPr>
        <a:xfrm>
          <a:off x="8010450" y="728102"/>
          <a:ext cx="1043437" cy="104343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6C7E599-6644-4C76-93C1-30D97B7D6B2D}">
      <dsp:nvSpPr>
        <dsp:cNvPr id="0" name=""/>
        <dsp:cNvSpPr/>
      </dsp:nvSpPr>
      <dsp:spPr>
        <a:xfrm>
          <a:off x="7041543" y="2725540"/>
          <a:ext cx="2981250"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1022350">
            <a:lnSpc>
              <a:spcPct val="100000"/>
            </a:lnSpc>
            <a:spcBef>
              <a:spcPct val="0"/>
            </a:spcBef>
            <a:spcAft>
              <a:spcPct val="35000"/>
            </a:spcAft>
            <a:buNone/>
            <a:defRPr cap="all"/>
          </a:pPr>
          <a:r>
            <a:rPr lang="en-US" sz="2300" kern="1200"/>
            <a:t>Gaining Understanding</a:t>
          </a:r>
        </a:p>
      </dsp:txBody>
      <dsp:txXfrm>
        <a:off x="7041543" y="2725540"/>
        <a:ext cx="2981250" cy="72000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FC23BA-6CE5-43F2-AE92-C3E62386C515}">
      <dsp:nvSpPr>
        <dsp:cNvPr id="0" name=""/>
        <dsp:cNvSpPr/>
      </dsp:nvSpPr>
      <dsp:spPr>
        <a:xfrm>
          <a:off x="1227" y="297257"/>
          <a:ext cx="4309690" cy="273665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A456CE-86B8-4995-B0DD-F073B0D7892E}">
      <dsp:nvSpPr>
        <dsp:cNvPr id="0" name=""/>
        <dsp:cNvSpPr/>
      </dsp:nvSpPr>
      <dsp:spPr>
        <a:xfrm>
          <a:off x="480082" y="752169"/>
          <a:ext cx="4309690" cy="273665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t>Children in foster care require a special approach to parenting.</a:t>
          </a:r>
        </a:p>
      </dsp:txBody>
      <dsp:txXfrm>
        <a:off x="560236" y="832323"/>
        <a:ext cx="4149382" cy="2576345"/>
      </dsp:txXfrm>
    </dsp:sp>
    <dsp:sp modelId="{C0CE6EE7-11ED-417F-99A9-24028C01183C}">
      <dsp:nvSpPr>
        <dsp:cNvPr id="0" name=""/>
        <dsp:cNvSpPr/>
      </dsp:nvSpPr>
      <dsp:spPr>
        <a:xfrm>
          <a:off x="5268627" y="297257"/>
          <a:ext cx="4309690" cy="273665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280A4D6-C8DE-4162-B68B-8A99418C19D4}">
      <dsp:nvSpPr>
        <dsp:cNvPr id="0" name=""/>
        <dsp:cNvSpPr/>
      </dsp:nvSpPr>
      <dsp:spPr>
        <a:xfrm>
          <a:off x="5747481" y="752169"/>
          <a:ext cx="4309690" cy="273665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marL="0" lvl="0" indent="0" algn="ctr" defTabSz="1555750">
            <a:lnSpc>
              <a:spcPct val="90000"/>
            </a:lnSpc>
            <a:spcBef>
              <a:spcPct val="0"/>
            </a:spcBef>
            <a:spcAft>
              <a:spcPct val="35000"/>
            </a:spcAft>
            <a:buNone/>
          </a:pPr>
          <a:r>
            <a:rPr lang="en-US" sz="3500" kern="1200"/>
            <a:t>Parenting children or youth who may have been sexually abused is challenging.</a:t>
          </a:r>
        </a:p>
      </dsp:txBody>
      <dsp:txXfrm>
        <a:off x="5827635" y="832323"/>
        <a:ext cx="4149382" cy="2576345"/>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2EAF2F4-152A-4BFF-BA7F-7959E645DEED}">
      <dsp:nvSpPr>
        <dsp:cNvPr id="0" name=""/>
        <dsp:cNvSpPr/>
      </dsp:nvSpPr>
      <dsp:spPr>
        <a:xfrm>
          <a:off x="1227" y="415897"/>
          <a:ext cx="4309690" cy="273665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4C35788E-85B0-4448-AC8E-B6AF3CA7A0A4}">
      <dsp:nvSpPr>
        <dsp:cNvPr id="0" name=""/>
        <dsp:cNvSpPr/>
      </dsp:nvSpPr>
      <dsp:spPr>
        <a:xfrm>
          <a:off x="480082" y="870809"/>
          <a:ext cx="4309690" cy="273665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a:t>Myth: Sexual abuse does not happen very often.</a:t>
          </a:r>
        </a:p>
      </dsp:txBody>
      <dsp:txXfrm>
        <a:off x="560236" y="950963"/>
        <a:ext cx="4149382" cy="2576345"/>
      </dsp:txXfrm>
    </dsp:sp>
    <dsp:sp modelId="{BA7B4937-C5CD-434F-9E87-781B3B7482B6}">
      <dsp:nvSpPr>
        <dsp:cNvPr id="0" name=""/>
        <dsp:cNvSpPr/>
      </dsp:nvSpPr>
      <dsp:spPr>
        <a:xfrm>
          <a:off x="5268627" y="415897"/>
          <a:ext cx="4309690" cy="2736653"/>
        </a:xfrm>
        <a:prstGeom prst="roundRect">
          <a:avLst>
            <a:gd name="adj" fmla="val 10000"/>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F342623-E0C0-437F-8505-9686D93D49E6}">
      <dsp:nvSpPr>
        <dsp:cNvPr id="0" name=""/>
        <dsp:cNvSpPr/>
      </dsp:nvSpPr>
      <dsp:spPr>
        <a:xfrm>
          <a:off x="5747481" y="870809"/>
          <a:ext cx="4309690" cy="2736653"/>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marL="0" lvl="0" indent="0" algn="ctr" defTabSz="1466850">
            <a:lnSpc>
              <a:spcPct val="90000"/>
            </a:lnSpc>
            <a:spcBef>
              <a:spcPct val="0"/>
            </a:spcBef>
            <a:spcAft>
              <a:spcPct val="35000"/>
            </a:spcAft>
            <a:buNone/>
          </a:pPr>
          <a:r>
            <a:rPr lang="en-US" sz="3300" kern="1200" dirty="0"/>
            <a:t>Fact: 1 out of every 4 girls and 1 out of every 6 boys will be sexually abused before age 18.</a:t>
          </a:r>
        </a:p>
      </dsp:txBody>
      <dsp:txXfrm>
        <a:off x="5827635" y="950963"/>
        <a:ext cx="4149382" cy="257634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DF8A04-22AD-4A32-9B6D-299D138FD3B4}">
      <dsp:nvSpPr>
        <dsp:cNvPr id="0" name=""/>
        <dsp:cNvSpPr/>
      </dsp:nvSpPr>
      <dsp:spPr>
        <a:xfrm>
          <a:off x="0" y="15876"/>
          <a:ext cx="6797675" cy="1484730"/>
        </a:xfrm>
        <a:prstGeom prst="roundRect">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Children of every gender, age, race, ethnicity, background, socioeconomic status and family structure are at risk. No child is immune.</a:t>
          </a:r>
        </a:p>
      </dsp:txBody>
      <dsp:txXfrm>
        <a:off x="72479" y="88355"/>
        <a:ext cx="6652717" cy="1339772"/>
      </dsp:txXfrm>
    </dsp:sp>
    <dsp:sp modelId="{FE0D5D07-E45D-4845-AB51-26A17E098748}">
      <dsp:nvSpPr>
        <dsp:cNvPr id="0" name=""/>
        <dsp:cNvSpPr/>
      </dsp:nvSpPr>
      <dsp:spPr>
        <a:xfrm>
          <a:off x="0" y="1578366"/>
          <a:ext cx="6797675" cy="1484730"/>
        </a:xfrm>
        <a:prstGeom prst="roundRect">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a:t>Child sexual abuse perpetrators have reported that they look for specific characteristics:</a:t>
          </a:r>
        </a:p>
      </dsp:txBody>
      <dsp:txXfrm>
        <a:off x="72479" y="1650845"/>
        <a:ext cx="6652717" cy="1339772"/>
      </dsp:txXfrm>
    </dsp:sp>
    <dsp:sp modelId="{E2970B33-59C9-49C2-8E9C-B76CEC15C596}">
      <dsp:nvSpPr>
        <dsp:cNvPr id="0" name=""/>
        <dsp:cNvSpPr/>
      </dsp:nvSpPr>
      <dsp:spPr>
        <a:xfrm>
          <a:off x="0" y="3063096"/>
          <a:ext cx="6797675" cy="25709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5826" tIns="34290" rIns="192024" bIns="34290" numCol="1" spcCol="1270" anchor="t" anchorCtr="0">
          <a:noAutofit/>
        </a:bodyPr>
        <a:lstStyle/>
        <a:p>
          <a:pPr marL="228600" lvl="1" indent="-228600" algn="l" defTabSz="933450">
            <a:lnSpc>
              <a:spcPct val="90000"/>
            </a:lnSpc>
            <a:spcBef>
              <a:spcPct val="0"/>
            </a:spcBef>
            <a:spcAft>
              <a:spcPct val="20000"/>
            </a:spcAft>
            <a:buChar char="•"/>
          </a:pPr>
          <a:r>
            <a:rPr lang="en-US" sz="2100" kern="1200"/>
            <a:t>Perpetrators report that they look for passive, quiet, troubled, lonely children from single parent or broken homes.</a:t>
          </a:r>
        </a:p>
        <a:p>
          <a:pPr marL="228600" lvl="1" indent="-228600" algn="l" defTabSz="933450">
            <a:lnSpc>
              <a:spcPct val="90000"/>
            </a:lnSpc>
            <a:spcBef>
              <a:spcPct val="0"/>
            </a:spcBef>
            <a:spcAft>
              <a:spcPct val="20000"/>
            </a:spcAft>
            <a:buChar char="•"/>
          </a:pPr>
          <a:r>
            <a:rPr lang="en-US" sz="2100" kern="1200"/>
            <a:t>Perpetrators frequently seek out children who are particularly trusting and work proactively to establish a trusting relationship before abusing them. </a:t>
          </a:r>
        </a:p>
        <a:p>
          <a:pPr marL="228600" lvl="1" indent="-228600" algn="l" defTabSz="933450">
            <a:lnSpc>
              <a:spcPct val="90000"/>
            </a:lnSpc>
            <a:spcBef>
              <a:spcPct val="0"/>
            </a:spcBef>
            <a:spcAft>
              <a:spcPct val="20000"/>
            </a:spcAft>
            <a:buChar char="•"/>
          </a:pPr>
          <a:r>
            <a:rPr lang="en-US" sz="2100" kern="1200"/>
            <a:t>Not infrequently, this extends to establishing a trusting relationship with the victim’s family as well. </a:t>
          </a:r>
        </a:p>
      </dsp:txBody>
      <dsp:txXfrm>
        <a:off x="0" y="3063096"/>
        <a:ext cx="6797675" cy="2570939"/>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2E8B294-B913-404D-93B4-EBEB232891A6}">
      <dsp:nvSpPr>
        <dsp:cNvPr id="0" name=""/>
        <dsp:cNvSpPr/>
      </dsp:nvSpPr>
      <dsp:spPr>
        <a:xfrm>
          <a:off x="0" y="0"/>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191E0A02-0F0C-4851-86FD-9142E77BE692}">
      <dsp:nvSpPr>
        <dsp:cNvPr id="0" name=""/>
        <dsp:cNvSpPr/>
      </dsp:nvSpPr>
      <dsp:spPr>
        <a:xfrm>
          <a:off x="0" y="0"/>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Gender</a:t>
          </a:r>
        </a:p>
      </dsp:txBody>
      <dsp:txXfrm>
        <a:off x="0" y="0"/>
        <a:ext cx="6797675" cy="706238"/>
      </dsp:txXfrm>
    </dsp:sp>
    <dsp:sp modelId="{BA959D5D-1A1B-42DB-B84F-29CE3BA1D182}">
      <dsp:nvSpPr>
        <dsp:cNvPr id="0" name=""/>
        <dsp:cNvSpPr/>
      </dsp:nvSpPr>
      <dsp:spPr>
        <a:xfrm>
          <a:off x="0" y="706239"/>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147C604-DF33-47B1-8FC9-7D9DFDFF192F}">
      <dsp:nvSpPr>
        <dsp:cNvPr id="0" name=""/>
        <dsp:cNvSpPr/>
      </dsp:nvSpPr>
      <dsp:spPr>
        <a:xfrm>
          <a:off x="0" y="706238"/>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Age</a:t>
          </a:r>
        </a:p>
      </dsp:txBody>
      <dsp:txXfrm>
        <a:off x="0" y="706238"/>
        <a:ext cx="6797675" cy="706238"/>
      </dsp:txXfrm>
    </dsp:sp>
    <dsp:sp modelId="{105C902B-E3EC-4907-A025-D755244CDA20}">
      <dsp:nvSpPr>
        <dsp:cNvPr id="0" name=""/>
        <dsp:cNvSpPr/>
      </dsp:nvSpPr>
      <dsp:spPr>
        <a:xfrm>
          <a:off x="0" y="1412478"/>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1082CA2B-8DEF-4DAF-9CE4-A15CE393A49E}">
      <dsp:nvSpPr>
        <dsp:cNvPr id="0" name=""/>
        <dsp:cNvSpPr/>
      </dsp:nvSpPr>
      <dsp:spPr>
        <a:xfrm>
          <a:off x="0" y="1412477"/>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Race/Ethnicity</a:t>
          </a:r>
        </a:p>
      </dsp:txBody>
      <dsp:txXfrm>
        <a:off x="0" y="1412477"/>
        <a:ext cx="6797675" cy="706238"/>
      </dsp:txXfrm>
    </dsp:sp>
    <dsp:sp modelId="{DCE0BDF7-D950-4BEA-83BD-C808E41D928D}">
      <dsp:nvSpPr>
        <dsp:cNvPr id="0" name=""/>
        <dsp:cNvSpPr/>
      </dsp:nvSpPr>
      <dsp:spPr>
        <a:xfrm>
          <a:off x="0" y="2118717"/>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1678DAF2-533F-4393-A62F-4EC0F8DF2CF7}">
      <dsp:nvSpPr>
        <dsp:cNvPr id="0" name=""/>
        <dsp:cNvSpPr/>
      </dsp:nvSpPr>
      <dsp:spPr>
        <a:xfrm>
          <a:off x="0" y="2118716"/>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Parental Work Status</a:t>
          </a:r>
        </a:p>
      </dsp:txBody>
      <dsp:txXfrm>
        <a:off x="0" y="2118716"/>
        <a:ext cx="6797675" cy="706238"/>
      </dsp:txXfrm>
    </dsp:sp>
    <dsp:sp modelId="{F58825FB-B69A-4095-9437-48252B52292A}">
      <dsp:nvSpPr>
        <dsp:cNvPr id="0" name=""/>
        <dsp:cNvSpPr/>
      </dsp:nvSpPr>
      <dsp:spPr>
        <a:xfrm>
          <a:off x="0" y="2824956"/>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973F332-B421-4CFA-BFB8-096FA77F5FA8}">
      <dsp:nvSpPr>
        <dsp:cNvPr id="0" name=""/>
        <dsp:cNvSpPr/>
      </dsp:nvSpPr>
      <dsp:spPr>
        <a:xfrm>
          <a:off x="0" y="2824955"/>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Socioeconomic Status</a:t>
          </a:r>
        </a:p>
      </dsp:txBody>
      <dsp:txXfrm>
        <a:off x="0" y="2824955"/>
        <a:ext cx="6797675" cy="706238"/>
      </dsp:txXfrm>
    </dsp:sp>
    <dsp:sp modelId="{40AC029D-0F85-40D7-A5F0-68F5F0BCF715}">
      <dsp:nvSpPr>
        <dsp:cNvPr id="0" name=""/>
        <dsp:cNvSpPr/>
      </dsp:nvSpPr>
      <dsp:spPr>
        <a:xfrm>
          <a:off x="0" y="3531195"/>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80A1EB8-5745-4673-A356-05C49FE54F41}">
      <dsp:nvSpPr>
        <dsp:cNvPr id="0" name=""/>
        <dsp:cNvSpPr/>
      </dsp:nvSpPr>
      <dsp:spPr>
        <a:xfrm>
          <a:off x="0" y="3531195"/>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Disability</a:t>
          </a:r>
        </a:p>
      </dsp:txBody>
      <dsp:txXfrm>
        <a:off x="0" y="3531195"/>
        <a:ext cx="6797675" cy="706238"/>
      </dsp:txXfrm>
    </dsp:sp>
    <dsp:sp modelId="{FB64F44E-C350-4ED6-8305-9B64C12DE5D7}">
      <dsp:nvSpPr>
        <dsp:cNvPr id="0" name=""/>
        <dsp:cNvSpPr/>
      </dsp:nvSpPr>
      <dsp:spPr>
        <a:xfrm>
          <a:off x="0" y="4237434"/>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A6D5F2F9-B6C5-4A62-A590-63EE9ADDBD40}">
      <dsp:nvSpPr>
        <dsp:cNvPr id="0" name=""/>
        <dsp:cNvSpPr/>
      </dsp:nvSpPr>
      <dsp:spPr>
        <a:xfrm>
          <a:off x="0" y="4237434"/>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Rural/Urban</a:t>
          </a:r>
        </a:p>
      </dsp:txBody>
      <dsp:txXfrm>
        <a:off x="0" y="4237434"/>
        <a:ext cx="6797675" cy="706238"/>
      </dsp:txXfrm>
    </dsp:sp>
    <dsp:sp modelId="{982CC224-2239-4EAF-8011-97AD2DDB2F49}">
      <dsp:nvSpPr>
        <dsp:cNvPr id="0" name=""/>
        <dsp:cNvSpPr/>
      </dsp:nvSpPr>
      <dsp:spPr>
        <a:xfrm>
          <a:off x="0" y="4943673"/>
          <a:ext cx="6797675" cy="0"/>
        </a:xfrm>
        <a:prstGeom prst="line">
          <a:avLst/>
        </a:prstGeom>
        <a:gradFill rotWithShape="0">
          <a:gsLst>
            <a:gs pos="0">
              <a:schemeClr val="accent1">
                <a:hueOff val="0"/>
                <a:satOff val="0"/>
                <a:lumOff val="0"/>
                <a:alphaOff val="0"/>
                <a:shade val="85000"/>
                <a:satMod val="130000"/>
              </a:schemeClr>
            </a:gs>
            <a:gs pos="34000">
              <a:schemeClr val="accent1">
                <a:hueOff val="0"/>
                <a:satOff val="0"/>
                <a:lumOff val="0"/>
                <a:alphaOff val="0"/>
                <a:shade val="87000"/>
                <a:satMod val="125000"/>
              </a:schemeClr>
            </a:gs>
            <a:gs pos="70000">
              <a:schemeClr val="accent1">
                <a:hueOff val="0"/>
                <a:satOff val="0"/>
                <a:lumOff val="0"/>
                <a:alphaOff val="0"/>
                <a:tint val="100000"/>
                <a:shade val="90000"/>
                <a:satMod val="130000"/>
              </a:schemeClr>
            </a:gs>
            <a:gs pos="100000">
              <a:schemeClr val="accent1">
                <a:hueOff val="0"/>
                <a:satOff val="0"/>
                <a:lumOff val="0"/>
                <a:alphaOff val="0"/>
                <a:tint val="100000"/>
                <a:shade val="100000"/>
                <a:satMod val="110000"/>
              </a:schemeClr>
            </a:gs>
          </a:gsLst>
          <a:path path="circle">
            <a:fillToRect l="100000" t="100000" r="100000" b="100000"/>
          </a:path>
        </a:gradFill>
        <a:ln w="12700" cap="flat" cmpd="sng" algn="ctr">
          <a:solidFill>
            <a:schemeClr val="accent1">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4B3FE9CA-E381-4FE2-A880-11C8699C1531}">
      <dsp:nvSpPr>
        <dsp:cNvPr id="0" name=""/>
        <dsp:cNvSpPr/>
      </dsp:nvSpPr>
      <dsp:spPr>
        <a:xfrm>
          <a:off x="0" y="4943672"/>
          <a:ext cx="6797675" cy="7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920" tIns="121920" rIns="121920" bIns="121920" numCol="1" spcCol="1270" anchor="t" anchorCtr="0">
          <a:noAutofit/>
        </a:bodyPr>
        <a:lstStyle/>
        <a:p>
          <a:pPr marL="0" lvl="0" indent="0" algn="l" defTabSz="1422400">
            <a:lnSpc>
              <a:spcPct val="90000"/>
            </a:lnSpc>
            <a:spcBef>
              <a:spcPct val="0"/>
            </a:spcBef>
            <a:spcAft>
              <a:spcPct val="35000"/>
            </a:spcAft>
            <a:buNone/>
          </a:pPr>
          <a:r>
            <a:rPr lang="en-US" sz="3200" kern="1200"/>
            <a:t>Other Crimes</a:t>
          </a:r>
        </a:p>
      </dsp:txBody>
      <dsp:txXfrm>
        <a:off x="0" y="4943672"/>
        <a:ext cx="6797675" cy="70623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0AD1AAD-DCD9-41CE-AFD7-6D6E7EF2824B}">
      <dsp:nvSpPr>
        <dsp:cNvPr id="0" name=""/>
        <dsp:cNvSpPr/>
      </dsp:nvSpPr>
      <dsp:spPr>
        <a:xfrm>
          <a:off x="0" y="689"/>
          <a:ext cx="6797675" cy="0"/>
        </a:xfrm>
        <a:prstGeom prst="line">
          <a:avLst/>
        </a:prstGeom>
        <a:gradFill rotWithShape="0">
          <a:gsLst>
            <a:gs pos="0">
              <a:schemeClr val="accent2">
                <a:hueOff val="0"/>
                <a:satOff val="0"/>
                <a:lumOff val="0"/>
                <a:alphaOff val="0"/>
                <a:shade val="85000"/>
                <a:satMod val="130000"/>
              </a:schemeClr>
            </a:gs>
            <a:gs pos="34000">
              <a:schemeClr val="accent2">
                <a:hueOff val="0"/>
                <a:satOff val="0"/>
                <a:lumOff val="0"/>
                <a:alphaOff val="0"/>
                <a:shade val="87000"/>
                <a:satMod val="125000"/>
              </a:schemeClr>
            </a:gs>
            <a:gs pos="70000">
              <a:schemeClr val="accent2">
                <a:hueOff val="0"/>
                <a:satOff val="0"/>
                <a:lumOff val="0"/>
                <a:alphaOff val="0"/>
                <a:tint val="100000"/>
                <a:shade val="90000"/>
                <a:satMod val="130000"/>
              </a:schemeClr>
            </a:gs>
            <a:gs pos="100000">
              <a:schemeClr val="accent2">
                <a:hueOff val="0"/>
                <a:satOff val="0"/>
                <a:lumOff val="0"/>
                <a:alphaOff val="0"/>
                <a:tint val="100000"/>
                <a:shade val="100000"/>
                <a:satMod val="110000"/>
              </a:schemeClr>
            </a:gs>
          </a:gsLst>
          <a:path path="circle">
            <a:fillToRect l="100000" t="100000" r="100000" b="100000"/>
          </a:path>
        </a:gradFill>
        <a:ln w="12700" cap="flat" cmpd="sng" algn="ctr">
          <a:solidFill>
            <a:schemeClr val="accent2">
              <a:hueOff val="0"/>
              <a:satOff val="0"/>
              <a:lumOff val="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E49CE0A1-B8CA-4A4D-8A29-A82D377C6DE6}">
      <dsp:nvSpPr>
        <dsp:cNvPr id="0" name=""/>
        <dsp:cNvSpPr/>
      </dsp:nvSpPr>
      <dsp:spPr>
        <a:xfrm>
          <a:off x="0" y="689"/>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Physical signs of sexual abuse are rare. If you see these signs, bring your child to a doctor.</a:t>
          </a:r>
        </a:p>
      </dsp:txBody>
      <dsp:txXfrm>
        <a:off x="0" y="689"/>
        <a:ext cx="6797675" cy="1129706"/>
      </dsp:txXfrm>
    </dsp:sp>
    <dsp:sp modelId="{9C715C89-40F9-43F7-A109-ECCEC2C8BEF3}">
      <dsp:nvSpPr>
        <dsp:cNvPr id="0" name=""/>
        <dsp:cNvSpPr/>
      </dsp:nvSpPr>
      <dsp:spPr>
        <a:xfrm>
          <a:off x="0" y="1130396"/>
          <a:ext cx="6797675" cy="0"/>
        </a:xfrm>
        <a:prstGeom prst="line">
          <a:avLst/>
        </a:prstGeom>
        <a:gradFill rotWithShape="0">
          <a:gsLst>
            <a:gs pos="0">
              <a:schemeClr val="accent2">
                <a:hueOff val="481807"/>
                <a:satOff val="-10941"/>
                <a:lumOff val="6323"/>
                <a:alphaOff val="0"/>
                <a:shade val="85000"/>
                <a:satMod val="130000"/>
              </a:schemeClr>
            </a:gs>
            <a:gs pos="34000">
              <a:schemeClr val="accent2">
                <a:hueOff val="481807"/>
                <a:satOff val="-10941"/>
                <a:lumOff val="6323"/>
                <a:alphaOff val="0"/>
                <a:shade val="87000"/>
                <a:satMod val="125000"/>
              </a:schemeClr>
            </a:gs>
            <a:gs pos="70000">
              <a:schemeClr val="accent2">
                <a:hueOff val="481807"/>
                <a:satOff val="-10941"/>
                <a:lumOff val="6323"/>
                <a:alphaOff val="0"/>
                <a:tint val="100000"/>
                <a:shade val="90000"/>
                <a:satMod val="130000"/>
              </a:schemeClr>
            </a:gs>
            <a:gs pos="100000">
              <a:schemeClr val="accent2">
                <a:hueOff val="481807"/>
                <a:satOff val="-10941"/>
                <a:lumOff val="6323"/>
                <a:alphaOff val="0"/>
                <a:tint val="100000"/>
                <a:shade val="100000"/>
                <a:satMod val="110000"/>
              </a:schemeClr>
            </a:gs>
          </a:gsLst>
          <a:path path="circle">
            <a:fillToRect l="100000" t="100000" r="100000" b="100000"/>
          </a:path>
        </a:gradFill>
        <a:ln w="12700" cap="flat" cmpd="sng" algn="ctr">
          <a:solidFill>
            <a:schemeClr val="accent2">
              <a:hueOff val="481807"/>
              <a:satOff val="-10941"/>
              <a:lumOff val="632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D5B446DE-7E58-469F-950D-92DA1FB19A06}">
      <dsp:nvSpPr>
        <dsp:cNvPr id="0" name=""/>
        <dsp:cNvSpPr/>
      </dsp:nvSpPr>
      <dsp:spPr>
        <a:xfrm>
          <a:off x="0" y="1130396"/>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Your doctor can help you understand what may be happening and test for sexually transmitted diseases.</a:t>
          </a:r>
        </a:p>
      </dsp:txBody>
      <dsp:txXfrm>
        <a:off x="0" y="1130396"/>
        <a:ext cx="6797675" cy="1129706"/>
      </dsp:txXfrm>
    </dsp:sp>
    <dsp:sp modelId="{4CB672B7-C413-48BC-9C58-5E155B3E0167}">
      <dsp:nvSpPr>
        <dsp:cNvPr id="0" name=""/>
        <dsp:cNvSpPr/>
      </dsp:nvSpPr>
      <dsp:spPr>
        <a:xfrm>
          <a:off x="0" y="2260102"/>
          <a:ext cx="6797675" cy="0"/>
        </a:xfrm>
        <a:prstGeom prst="line">
          <a:avLst/>
        </a:prstGeom>
        <a:gradFill rotWithShape="0">
          <a:gsLst>
            <a:gs pos="0">
              <a:schemeClr val="accent2">
                <a:hueOff val="963615"/>
                <a:satOff val="-21881"/>
                <a:lumOff val="12646"/>
                <a:alphaOff val="0"/>
                <a:shade val="85000"/>
                <a:satMod val="130000"/>
              </a:schemeClr>
            </a:gs>
            <a:gs pos="34000">
              <a:schemeClr val="accent2">
                <a:hueOff val="963615"/>
                <a:satOff val="-21881"/>
                <a:lumOff val="12646"/>
                <a:alphaOff val="0"/>
                <a:shade val="87000"/>
                <a:satMod val="125000"/>
              </a:schemeClr>
            </a:gs>
            <a:gs pos="70000">
              <a:schemeClr val="accent2">
                <a:hueOff val="963615"/>
                <a:satOff val="-21881"/>
                <a:lumOff val="12646"/>
                <a:alphaOff val="0"/>
                <a:tint val="100000"/>
                <a:shade val="90000"/>
                <a:satMod val="130000"/>
              </a:schemeClr>
            </a:gs>
            <a:gs pos="100000">
              <a:schemeClr val="accent2">
                <a:hueOff val="963615"/>
                <a:satOff val="-21881"/>
                <a:lumOff val="12646"/>
                <a:alphaOff val="0"/>
                <a:tint val="100000"/>
                <a:shade val="100000"/>
                <a:satMod val="110000"/>
              </a:schemeClr>
            </a:gs>
          </a:gsLst>
          <a:path path="circle">
            <a:fillToRect l="100000" t="100000" r="100000" b="100000"/>
          </a:path>
        </a:gradFill>
        <a:ln w="12700" cap="flat" cmpd="sng" algn="ctr">
          <a:solidFill>
            <a:schemeClr val="accent2">
              <a:hueOff val="963615"/>
              <a:satOff val="-21881"/>
              <a:lumOff val="12646"/>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8ED2AEEC-163E-4B71-8A9C-BD1B0ECCA60C}">
      <dsp:nvSpPr>
        <dsp:cNvPr id="0" name=""/>
        <dsp:cNvSpPr/>
      </dsp:nvSpPr>
      <dsp:spPr>
        <a:xfrm>
          <a:off x="0" y="2260102"/>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Pain, discoloration, bleeding or discharges in genitals, anus or mouth</a:t>
          </a:r>
        </a:p>
      </dsp:txBody>
      <dsp:txXfrm>
        <a:off x="0" y="2260102"/>
        <a:ext cx="6797675" cy="1129706"/>
      </dsp:txXfrm>
    </dsp:sp>
    <dsp:sp modelId="{63EB44F5-018D-4784-A44E-F7E6727F20C5}">
      <dsp:nvSpPr>
        <dsp:cNvPr id="0" name=""/>
        <dsp:cNvSpPr/>
      </dsp:nvSpPr>
      <dsp:spPr>
        <a:xfrm>
          <a:off x="0" y="3389809"/>
          <a:ext cx="6797675" cy="0"/>
        </a:xfrm>
        <a:prstGeom prst="line">
          <a:avLst/>
        </a:prstGeom>
        <a:gradFill rotWithShape="0">
          <a:gsLst>
            <a:gs pos="0">
              <a:schemeClr val="accent2">
                <a:hueOff val="1445422"/>
                <a:satOff val="-32822"/>
                <a:lumOff val="18970"/>
                <a:alphaOff val="0"/>
                <a:shade val="85000"/>
                <a:satMod val="130000"/>
              </a:schemeClr>
            </a:gs>
            <a:gs pos="34000">
              <a:schemeClr val="accent2">
                <a:hueOff val="1445422"/>
                <a:satOff val="-32822"/>
                <a:lumOff val="18970"/>
                <a:alphaOff val="0"/>
                <a:shade val="87000"/>
                <a:satMod val="125000"/>
              </a:schemeClr>
            </a:gs>
            <a:gs pos="70000">
              <a:schemeClr val="accent2">
                <a:hueOff val="1445422"/>
                <a:satOff val="-32822"/>
                <a:lumOff val="18970"/>
                <a:alphaOff val="0"/>
                <a:tint val="100000"/>
                <a:shade val="90000"/>
                <a:satMod val="130000"/>
              </a:schemeClr>
            </a:gs>
            <a:gs pos="100000">
              <a:schemeClr val="accent2">
                <a:hueOff val="1445422"/>
                <a:satOff val="-32822"/>
                <a:lumOff val="18970"/>
                <a:alphaOff val="0"/>
                <a:tint val="100000"/>
                <a:shade val="100000"/>
                <a:satMod val="110000"/>
              </a:schemeClr>
            </a:gs>
          </a:gsLst>
          <a:path path="circle">
            <a:fillToRect l="100000" t="100000" r="100000" b="100000"/>
          </a:path>
        </a:gradFill>
        <a:ln w="12700" cap="flat" cmpd="sng" algn="ctr">
          <a:solidFill>
            <a:schemeClr val="accent2">
              <a:hueOff val="1445422"/>
              <a:satOff val="-32822"/>
              <a:lumOff val="18970"/>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54F0E8F0-76D4-451B-83A3-EAB055F01F78}">
      <dsp:nvSpPr>
        <dsp:cNvPr id="0" name=""/>
        <dsp:cNvSpPr/>
      </dsp:nvSpPr>
      <dsp:spPr>
        <a:xfrm>
          <a:off x="0" y="3389809"/>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Persistent or recurring pain during urination and bowel movements</a:t>
          </a:r>
        </a:p>
      </dsp:txBody>
      <dsp:txXfrm>
        <a:off x="0" y="3389809"/>
        <a:ext cx="6797675" cy="1129706"/>
      </dsp:txXfrm>
    </dsp:sp>
    <dsp:sp modelId="{0194875A-C420-4613-B9F6-6D7C2D1F8862}">
      <dsp:nvSpPr>
        <dsp:cNvPr id="0" name=""/>
        <dsp:cNvSpPr/>
      </dsp:nvSpPr>
      <dsp:spPr>
        <a:xfrm>
          <a:off x="0" y="4519515"/>
          <a:ext cx="6797675" cy="0"/>
        </a:xfrm>
        <a:prstGeom prst="line">
          <a:avLst/>
        </a:prstGeom>
        <a:gradFill rotWithShape="0">
          <a:gsLst>
            <a:gs pos="0">
              <a:schemeClr val="accent2">
                <a:hueOff val="1927229"/>
                <a:satOff val="-43762"/>
                <a:lumOff val="25293"/>
                <a:alphaOff val="0"/>
                <a:shade val="85000"/>
                <a:satMod val="130000"/>
              </a:schemeClr>
            </a:gs>
            <a:gs pos="34000">
              <a:schemeClr val="accent2">
                <a:hueOff val="1927229"/>
                <a:satOff val="-43762"/>
                <a:lumOff val="25293"/>
                <a:alphaOff val="0"/>
                <a:shade val="87000"/>
                <a:satMod val="125000"/>
              </a:schemeClr>
            </a:gs>
            <a:gs pos="70000">
              <a:schemeClr val="accent2">
                <a:hueOff val="1927229"/>
                <a:satOff val="-43762"/>
                <a:lumOff val="25293"/>
                <a:alphaOff val="0"/>
                <a:tint val="100000"/>
                <a:shade val="90000"/>
                <a:satMod val="130000"/>
              </a:schemeClr>
            </a:gs>
            <a:gs pos="100000">
              <a:schemeClr val="accent2">
                <a:hueOff val="1927229"/>
                <a:satOff val="-43762"/>
                <a:lumOff val="25293"/>
                <a:alphaOff val="0"/>
                <a:tint val="100000"/>
                <a:shade val="100000"/>
                <a:satMod val="110000"/>
              </a:schemeClr>
            </a:gs>
          </a:gsLst>
          <a:path path="circle">
            <a:fillToRect l="100000" t="100000" r="100000" b="100000"/>
          </a:path>
        </a:gradFill>
        <a:ln w="12700" cap="flat" cmpd="sng" algn="ctr">
          <a:solidFill>
            <a:schemeClr val="accent2">
              <a:hueOff val="1927229"/>
              <a:satOff val="-43762"/>
              <a:lumOff val="25293"/>
              <a:alphaOff val="0"/>
            </a:schemeClr>
          </a:solidFill>
          <a:prstDash val="solid"/>
        </a:ln>
        <a:effectLst>
          <a:outerShdw blurRad="38100" dist="25400" dir="2700000" algn="br" rotWithShape="0">
            <a:srgbClr val="000000">
              <a:alpha val="60000"/>
            </a:srgbClr>
          </a:outerShdw>
        </a:effectLst>
      </dsp:spPr>
      <dsp:style>
        <a:lnRef idx="1">
          <a:scrgbClr r="0" g="0" b="0"/>
        </a:lnRef>
        <a:fillRef idx="3">
          <a:scrgbClr r="0" g="0" b="0"/>
        </a:fillRef>
        <a:effectRef idx="2">
          <a:scrgbClr r="0" g="0" b="0"/>
        </a:effectRef>
        <a:fontRef idx="minor">
          <a:schemeClr val="lt1"/>
        </a:fontRef>
      </dsp:style>
    </dsp:sp>
    <dsp:sp modelId="{0681D089-0F31-4C8F-A3ED-711D2813478F}">
      <dsp:nvSpPr>
        <dsp:cNvPr id="0" name=""/>
        <dsp:cNvSpPr/>
      </dsp:nvSpPr>
      <dsp:spPr>
        <a:xfrm>
          <a:off x="0" y="4519515"/>
          <a:ext cx="6797675" cy="112970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1440" tIns="91440" rIns="91440" bIns="91440" numCol="1" spcCol="1270" anchor="t" anchorCtr="0">
          <a:noAutofit/>
        </a:bodyPr>
        <a:lstStyle/>
        <a:p>
          <a:pPr marL="0" lvl="0" indent="0" algn="l" defTabSz="1066800">
            <a:lnSpc>
              <a:spcPct val="90000"/>
            </a:lnSpc>
            <a:spcBef>
              <a:spcPct val="0"/>
            </a:spcBef>
            <a:spcAft>
              <a:spcPct val="35000"/>
            </a:spcAft>
            <a:buNone/>
          </a:pPr>
          <a:r>
            <a:rPr lang="en-US" sz="2400" kern="1200"/>
            <a:t>Wetting and soiling accidents unrelated to toilet training</a:t>
          </a:r>
        </a:p>
      </dsp:txBody>
      <dsp:txXfrm>
        <a:off x="0" y="4519515"/>
        <a:ext cx="6797675" cy="1129706"/>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B8AD93-C9C0-4B1E-863F-BA08202A1E75}">
      <dsp:nvSpPr>
        <dsp:cNvPr id="0" name=""/>
        <dsp:cNvSpPr/>
      </dsp:nvSpPr>
      <dsp:spPr>
        <a:xfrm>
          <a:off x="996371" y="237"/>
          <a:ext cx="2783666" cy="1670200"/>
        </a:xfrm>
        <a:prstGeom prst="rect">
          <a:avLst/>
        </a:prstGeom>
        <a:solidFill>
          <a:schemeClr val="accent5">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marL="0" lvl="0" indent="0" algn="ctr" defTabSz="1155700">
            <a:lnSpc>
              <a:spcPct val="90000"/>
            </a:lnSpc>
            <a:spcBef>
              <a:spcPct val="0"/>
            </a:spcBef>
            <a:spcAft>
              <a:spcPct val="35000"/>
            </a:spcAft>
            <a:buNone/>
          </a:pPr>
          <a:r>
            <a:rPr lang="en-US" sz="2600" kern="1200"/>
            <a:t>Has nightmares or other sleep problems without an explanation</a:t>
          </a:r>
        </a:p>
      </dsp:txBody>
      <dsp:txXfrm>
        <a:off x="996371" y="237"/>
        <a:ext cx="2783666" cy="1670200"/>
      </dsp:txXfrm>
    </dsp:sp>
    <dsp:sp modelId="{C0704407-2452-49D4-AB31-A32DE9942671}">
      <dsp:nvSpPr>
        <dsp:cNvPr id="0" name=""/>
        <dsp:cNvSpPr/>
      </dsp:nvSpPr>
      <dsp:spPr>
        <a:xfrm>
          <a:off x="4058405" y="237"/>
          <a:ext cx="2783666" cy="1670200"/>
        </a:xfrm>
        <a:prstGeom prst="rect">
          <a:avLst/>
        </a:prstGeom>
        <a:solidFill>
          <a:schemeClr val="accent5">
            <a:hueOff val="-4264624"/>
            <a:satOff val="2424"/>
            <a:lumOff val="-2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2600" kern="1200">
              <a:latin typeface="Calibri" panose="020F0502020204030204"/>
              <a:ea typeface="+mn-ea"/>
              <a:cs typeface="+mn-cs"/>
            </a:rPr>
            <a:t>Seems distracted or distant at odd times</a:t>
          </a:r>
        </a:p>
      </dsp:txBody>
      <dsp:txXfrm>
        <a:off x="4058405" y="237"/>
        <a:ext cx="2783666" cy="1670200"/>
      </dsp:txXfrm>
    </dsp:sp>
    <dsp:sp modelId="{C20D335D-A57D-41A9-BF82-B5C5566DBFD3}">
      <dsp:nvSpPr>
        <dsp:cNvPr id="0" name=""/>
        <dsp:cNvSpPr/>
      </dsp:nvSpPr>
      <dsp:spPr>
        <a:xfrm>
          <a:off x="7120438" y="237"/>
          <a:ext cx="2783666" cy="1670200"/>
        </a:xfrm>
        <a:prstGeom prst="rect">
          <a:avLst/>
        </a:prstGeom>
        <a:solidFill>
          <a:schemeClr val="accent5">
            <a:hueOff val="-8529249"/>
            <a:satOff val="4848"/>
            <a:lumOff val="-4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155700">
            <a:lnSpc>
              <a:spcPct val="90000"/>
            </a:lnSpc>
            <a:spcBef>
              <a:spcPct val="0"/>
            </a:spcBef>
            <a:spcAft>
              <a:spcPct val="35000"/>
            </a:spcAft>
            <a:buNone/>
          </a:pPr>
          <a:r>
            <a:rPr lang="en-US" sz="2600" kern="1200"/>
            <a:t>Has a sudden change in eating </a:t>
          </a:r>
          <a:r>
            <a:rPr lang="en-US" sz="2600" kern="1200">
              <a:latin typeface="Calibri" panose="020F0502020204030204"/>
              <a:ea typeface="+mn-ea"/>
              <a:cs typeface="+mn-cs"/>
            </a:rPr>
            <a:t>habits</a:t>
          </a:r>
          <a:endParaRPr lang="en-US" sz="2600" kern="1200"/>
        </a:p>
      </dsp:txBody>
      <dsp:txXfrm>
        <a:off x="7120438" y="237"/>
        <a:ext cx="2783666" cy="1670200"/>
      </dsp:txXfrm>
    </dsp:sp>
    <dsp:sp modelId="{59AE9040-69D5-4E37-B63B-8150D2813F17}">
      <dsp:nvSpPr>
        <dsp:cNvPr id="0" name=""/>
        <dsp:cNvSpPr/>
      </dsp:nvSpPr>
      <dsp:spPr>
        <a:xfrm>
          <a:off x="996371" y="1948804"/>
          <a:ext cx="2783666" cy="1670200"/>
        </a:xfrm>
        <a:prstGeom prst="rect">
          <a:avLst/>
        </a:prstGeom>
        <a:solidFill>
          <a:schemeClr val="accent5">
            <a:hueOff val="-12793873"/>
            <a:satOff val="7271"/>
            <a:lumOff val="-6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155700">
            <a:lnSpc>
              <a:spcPct val="90000"/>
            </a:lnSpc>
            <a:spcBef>
              <a:spcPct val="0"/>
            </a:spcBef>
            <a:spcAft>
              <a:spcPct val="35000"/>
            </a:spcAft>
            <a:buNone/>
          </a:pPr>
          <a:r>
            <a:rPr lang="en-US" sz="2600" kern="1200"/>
            <a:t>Sudden mood swings: rage, fear, insecurity or </a:t>
          </a:r>
          <a:r>
            <a:rPr lang="en-US" sz="2600" kern="1200">
              <a:latin typeface="Calibri" panose="020F0502020204030204"/>
              <a:ea typeface="+mn-ea"/>
              <a:cs typeface="+mn-cs"/>
            </a:rPr>
            <a:t>withdrawal</a:t>
          </a:r>
        </a:p>
      </dsp:txBody>
      <dsp:txXfrm>
        <a:off x="996371" y="1948804"/>
        <a:ext cx="2783666" cy="1670200"/>
      </dsp:txXfrm>
    </dsp:sp>
    <dsp:sp modelId="{7D39ABB7-00DC-4C7B-8B81-4A2A2AA169E5}">
      <dsp:nvSpPr>
        <dsp:cNvPr id="0" name=""/>
        <dsp:cNvSpPr/>
      </dsp:nvSpPr>
      <dsp:spPr>
        <a:xfrm>
          <a:off x="4058405" y="1948804"/>
          <a:ext cx="2783666" cy="1670200"/>
        </a:xfrm>
        <a:prstGeom prst="rect">
          <a:avLst/>
        </a:prstGeom>
        <a:solidFill>
          <a:schemeClr val="accent5">
            <a:hueOff val="-17058497"/>
            <a:satOff val="9695"/>
            <a:lumOff val="-8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155700">
            <a:lnSpc>
              <a:spcPct val="90000"/>
            </a:lnSpc>
            <a:spcBef>
              <a:spcPct val="0"/>
            </a:spcBef>
            <a:spcAft>
              <a:spcPct val="35000"/>
            </a:spcAft>
            <a:buNone/>
          </a:pPr>
          <a:r>
            <a:rPr lang="en-US" sz="2600" kern="1200"/>
            <a:t>Leaves “clues” that attempt to provoke a </a:t>
          </a:r>
          <a:r>
            <a:rPr lang="en-US" sz="2600" kern="1200">
              <a:latin typeface="Calibri" panose="020F0502020204030204"/>
              <a:ea typeface="+mn-ea"/>
              <a:cs typeface="+mn-cs"/>
            </a:rPr>
            <a:t>discussion</a:t>
          </a:r>
          <a:r>
            <a:rPr lang="en-US" sz="2600" kern="1200"/>
            <a:t> about sexual issues</a:t>
          </a:r>
        </a:p>
      </dsp:txBody>
      <dsp:txXfrm>
        <a:off x="4058405" y="1948804"/>
        <a:ext cx="2783666" cy="1670200"/>
      </dsp:txXfrm>
    </dsp:sp>
    <dsp:sp modelId="{420A3A3F-560D-4619-B6F3-3C2AEA709168}">
      <dsp:nvSpPr>
        <dsp:cNvPr id="0" name=""/>
        <dsp:cNvSpPr/>
      </dsp:nvSpPr>
      <dsp:spPr>
        <a:xfrm>
          <a:off x="7120438" y="1948804"/>
          <a:ext cx="2783666" cy="1670200"/>
        </a:xfrm>
        <a:prstGeom prst="rect">
          <a:avLst/>
        </a:prstGeom>
        <a:solidFill>
          <a:schemeClr val="accent5">
            <a:hueOff val="-21323121"/>
            <a:satOff val="12119"/>
            <a:lumOff val="-1000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ctr" defTabSz="1155700">
            <a:lnSpc>
              <a:spcPct val="90000"/>
            </a:lnSpc>
            <a:spcBef>
              <a:spcPct val="0"/>
            </a:spcBef>
            <a:spcAft>
              <a:spcPct val="35000"/>
            </a:spcAft>
            <a:buNone/>
          </a:pPr>
          <a:r>
            <a:rPr lang="en-US" sz="2600" kern="1200"/>
            <a:t>Writes, draws, plays or dreams of sexual or frightening images</a:t>
          </a:r>
        </a:p>
      </dsp:txBody>
      <dsp:txXfrm>
        <a:off x="7120438" y="1948804"/>
        <a:ext cx="2783666" cy="1670200"/>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6.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7.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4100"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AF93E828-5D7E-4456-9B69-34CA1989FA7A}"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pitchFamily="20" charset="-128"/>
        <a:cs typeface="+mn-cs"/>
      </a:defRPr>
    </a:lvl1pPr>
    <a:lvl2pPr marL="457200" algn="l" rtl="0" fontAlgn="base">
      <a:spcBef>
        <a:spcPct val="30000"/>
      </a:spcBef>
      <a:spcAft>
        <a:spcPct val="0"/>
      </a:spcAft>
      <a:defRPr sz="1200" kern="1200">
        <a:solidFill>
          <a:schemeClr val="tx1"/>
        </a:solidFill>
        <a:latin typeface="Arial" charset="0"/>
        <a:ea typeface="ＭＳ Ｐゴシック" pitchFamily="20"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pitchFamily="20"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pitchFamily="20"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pitchFamily="2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3" Type="http://schemas.openxmlformats.org/officeDocument/2006/relationships/hyperlink" Target="https://www.ncbi.nlm.nih.gov/pmc/articles/PMC4861063/" TargetMode="External"/><Relationship Id="rId7" Type="http://schemas.openxmlformats.org/officeDocument/2006/relationships/hyperlink" Target="https://www.cdc.gov/healthyyouth/sexualbehaviors/index.htm" TargetMode="External"/><Relationship Id="rId2" Type="http://schemas.openxmlformats.org/officeDocument/2006/relationships/slide" Target="../slides/slide46.xml"/><Relationship Id="rId1" Type="http://schemas.openxmlformats.org/officeDocument/2006/relationships/notesMaster" Target="../notesMasters/notesMaster1.xml"/><Relationship Id="rId6" Type="http://schemas.openxmlformats.org/officeDocument/2006/relationships/hyperlink" Target="https://www.ncbi.nlm.nih.gov/pmc/articles/PMC1401228/" TargetMode="External"/><Relationship Id="rId5" Type="http://schemas.openxmlformats.org/officeDocument/2006/relationships/hyperlink" Target="https://www.mayoclinic.org/diseases-conditions/eating-disorders/symptoms-causes/syc-20353603" TargetMode="External"/><Relationship Id="rId4" Type="http://schemas.openxmlformats.org/officeDocument/2006/relationships/hyperlink" Target="https://pubmed.ncbi.nlm.nih.gov/9256590/" TargetMode="External"/></Relationships>
</file>

<file path=ppt/notesSlides/_rels/notesSlide47.xml.rels><?xml version="1.0" encoding="UTF-8" standalone="yes"?>
<Relationships xmlns="http://schemas.openxmlformats.org/package/2006/relationships"><Relationship Id="rId8" Type="http://schemas.openxmlformats.org/officeDocument/2006/relationships/hyperlink" Target="https://www.nsvrc.org/sites/default/files/publications_NSVRC_ResearchBrief_Sexual-Revictimization.pdf" TargetMode="External"/><Relationship Id="rId3" Type="http://schemas.openxmlformats.org/officeDocument/2006/relationships/hyperlink" Target="https://link.springer.com/article/10.1007/s10896-016-9839-6" TargetMode="External"/><Relationship Id="rId7" Type="http://schemas.openxmlformats.org/officeDocument/2006/relationships/hyperlink" Target="https://pubmed.ncbi.nlm.nih.gov/32573259/" TargetMode="External"/><Relationship Id="rId2" Type="http://schemas.openxmlformats.org/officeDocument/2006/relationships/slide" Target="../slides/slide47.xml"/><Relationship Id="rId1" Type="http://schemas.openxmlformats.org/officeDocument/2006/relationships/notesMaster" Target="../notesMasters/notesMaster1.xml"/><Relationship Id="rId6" Type="http://schemas.openxmlformats.org/officeDocument/2006/relationships/hyperlink" Target="https://pubmed.ncbi.nlm.nih.gov/32814666/" TargetMode="External"/><Relationship Id="rId5" Type="http://schemas.openxmlformats.org/officeDocument/2006/relationships/hyperlink" Target="https://pubmed.ncbi.nlm.nih.gov/29371141/" TargetMode="External"/><Relationship Id="rId4" Type="http://schemas.openxmlformats.org/officeDocument/2006/relationships/hyperlink" Target="https://www.ncbi.nlm.nih.gov/pmc/articles/PMC1401228/" TargetMode="External"/><Relationship Id="rId9" Type="http://schemas.openxmlformats.org/officeDocument/2006/relationships/hyperlink" Target="https://pubmed.ncbi.nlm.nih.gov/11731348/" TargetMode="Externa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024AC-4BDE-4033-9BBF-27713117B0A6}" type="slidenum">
              <a:rPr lang="en-US"/>
              <a:pPr/>
              <a:t>1</a:t>
            </a:fld>
            <a:endParaRPr lang="en-US"/>
          </a:p>
        </p:txBody>
      </p:sp>
      <p:sp>
        <p:nvSpPr>
          <p:cNvPr id="93186" name="Rectangle 2"/>
          <p:cNvSpPr>
            <a:spLocks noGrp="1" noRot="1" noChangeAspect="1" noChangeArrowheads="1" noTextEdit="1"/>
          </p:cNvSpPr>
          <p:nvPr>
            <p:ph type="sldImg"/>
          </p:nvPr>
        </p:nvSpPr>
        <p:spPr>
          <a:xfrm>
            <a:off x="381000" y="685800"/>
            <a:ext cx="6096000" cy="3429000"/>
          </a:xfrm>
          <a:ln/>
        </p:spPr>
      </p:sp>
      <p:sp>
        <p:nvSpPr>
          <p:cNvPr id="9318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some parents intend to become foster parents, other families sort of fall into the role when a relative can no longer live with their birth parents. </a:t>
            </a:r>
          </a:p>
          <a:p>
            <a:endParaRPr lang="en-US" dirty="0"/>
          </a:p>
          <a:p>
            <a:r>
              <a:rPr lang="en-US" dirty="0"/>
              <a:t>Raising children in foster care looks a lot like raising biological children. Children in foster care need structure, discipline, love, and guidance like any other child. They also have after-school activities, friends, and homework. </a:t>
            </a:r>
          </a:p>
          <a:p>
            <a:endParaRPr lang="en-US" dirty="0"/>
          </a:p>
          <a:p>
            <a:r>
              <a:rPr lang="en-US" dirty="0"/>
              <a:t>But raising children in foster care presents a few unique challenges. And it’s important for foster parents to understand the challenges they may face so they can be equipped to help kids in foster care thrive. </a:t>
            </a:r>
          </a:p>
          <a:p>
            <a:endParaRPr lang="en-US" dirty="0"/>
          </a:p>
          <a:p>
            <a:r>
              <a:rPr lang="en-US" dirty="0"/>
              <a:t>Of course, childhood sexual abuse can impact any family, and yet our foster families are in a unique situation with heightened risk. A child’s trauma history may be uncertain as well. Adults may not be aware of child’s history of sexual abuse, neglect, physical abuse, or exposure to domestic violence. </a:t>
            </a:r>
          </a:p>
          <a:p>
            <a:endParaRPr lang="en-US" dirty="0"/>
          </a:p>
          <a:p>
            <a:r>
              <a:rPr lang="en-US" dirty="0"/>
              <a:t>The gaps in information likely mean there will be questions about a child’s history. </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10</a:t>
            </a:fld>
            <a:endParaRPr lang="en-US"/>
          </a:p>
        </p:txBody>
      </p:sp>
    </p:spTree>
    <p:extLst>
      <p:ext uri="{BB962C8B-B14F-4D97-AF65-F5344CB8AC3E}">
        <p14:creationId xmlns:p14="http://schemas.microsoft.com/office/powerpoint/2010/main" val="4062524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11</a:t>
            </a:fld>
            <a:endParaRPr lang="en-US"/>
          </a:p>
        </p:txBody>
      </p:sp>
    </p:spTree>
    <p:extLst>
      <p:ext uri="{BB962C8B-B14F-4D97-AF65-F5344CB8AC3E}">
        <p14:creationId xmlns:p14="http://schemas.microsoft.com/office/powerpoint/2010/main" val="37149611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Adult retrospective studies show that 1 in 4 women and 1 in 6 men were sexually abused before the age of 18.</a:t>
            </a:r>
          </a:p>
          <a:p>
            <a:endParaRPr lang="en-US" dirty="0"/>
          </a:p>
          <a:p>
            <a:r>
              <a:rPr lang="en-US" dirty="0"/>
              <a:t>This means there are more than 42 million adult survivors of child sexual abuse in the U.S. The primary reason that the public is not sufficiently aware of child sexual abuse as a problem is that 73% of child victims do not tell anyone about the abuse for at least a year. 45% of victims do not tell anyone for at least 5 years. Some never disclose </a:t>
            </a:r>
          </a:p>
        </p:txBody>
      </p:sp>
      <p:sp>
        <p:nvSpPr>
          <p:cNvPr id="4" name="Slide Number Placeholder 3"/>
          <p:cNvSpPr>
            <a:spLocks noGrp="1"/>
          </p:cNvSpPr>
          <p:nvPr>
            <p:ph type="sldNum" sz="quarter" idx="5"/>
          </p:nvPr>
        </p:nvSpPr>
        <p:spPr/>
        <p:txBody>
          <a:bodyPr/>
          <a:lstStyle/>
          <a:p>
            <a:fld id="{AF93E828-5D7E-4456-9B69-34CA1989FA7A}" type="slidenum">
              <a:rPr lang="en-US" smtClean="0"/>
              <a:pPr/>
              <a:t>12</a:t>
            </a:fld>
            <a:endParaRPr lang="en-US"/>
          </a:p>
        </p:txBody>
      </p:sp>
    </p:spTree>
    <p:extLst>
      <p:ext uri="{BB962C8B-B14F-4D97-AF65-F5344CB8AC3E}">
        <p14:creationId xmlns:p14="http://schemas.microsoft.com/office/powerpoint/2010/main" val="30349254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Due to high levels of stigma, we may never know the true numbers. Most are unaware that children are victimized at a much higher rate than adults. </a:t>
            </a:r>
          </a:p>
        </p:txBody>
      </p:sp>
      <p:sp>
        <p:nvSpPr>
          <p:cNvPr id="4" name="Slide Number Placeholder 3"/>
          <p:cNvSpPr>
            <a:spLocks noGrp="1"/>
          </p:cNvSpPr>
          <p:nvPr>
            <p:ph type="sldNum" sz="quarter" idx="5"/>
          </p:nvPr>
        </p:nvSpPr>
        <p:spPr/>
        <p:txBody>
          <a:bodyPr/>
          <a:lstStyle/>
          <a:p>
            <a:fld id="{AF93E828-5D7E-4456-9B69-34CA1989FA7A}" type="slidenum">
              <a:rPr lang="en-US" smtClean="0"/>
              <a:pPr/>
              <a:t>13</a:t>
            </a:fld>
            <a:endParaRPr lang="en-US"/>
          </a:p>
        </p:txBody>
      </p:sp>
    </p:spTree>
    <p:extLst>
      <p:ext uri="{BB962C8B-B14F-4D97-AF65-F5344CB8AC3E}">
        <p14:creationId xmlns:p14="http://schemas.microsoft.com/office/powerpoint/2010/main" val="19707886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b="0" dirty="0"/>
              <a:t>There are also child and family characteristics that significantly heighten or lower risk of sexual abuse.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Family structure is the most important risk factor in child sexual abuse. Children who live with two married biological parents are at low risk for abuse. The risk increases when children live with step-parents or a single parent. Children living without either parent (foster children) are 10 times more likely to be sexually abused than children that live with both biological parents. Children who live with a single parent that has a live-in partner are at the highest risk: they are 20 times more likely to be victims of child sexual abuse than children living with both biological parents </a:t>
            </a:r>
            <a:r>
              <a:rPr lang="en-US" b="0" dirty="0"/>
              <a:t>.</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Gender is also a major factor in sexual abuse. Females are 5 times more likely to be abused than males.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Age is a significant factor in sexual abuse. While there is risk for children of all ages, children are most vulnerable to abuse between the ages of 7 and 13</a:t>
            </a:r>
            <a:r>
              <a:rPr lang="en-US" b="0" dirty="0"/>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Race and ethnicity are an important factor in identified sexual abuse. African American children have almost twice the risk of sexual abuse than white children. Children of Hispanic ethnicity have a slightly greater risk than non-Hispanic white children</a:t>
            </a:r>
            <a:r>
              <a:rPr lang="en-US" b="0" dirty="0"/>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 risk for sexual abuse is tripled for children whose parent(s) are not in the labor force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Children in low socioeconomic status households are 3 times as likely to be identified as a victim of child abuse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Most studies have reported that children with disabilities are at greater risk for sexual abuse. The latest research identified incidents of child sexual abuse involving children with disabilities at only half the rate of their non-disabled peers.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Children who live in rural areas are almost 2 times more likely to be identified as victims of child sexual abuse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Children who witness or are the victim of other crimes are significantly more likely to be sexually abused </a:t>
            </a:r>
            <a:endParaRPr lang="en-US" b="0" dirty="0"/>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14</a:t>
            </a:fld>
            <a:endParaRPr lang="en-US"/>
          </a:p>
        </p:txBody>
      </p:sp>
    </p:spTree>
    <p:extLst>
      <p:ext uri="{BB962C8B-B14F-4D97-AF65-F5344CB8AC3E}">
        <p14:creationId xmlns:p14="http://schemas.microsoft.com/office/powerpoint/2010/main" val="17700823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Gender is also a major factor in sexual abuse. Females are 5 times more likely to be abused than males.</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Age is a significant factor in sexual abuse. While there is risk for children of all ages, children are most vulnerable to abuse between the ages of 7 and 13</a:t>
            </a:r>
            <a:r>
              <a:rPr lang="en-US" b="0" dirty="0"/>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Race and ethnicity are an important factor in identified sexual abuse. African American children have almost twice the risk of sexual abuse than white children. Children of Hispanic ethnicity have a slightly greater risk than non-Hispanic white children</a:t>
            </a:r>
            <a:r>
              <a:rPr lang="en-US" b="0" dirty="0"/>
              <a:t>.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b="0"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The risk for sexual abuse is tripled for children whose parent(s) are not in the labor force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Children in low socioeconomic status households are 3 times as likely to be identified as a victim of child abuse</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Most studies have reported that children with disabilities are at greater risk for sexual abuse. The latest research identified incidents of child sexual abuse involving children with disabilities at only half the rate of their non-disabled peers.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Children who live in rural areas are almost 2 times more likely to be identified as victims of child sexual abuse </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Children who witness or are the victim of other crimes are significantly more likely to be sexually abused </a:t>
            </a:r>
            <a:endParaRPr lang="en-US" b="0" dirty="0"/>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15</a:t>
            </a:fld>
            <a:endParaRPr lang="en-US"/>
          </a:p>
        </p:txBody>
      </p:sp>
    </p:spTree>
    <p:extLst>
      <p:ext uri="{BB962C8B-B14F-4D97-AF65-F5344CB8AC3E}">
        <p14:creationId xmlns:p14="http://schemas.microsoft.com/office/powerpoint/2010/main" val="39980771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Child abuse occurs at every socioeconomic level, across ethnic and cultural lines, within all religions and at all levels of education, but 95% of abuse is preventable through education and awareness.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93E828-5D7E-4456-9B69-34CA1989FA7A}" type="slidenum">
              <a:rPr kumimoji="0" 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524302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child sexual abusers are men, and may be respected members of the community drawn to settings where they gain easy access to children like schools, clubs and churches. They come from all age groups, races, religions and socioeconomic classes. Most victims know and trust their abusers. It isn’t strangers our children have to fear most. </a:t>
            </a:r>
          </a:p>
          <a:p>
            <a:endParaRPr lang="en-US" dirty="0"/>
          </a:p>
          <a:p>
            <a:r>
              <a:rPr lang="en-US" dirty="0"/>
              <a:t>However, it is important to note that anyone could be a potential perpetrator. </a:t>
            </a:r>
          </a:p>
          <a:p>
            <a:endParaRPr lang="en-US" dirty="0"/>
          </a:p>
          <a:p>
            <a:r>
              <a:rPr lang="en-US" dirty="0"/>
              <a:t>Many establish a trusting relationship with the victim’s family in order to gain access to the child </a:t>
            </a:r>
          </a:p>
          <a:p>
            <a:endParaRPr lang="en-US" dirty="0"/>
          </a:p>
          <a:p>
            <a:r>
              <a:rPr lang="en-US" dirty="0"/>
              <a:t>Perpetrators employ successively inappropriate comments and increasingly inappropriate touches and behaviors so insidious that the abuse is often well under way before the child recognizes the situation as sexual or inappropriate </a:t>
            </a:r>
          </a:p>
          <a:p>
            <a:endParaRPr lang="en-US" dirty="0"/>
          </a:p>
          <a:p>
            <a:r>
              <a:rPr lang="en-US" dirty="0"/>
              <a:t>Strategies employed to gain the compliance of victims include the addition and withdrawal of inducements (attention, material goods, and privileges), misrepresentation of society’s morals and standards and/or the abusive acts themselves, and externalization of responsibility for the abuse onto the victim </a:t>
            </a:r>
          </a:p>
          <a:p>
            <a:endParaRPr lang="en-US" dirty="0"/>
          </a:p>
          <a:p>
            <a:r>
              <a:rPr lang="en-US" dirty="0"/>
              <a:t>35% of convicted child molesters use threats of violence to keep children from disclosing the abuse. General threats and physical force are also used to prevent detection</a:t>
            </a:r>
          </a:p>
        </p:txBody>
      </p:sp>
      <p:sp>
        <p:nvSpPr>
          <p:cNvPr id="4" name="Slide Number Placeholder 3"/>
          <p:cNvSpPr>
            <a:spLocks noGrp="1"/>
          </p:cNvSpPr>
          <p:nvPr>
            <p:ph type="sldNum" sz="quarter" idx="5"/>
          </p:nvPr>
        </p:nvSpPr>
        <p:spPr/>
        <p:txBody>
          <a:bodyPr/>
          <a:lstStyle/>
          <a:p>
            <a:fld id="{AF93E828-5D7E-4456-9B69-34CA1989FA7A}" type="slidenum">
              <a:rPr lang="en-US" smtClean="0"/>
              <a:pPr/>
              <a:t>17</a:t>
            </a:fld>
            <a:endParaRPr lang="en-US"/>
          </a:p>
        </p:txBody>
      </p:sp>
    </p:spTree>
    <p:extLst>
      <p:ext uri="{BB962C8B-B14F-4D97-AF65-F5344CB8AC3E}">
        <p14:creationId xmlns:p14="http://schemas.microsoft.com/office/powerpoint/2010/main" val="8543102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thing that many people do not know about abused children is that </a:t>
            </a:r>
            <a:r>
              <a:rPr lang="en-US" b="1" dirty="0"/>
              <a:t>they often love the person who is hurting them</a:t>
            </a:r>
            <a:r>
              <a:rPr lang="en-US" dirty="0"/>
              <a:t>. This is very hard to believe but it is true. This happens because the person who is abusing them is often someone they know well and trust a lot. Children are therefore hesitant to reveal that they are being abused because they fear that they will get the person into trouble if they do so. Another reason for children not wanting to disclose abuse is that many times they have been frightened or threatened by the abuser.</a:t>
            </a:r>
          </a:p>
        </p:txBody>
      </p:sp>
      <p:sp>
        <p:nvSpPr>
          <p:cNvPr id="4" name="Slide Number Placeholder 3"/>
          <p:cNvSpPr>
            <a:spLocks noGrp="1"/>
          </p:cNvSpPr>
          <p:nvPr>
            <p:ph type="sldNum" sz="quarter" idx="5"/>
          </p:nvPr>
        </p:nvSpPr>
        <p:spPr/>
        <p:txBody>
          <a:bodyPr/>
          <a:lstStyle/>
          <a:p>
            <a:fld id="{AF93E828-5D7E-4456-9B69-34CA1989FA7A}" type="slidenum">
              <a:rPr lang="en-US" smtClean="0"/>
              <a:pPr/>
              <a:t>18</a:t>
            </a:fld>
            <a:endParaRPr lang="en-US"/>
          </a:p>
        </p:txBody>
      </p:sp>
    </p:spTree>
    <p:extLst>
      <p:ext uri="{BB962C8B-B14F-4D97-AF65-F5344CB8AC3E}">
        <p14:creationId xmlns:p14="http://schemas.microsoft.com/office/powerpoint/2010/main" val="39416136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victims do not display physical evidence of their abuse because of the body’s ability to heal rapidly. However, any genital irritation, infections or painful bowel movements should be investigated immediately. Behavioral signs are more common and can include depression, anxiety, anger, loss of appetite, withdrawal from normal activities, substance abuse, self-mutilation, fear of certain places or people, bed-wetting, night sweats, nightmares and thoughts of suicide. Also be aware of sexual acting out and language that is not age-appropriate.</a:t>
            </a:r>
          </a:p>
        </p:txBody>
      </p:sp>
      <p:sp>
        <p:nvSpPr>
          <p:cNvPr id="4" name="Slide Number Placeholder 3"/>
          <p:cNvSpPr>
            <a:spLocks noGrp="1"/>
          </p:cNvSpPr>
          <p:nvPr>
            <p:ph type="sldNum" sz="quarter" idx="5"/>
          </p:nvPr>
        </p:nvSpPr>
        <p:spPr/>
        <p:txBody>
          <a:bodyPr/>
          <a:lstStyle/>
          <a:p>
            <a:fld id="{AF93E828-5D7E-4456-9B69-34CA1989FA7A}" type="slidenum">
              <a:rPr lang="en-US" smtClean="0"/>
              <a:pPr/>
              <a:t>19</a:t>
            </a:fld>
            <a:endParaRPr lang="en-US"/>
          </a:p>
        </p:txBody>
      </p:sp>
    </p:spTree>
    <p:extLst>
      <p:ext uri="{BB962C8B-B14F-4D97-AF65-F5344CB8AC3E}">
        <p14:creationId xmlns:p14="http://schemas.microsoft.com/office/powerpoint/2010/main" val="31375678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93E828-5D7E-4456-9B69-34CA1989FA7A}" type="slidenum">
              <a:rPr kumimoji="0" 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10332025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Noticing one sign doesn't necessarily mean that a child was sexually abused, but the presence of several of these warning signs suggests that you begin asking questions and consider seeking help. </a:t>
            </a:r>
          </a:p>
          <a:p>
            <a:endParaRPr lang="en-US" dirty="0"/>
          </a:p>
          <a:p>
            <a:r>
              <a:rPr lang="en-US" dirty="0"/>
              <a:t>Keep in mind that some of these signs can emerge at other times of stress such as:</a:t>
            </a:r>
          </a:p>
          <a:p>
            <a:pPr>
              <a:buFont typeface="Arial" panose="020B0604020202020204" pitchFamily="34" charset="0"/>
              <a:buChar char="•"/>
            </a:pPr>
            <a:r>
              <a:rPr lang="en-US" dirty="0"/>
              <a:t>During a divorce</a:t>
            </a:r>
          </a:p>
          <a:p>
            <a:pPr>
              <a:buFont typeface="Arial" panose="020B0604020202020204" pitchFamily="34" charset="0"/>
              <a:buChar char="•"/>
            </a:pPr>
            <a:r>
              <a:rPr lang="en-US" dirty="0"/>
              <a:t>Death of a family member or pet</a:t>
            </a:r>
          </a:p>
          <a:p>
            <a:pPr>
              <a:buFont typeface="Arial" panose="020B0604020202020204" pitchFamily="34" charset="0"/>
              <a:buChar char="•"/>
            </a:pPr>
            <a:r>
              <a:rPr lang="en-US" dirty="0"/>
              <a:t>Problems at school or with friends</a:t>
            </a:r>
          </a:p>
          <a:p>
            <a:pPr>
              <a:buFont typeface="Arial" panose="020B0604020202020204" pitchFamily="34" charset="0"/>
              <a:buChar char="•"/>
            </a:pPr>
            <a:r>
              <a:rPr lang="en-US" dirty="0"/>
              <a:t>Other anxiety-inducing or traumatic events</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93E828-5D7E-4456-9B69-34CA1989FA7A}" type="slidenum">
              <a:rPr kumimoji="0" 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26503285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most frequent initial manifestation of sexual abuse in a young child will be a change in behavior. There is no single behavioral change that is specific for sexual abuse, but the following is a partial list of behaviors that, if persistent and if there is no other obvious explanation, should raise the </a:t>
            </a:r>
            <a:r>
              <a:rPr lang="en-US" i="1" dirty="0"/>
              <a:t>possibility</a:t>
            </a:r>
            <a:r>
              <a:rPr lang="en-US" dirty="0"/>
              <a:t> of sexual molestation.</a:t>
            </a:r>
          </a:p>
          <a:p>
            <a:endParaRPr lang="en-US" dirty="0"/>
          </a:p>
          <a:p>
            <a:r>
              <a:rPr lang="en-US" dirty="0"/>
              <a:t>The mimicking actual sexual activity by a prepubertal child, particularly when the behavior closely simulates intercourse, always warrants a report to Child Protective Services, as this behavioral symptom is highly correlated with sexual abuse.</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93E828-5D7E-4456-9B69-34CA1989FA7A}" type="slidenum">
              <a:rPr kumimoji="0" 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15918346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Continued from previous slide. </a:t>
            </a:r>
          </a:p>
        </p:txBody>
      </p:sp>
      <p:sp>
        <p:nvSpPr>
          <p:cNvPr id="4" name="Slide Number Placeholder 3"/>
          <p:cNvSpPr>
            <a:spLocks noGrp="1"/>
          </p:cNvSpPr>
          <p:nvPr>
            <p:ph type="sldNum" sz="quarter" idx="5"/>
          </p:nvPr>
        </p:nvSpPr>
        <p:spPr/>
        <p:txBody>
          <a:bodyPr/>
          <a:lstStyle/>
          <a:p>
            <a:fld id="{AF93E828-5D7E-4456-9B69-34CA1989FA7A}" type="slidenum">
              <a:rPr lang="en-US" smtClean="0"/>
              <a:pPr/>
              <a:t>22</a:t>
            </a:fld>
            <a:endParaRPr lang="en-US"/>
          </a:p>
        </p:txBody>
      </p:sp>
    </p:spTree>
    <p:extLst>
      <p:ext uri="{BB962C8B-B14F-4D97-AF65-F5344CB8AC3E}">
        <p14:creationId xmlns:p14="http://schemas.microsoft.com/office/powerpoint/2010/main" val="28953264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Kids often don’t tell about sexual abuse, but sometimes they’ll display behavioral, physical, and emotional changes. Many of these changes aren’t specific to sexual abuse—they can happen with other kinds of trauma or stress, and they can vary by age. But it’s important to be alert to these signs, figure out why they’re happening, and get your child help.</a:t>
            </a:r>
          </a:p>
        </p:txBody>
      </p:sp>
      <p:sp>
        <p:nvSpPr>
          <p:cNvPr id="4" name="Slide Number Placeholder 3"/>
          <p:cNvSpPr>
            <a:spLocks noGrp="1"/>
          </p:cNvSpPr>
          <p:nvPr>
            <p:ph type="sldNum" sz="quarter" idx="5"/>
          </p:nvPr>
        </p:nvSpPr>
        <p:spPr/>
        <p:txBody>
          <a:bodyPr/>
          <a:lstStyle/>
          <a:p>
            <a:fld id="{AF93E828-5D7E-4456-9B69-34CA1989FA7A}" type="slidenum">
              <a:rPr lang="en-US" smtClean="0"/>
              <a:pPr/>
              <a:t>23</a:t>
            </a:fld>
            <a:endParaRPr lang="en-US"/>
          </a:p>
        </p:txBody>
      </p:sp>
    </p:spTree>
    <p:extLst>
      <p:ext uri="{BB962C8B-B14F-4D97-AF65-F5344CB8AC3E}">
        <p14:creationId xmlns:p14="http://schemas.microsoft.com/office/powerpoint/2010/main" val="20185133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to your doctor or social worker if your child shows any of these signs. Although these symptoms do not always indicate abuse, they require exploration and guidance to be properly addressed. </a:t>
            </a:r>
          </a:p>
        </p:txBody>
      </p:sp>
      <p:sp>
        <p:nvSpPr>
          <p:cNvPr id="4" name="Slide Number Placeholder 3"/>
          <p:cNvSpPr>
            <a:spLocks noGrp="1"/>
          </p:cNvSpPr>
          <p:nvPr>
            <p:ph type="sldNum" sz="quarter" idx="5"/>
          </p:nvPr>
        </p:nvSpPr>
        <p:spPr/>
        <p:txBody>
          <a:bodyPr/>
          <a:lstStyle/>
          <a:p>
            <a:fld id="{AF93E828-5D7E-4456-9B69-34CA1989FA7A}" type="slidenum">
              <a:rPr lang="en-US" smtClean="0"/>
              <a:pPr/>
              <a:t>24</a:t>
            </a:fld>
            <a:endParaRPr lang="en-US"/>
          </a:p>
        </p:txBody>
      </p:sp>
    </p:spTree>
    <p:extLst>
      <p:ext uri="{BB962C8B-B14F-4D97-AF65-F5344CB8AC3E}">
        <p14:creationId xmlns:p14="http://schemas.microsoft.com/office/powerpoint/2010/main" val="40762046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58CB136-7055-4F97-A765-1B814CC1A337}" type="slidenum">
              <a:rPr lang="en-US"/>
              <a:pPr/>
              <a:t>25</a:t>
            </a:fld>
            <a:endParaRPr lang="en-US"/>
          </a:p>
        </p:txBody>
      </p:sp>
      <p:sp>
        <p:nvSpPr>
          <p:cNvPr id="95234" name="Rectangle 2"/>
          <p:cNvSpPr>
            <a:spLocks noGrp="1" noRot="1" noChangeAspect="1" noChangeArrowheads="1" noTextEdit="1"/>
          </p:cNvSpPr>
          <p:nvPr>
            <p:ph type="sldImg"/>
          </p:nvPr>
        </p:nvSpPr>
        <p:spPr>
          <a:xfrm>
            <a:off x="381000" y="685800"/>
            <a:ext cx="6096000" cy="3429000"/>
          </a:xfrm>
          <a:ln/>
        </p:spPr>
      </p:sp>
      <p:sp>
        <p:nvSpPr>
          <p:cNvPr id="95235"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11D0CD-8829-4F98-A3BC-A30FB17A5B46}" type="slidenum">
              <a:rPr lang="en-US"/>
              <a:pPr/>
              <a:t>26</a:t>
            </a:fld>
            <a:endParaRPr lang="en-US"/>
          </a:p>
        </p:txBody>
      </p:sp>
      <p:sp>
        <p:nvSpPr>
          <p:cNvPr id="96258" name="Rectangle 2"/>
          <p:cNvSpPr>
            <a:spLocks noGrp="1" noRot="1" noChangeAspect="1" noChangeArrowheads="1" noTextEdit="1"/>
          </p:cNvSpPr>
          <p:nvPr>
            <p:ph type="sldImg"/>
          </p:nvPr>
        </p:nvSpPr>
        <p:spPr>
          <a:xfrm>
            <a:off x="381000" y="685800"/>
            <a:ext cx="6096000" cy="3429000"/>
          </a:xfrm>
          <a:ln/>
        </p:spPr>
      </p:sp>
      <p:sp>
        <p:nvSpPr>
          <p:cNvPr id="9625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CE81AE7-38D5-48FE-AA22-627A2713B1F1}" type="slidenum">
              <a:rPr lang="en-US"/>
              <a:pPr/>
              <a:t>27</a:t>
            </a:fld>
            <a:endParaRPr lang="en-US"/>
          </a:p>
        </p:txBody>
      </p:sp>
      <p:sp>
        <p:nvSpPr>
          <p:cNvPr id="22530" name="Rectangle 2"/>
          <p:cNvSpPr>
            <a:spLocks noGrp="1" noRot="1" noChangeAspect="1" noChangeArrowheads="1" noTextEdit="1"/>
          </p:cNvSpPr>
          <p:nvPr>
            <p:ph type="sldImg"/>
          </p:nvPr>
        </p:nvSpPr>
        <p:spPr>
          <a:xfrm>
            <a:off x="381000" y="685800"/>
            <a:ext cx="6096000" cy="3429000"/>
          </a:xfrm>
          <a:ln/>
        </p:spPr>
      </p:sp>
      <p:sp>
        <p:nvSpPr>
          <p:cNvPr id="22531" name="Rectangle 3"/>
          <p:cNvSpPr>
            <a:spLocks noGrp="1" noChangeArrowheads="1"/>
          </p:cNvSpPr>
          <p:nvPr>
            <p:ph type="body" idx="1"/>
          </p:nvPr>
        </p:nvSpPr>
        <p:spPr/>
        <p:txBody>
          <a:bodyPr/>
          <a:lstStyle/>
          <a:p>
            <a:r>
              <a:rPr lang="en-US"/>
              <a:t>Puberty brings increased interest in sex. This is the time that you will generally see more sexual behavior. The adolescent sexual behavior begins in addition to normal sexual behavior for children under 10.</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857FFA6-64DB-477E-8A65-92F783D35811}" type="slidenum">
              <a:rPr lang="en-US"/>
              <a:pPr/>
              <a:t>28</a:t>
            </a:fld>
            <a:endParaRPr lang="en-US"/>
          </a:p>
        </p:txBody>
      </p:sp>
      <p:sp>
        <p:nvSpPr>
          <p:cNvPr id="98306" name="Rectangle 2"/>
          <p:cNvSpPr>
            <a:spLocks noGrp="1" noRot="1" noChangeAspect="1" noChangeArrowheads="1" noTextEdit="1"/>
          </p:cNvSpPr>
          <p:nvPr>
            <p:ph type="sldImg"/>
          </p:nvPr>
        </p:nvSpPr>
        <p:spPr>
          <a:xfrm>
            <a:off x="381000" y="685800"/>
            <a:ext cx="6096000" cy="3429000"/>
          </a:xfrm>
          <a:ln/>
        </p:spPr>
      </p:sp>
      <p:sp>
        <p:nvSpPr>
          <p:cNvPr id="983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C9F362-F77F-49C4-BDCE-531B2C6584C1}" type="slidenum">
              <a:rPr lang="en-US"/>
              <a:pPr/>
              <a:t>29</a:t>
            </a:fld>
            <a:endParaRPr lang="en-US"/>
          </a:p>
        </p:txBody>
      </p:sp>
      <p:sp>
        <p:nvSpPr>
          <p:cNvPr id="99330" name="Rectangle 2"/>
          <p:cNvSpPr>
            <a:spLocks noGrp="1" noRot="1" noChangeAspect="1" noChangeArrowheads="1" noTextEdit="1"/>
          </p:cNvSpPr>
          <p:nvPr>
            <p:ph type="sldImg"/>
          </p:nvPr>
        </p:nvSpPr>
        <p:spPr>
          <a:xfrm>
            <a:off x="381000" y="685800"/>
            <a:ext cx="6096000" cy="3429000"/>
          </a:xfrm>
          <a:ln/>
        </p:spPr>
      </p:sp>
      <p:sp>
        <p:nvSpPr>
          <p:cNvPr id="99331"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participants introduce themselves</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93E828-5D7E-4456-9B69-34CA1989FA7A}" type="slidenum">
              <a:rPr kumimoji="0" 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20749141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5F615EE-4EDE-4A69-BF9B-BF30D2894D6C}" type="slidenum">
              <a:rPr lang="en-US"/>
              <a:pPr/>
              <a:t>30</a:t>
            </a:fld>
            <a:endParaRPr lang="en-US"/>
          </a:p>
        </p:txBody>
      </p:sp>
      <p:sp>
        <p:nvSpPr>
          <p:cNvPr id="29698" name="Rectangle 2"/>
          <p:cNvSpPr>
            <a:spLocks noGrp="1" noRot="1" noChangeAspect="1" noChangeArrowheads="1" noTextEdit="1"/>
          </p:cNvSpPr>
          <p:nvPr>
            <p:ph type="sldImg"/>
          </p:nvPr>
        </p:nvSpPr>
        <p:spPr>
          <a:xfrm>
            <a:off x="381000" y="685800"/>
            <a:ext cx="6096000" cy="3429000"/>
          </a:xfrm>
          <a:ln/>
        </p:spPr>
      </p:sp>
      <p:sp>
        <p:nvSpPr>
          <p:cNvPr id="29699" name="Rectangle 3"/>
          <p:cNvSpPr>
            <a:spLocks noGrp="1" noChangeArrowheads="1"/>
          </p:cNvSpPr>
          <p:nvPr>
            <p:ph type="body" idx="1"/>
          </p:nvPr>
        </p:nvSpPr>
        <p:spPr/>
        <p:txBody>
          <a:bodyPr/>
          <a:lstStyle/>
          <a:p>
            <a:r>
              <a:rPr lang="en-US" dirty="0"/>
              <a:t>In the last decade, research has described typical sexual behaviors in boys and girls ages 2 - 12. The table lists sexual behaviors that are commonly observed or reported by parents of pre-school and school-age children.</a:t>
            </a: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7A0C11-5582-4D51-8222-3FC4513B3230}" type="slidenum">
              <a:rPr lang="en-US"/>
              <a:pPr/>
              <a:t>31</a:t>
            </a:fld>
            <a:endParaRPr lang="en-US"/>
          </a:p>
        </p:txBody>
      </p:sp>
      <p:sp>
        <p:nvSpPr>
          <p:cNvPr id="31746" name="Rectangle 2"/>
          <p:cNvSpPr>
            <a:spLocks noGrp="1" noRot="1" noChangeAspect="1" noChangeArrowheads="1" noTextEdit="1"/>
          </p:cNvSpPr>
          <p:nvPr>
            <p:ph type="sldImg"/>
          </p:nvPr>
        </p:nvSpPr>
        <p:spPr>
          <a:xfrm>
            <a:off x="381000" y="685800"/>
            <a:ext cx="6096000" cy="3429000"/>
          </a:xfrm>
          <a:ln/>
        </p:spPr>
      </p:sp>
      <p:sp>
        <p:nvSpPr>
          <p:cNvPr id="31747" name="Rectangle 3"/>
          <p:cNvSpPr>
            <a:spLocks noGrp="1" noChangeArrowheads="1"/>
          </p:cNvSpPr>
          <p:nvPr>
            <p:ph type="body" idx="1"/>
          </p:nvPr>
        </p:nvSpPr>
        <p:spPr/>
        <p:txBody>
          <a:bodyPr/>
          <a:lstStyle/>
          <a:p>
            <a:r>
              <a:rPr lang="en-US" dirty="0"/>
              <a:t>These behaviors are more concerning, and should be addressed by a qualified doctor or social worker. Although each behavior in itself is not entirely indicative of a history of childhood sexual abuse, the risk is heightened. </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B5FFBD9-D43F-4694-A043-AB623D553C17}"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
        <p:nvSpPr>
          <p:cNvPr id="37890" name="Rectangle 2"/>
          <p:cNvSpPr>
            <a:spLocks noGrp="1" noRot="1" noChangeAspect="1" noChangeArrowheads="1" noTextEdit="1"/>
          </p:cNvSpPr>
          <p:nvPr>
            <p:ph type="sldImg"/>
          </p:nvPr>
        </p:nvSpPr>
        <p:spPr>
          <a:xfrm>
            <a:off x="381000" y="685800"/>
            <a:ext cx="6096000" cy="3429000"/>
          </a:xfrm>
          <a:ln/>
        </p:spPr>
      </p:sp>
      <p:sp>
        <p:nvSpPr>
          <p:cNvPr id="37891" name="Rectangle 3"/>
          <p:cNvSpPr>
            <a:spLocks noGrp="1" noChangeArrowheads="1"/>
          </p:cNvSpPr>
          <p:nvPr>
            <p:ph type="body" idx="1"/>
          </p:nvPr>
        </p:nvSpPr>
        <p:spPr/>
        <p:txBody>
          <a:bodyPr/>
          <a:lstStyle/>
          <a:p>
            <a:r>
              <a:rPr lang="en-US" dirty="0"/>
              <a:t>Children who have been sexualized early relative to their development react with behaviors that cause concern. The behaviors are listed in the above slide.</a:t>
            </a: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E716A3D-B791-457E-BE46-D94681A8C500}"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33</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
        <p:nvSpPr>
          <p:cNvPr id="39938" name="Rectangle 2"/>
          <p:cNvSpPr>
            <a:spLocks noGrp="1" noRot="1" noChangeAspect="1" noChangeArrowheads="1" noTextEdit="1"/>
          </p:cNvSpPr>
          <p:nvPr>
            <p:ph type="sldImg"/>
          </p:nvPr>
        </p:nvSpPr>
        <p:spPr>
          <a:xfrm>
            <a:off x="381000" y="685800"/>
            <a:ext cx="6096000" cy="3429000"/>
          </a:xfrm>
          <a:ln/>
        </p:spPr>
      </p:sp>
      <p:sp>
        <p:nvSpPr>
          <p:cNvPr id="39939"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children in your care love and trust you. A child who has been abused may start talking to you about it. He may do so because he trusts you and wants to share the burden he is carrying with you. Hearing a child talking about being abused is very difficult. You may react in different ways. Your reaction is very important to the child. If you react with disgust or don’t believe what he is saying, he may stop talking to you about it. He will feel that you don’t trust him. This will prevent him from getting help. It also prevents the abuse from stopping.</a:t>
            </a:r>
          </a:p>
          <a:p>
            <a:endParaRPr lang="en-US" dirty="0"/>
          </a:p>
          <a:p>
            <a:r>
              <a:rPr lang="en-US" dirty="0"/>
              <a:t>Be very sensitive and listen carefully when a child is talking to you about abuse. Keep in mind that it is very difficult for the child to talk about being abused. This is especially hard for children who have been sexually abused. The child has gathered up all her courage to tell you about the abuse. How you handle the conversation will determine how you will be able to help the child.</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34</a:t>
            </a:fld>
            <a:endParaRPr lang="en-US"/>
          </a:p>
        </p:txBody>
      </p:sp>
    </p:spTree>
    <p:extLst>
      <p:ext uri="{BB962C8B-B14F-4D97-AF65-F5344CB8AC3E}">
        <p14:creationId xmlns:p14="http://schemas.microsoft.com/office/powerpoint/2010/main" val="235674051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Keep the following considerations in mind when talking to a child who is disclosing abuse:</a:t>
            </a:r>
            <a:endParaRPr lang="en-US" dirty="0"/>
          </a:p>
          <a:p>
            <a:pPr>
              <a:buFont typeface="Arial" panose="020B0604020202020204" pitchFamily="34" charset="0"/>
              <a:buChar char="•"/>
            </a:pPr>
            <a:r>
              <a:rPr lang="en-US" dirty="0"/>
              <a:t>Help the child feel comfortable. Talking about abuse is not easy for the child. Respect the child’s privacy and talk to him in a quiet and private place. The place should be familiar to the child. This will help the child feel comfortable.</a:t>
            </a:r>
          </a:p>
          <a:p>
            <a:pPr>
              <a:buFont typeface="Arial" panose="020B0604020202020204" pitchFamily="34" charset="0"/>
              <a:buChar char="•"/>
            </a:pPr>
            <a:r>
              <a:rPr lang="en-US" dirty="0"/>
              <a:t>Reassure the child that it is not her fault. Most children who are abused feel, or are told by their abusers, that they are to blame for their own abuse. It is very important to tell the child that she is not guilty and that she is not responsible for the abuse. Let them know that they have not done anything wrong.</a:t>
            </a:r>
          </a:p>
          <a:p>
            <a:pPr>
              <a:buFont typeface="Arial" panose="020B0604020202020204" pitchFamily="34" charset="0"/>
              <a:buChar char="•"/>
            </a:pPr>
            <a:r>
              <a:rPr lang="en-US" dirty="0"/>
              <a:t>Don’t react with shock, anger, disgust. Your reaction to that the child tells you is very important to the child. He will be watching your reaction closely. Be calm. When you react with disgust or anger, he will not feel comfortable talking to you anymore. He may also feel scared and confused. This will prevent you from acting promptly and getting help immediately.</a:t>
            </a:r>
          </a:p>
          <a:p>
            <a:pPr>
              <a:buFont typeface="Arial" panose="020B0604020202020204" pitchFamily="34" charset="0"/>
              <a:buChar char="•"/>
            </a:pPr>
            <a:r>
              <a:rPr lang="en-US" dirty="0"/>
              <a:t>Don’t force a child to talk. Give the child time. Let her talk to you at her own pace. If the child is unwilling to talk or seems uncomfortable, don’t pressurize her to do so. If the child seems uncomfortable when talking about certain specific things, don’t press her for details. You can change the topic to something that the child is more comfortable talking about.</a:t>
            </a:r>
          </a:p>
          <a:p>
            <a:pPr>
              <a:buFont typeface="Arial" panose="020B0604020202020204" pitchFamily="34" charset="0"/>
              <a:buChar char="•"/>
            </a:pPr>
            <a:r>
              <a:rPr lang="en-US" dirty="0"/>
              <a:t>Don’t force a child to show injuries. If the child is willing to show you his injuries, you may allow him to do so. However, when a child is unwilling to show you his injuries, you may not insist that he do so. Also, you cannot insist that a child take off his clothing so that you can see his injuries.</a:t>
            </a:r>
          </a:p>
          <a:p>
            <a:pPr>
              <a:buFont typeface="Arial" panose="020B0604020202020204" pitchFamily="34" charset="0"/>
              <a:buChar char="•"/>
            </a:pPr>
            <a:r>
              <a:rPr lang="en-US" dirty="0"/>
              <a:t>Use terms and language that the child can understand. If the child says something that you don’t understand, like a word for a body part, ask the child to explain or to point to the body part. Don’t correct or make fun of the words the child is using. When you use the same words as the child does, it helps the child feel less confused and more relaxed. The child will feel that you understand him.</a:t>
            </a:r>
          </a:p>
          <a:p>
            <a:pPr>
              <a:buFont typeface="Arial" panose="020B0604020202020204" pitchFamily="34" charset="0"/>
              <a:buChar char="•"/>
            </a:pPr>
            <a:r>
              <a:rPr lang="en-US" dirty="0"/>
              <a:t>Don’t ask ‘why’ questions. Why questions like, “Why did he hit you?” or “Why she do that?” will only confuse a child more. Remember that children who are abused often do not understand why it is happening. These types of questions will force them to think about the reasons for the abuse. ‘Why’ questions also will not give you any helpful information.</a:t>
            </a:r>
          </a:p>
          <a:p>
            <a:pPr>
              <a:buFont typeface="Arial" panose="020B0604020202020204" pitchFamily="34" charset="0"/>
              <a:buChar char="•"/>
            </a:pPr>
            <a:r>
              <a:rPr lang="en-US" dirty="0"/>
              <a:t>Don’t teach the child new terms or words. Don’t teach the child new words or give her new ideas. This is harmful. When you do this, you are biasing the child. Also, when you teach a child a new term or word, you are changing the child’s original disclosure. This is important in relation to the court and law.</a:t>
            </a:r>
          </a:p>
          <a:p>
            <a:pPr>
              <a:buFont typeface="Arial" panose="020B0604020202020204" pitchFamily="34" charset="0"/>
              <a:buChar char="•"/>
            </a:pPr>
            <a:r>
              <a:rPr lang="en-US" dirty="0"/>
              <a:t>Find out what the child wants from you. A child may ask you to promise not to tell anyone. He may ask you to take him home with you. He may ask you what you are going to do. It is good to know what the child is expecting from you. This will help you in deciding what your course of action should be.</a:t>
            </a:r>
          </a:p>
          <a:p>
            <a:pPr>
              <a:buFont typeface="Arial" panose="020B0604020202020204" pitchFamily="34" charset="0"/>
              <a:buChar char="•"/>
            </a:pPr>
            <a:r>
              <a:rPr lang="en-US" dirty="0"/>
              <a:t>Be honest with the child. Let the child know what you are going to do. This will build trust. Be honest about what you can do for him. Don’t promise him things that cannot be done. For example- let him know that you may have to tell someone so that he will not be hurt anymore. Then he will not be surprised or afraid when he finds out that someone knows.</a:t>
            </a:r>
          </a:p>
          <a:p>
            <a:pPr>
              <a:buFont typeface="Arial" panose="020B0604020202020204" pitchFamily="34" charset="0"/>
              <a:buChar char="•"/>
            </a:pPr>
            <a:r>
              <a:rPr lang="en-US" dirty="0"/>
              <a:t>Confirm the child’s feelings. Let the child know that it is okay to feel scared, hurt, confused or angry.</a:t>
            </a:r>
          </a:p>
          <a:p>
            <a:pPr>
              <a:buFont typeface="Arial" panose="020B0604020202020204" pitchFamily="34" charset="0"/>
              <a:buChar char="•"/>
            </a:pPr>
            <a:r>
              <a:rPr lang="en-US" dirty="0"/>
              <a:t>Be supportive. Let the child know that you are glad she told you about the abuse. Let her know that you believe her and that you care about her. Some children may think that you will not like them anymore because of what they told you. Assure her that you are still her friend.</a:t>
            </a:r>
          </a:p>
          <a:p>
            <a:pPr>
              <a:buFont typeface="Arial" panose="020B0604020202020204" pitchFamily="34" charset="0"/>
              <a:buChar char="•"/>
            </a:pPr>
            <a:r>
              <a:rPr lang="en-US" dirty="0"/>
              <a:t>Remember: the safety of the child is most important. Be sensitive to and aware of the child’s safety. Keep in mind that a child might be further abused if he reports that he has spoken to someone about the abuse. If you feel that the child is in danger, you must contact CPS immediately.</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35</a:t>
            </a:fld>
            <a:endParaRPr lang="en-US"/>
          </a:p>
        </p:txBody>
      </p:sp>
    </p:spTree>
    <p:extLst>
      <p:ext uri="{BB962C8B-B14F-4D97-AF65-F5344CB8AC3E}">
        <p14:creationId xmlns:p14="http://schemas.microsoft.com/office/powerpoint/2010/main" val="39504135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Don’t ‘interview’ the child. The purpose of your discussion with the child is to gather enough information so that you can make an informed report to the local CPS agency or to your social worker. When you have the information you need, you must stop the discussion. Don’t try to prove that abuse has happened.</a:t>
            </a:r>
          </a:p>
          <a:p>
            <a:pPr marL="0" marR="0" lvl="0" indent="0" algn="l" defTabSz="914400" rtl="0" eaLnBrk="1" fontAlgn="base" latinLnBrk="0" hangingPunct="1">
              <a:lnSpc>
                <a:spcPct val="100000"/>
              </a:lnSpc>
              <a:spcBef>
                <a:spcPct val="30000"/>
              </a:spcBef>
              <a:spcAft>
                <a:spcPct val="0"/>
              </a:spcAft>
              <a:buClrTx/>
              <a:buSzTx/>
              <a:buFontTx/>
              <a:buNone/>
              <a:tabLst/>
              <a:defRPr/>
            </a:pPr>
            <a:endParaRPr lang="en-US" dirty="0"/>
          </a:p>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Let the child tell her own story and give you the answers. </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36</a:t>
            </a:fld>
            <a:endParaRPr lang="en-US"/>
          </a:p>
        </p:txBody>
      </p:sp>
    </p:spTree>
    <p:extLst>
      <p:ext uri="{BB962C8B-B14F-4D97-AF65-F5344CB8AC3E}">
        <p14:creationId xmlns:p14="http://schemas.microsoft.com/office/powerpoint/2010/main" val="7951841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no “right” reaction to hearing that your child has been abused. You may experience a wide range of reactions and feelings that may impact different aspects of your life. </a:t>
            </a:r>
          </a:p>
          <a:p>
            <a:endParaRPr lang="en-US" dirty="0"/>
          </a:p>
          <a:p>
            <a:r>
              <a:rPr lang="en-US" dirty="0"/>
              <a:t>Some common reactions from parents include:</a:t>
            </a:r>
          </a:p>
          <a:p>
            <a:pPr>
              <a:buFont typeface="Arial" panose="020B0604020202020204" pitchFamily="34" charset="0"/>
              <a:buChar char="•"/>
            </a:pPr>
            <a:r>
              <a:rPr lang="en-US" b="1" dirty="0"/>
              <a:t>Anger.</a:t>
            </a:r>
            <a:r>
              <a:rPr lang="en-US" dirty="0"/>
              <a:t> You may feel angry at the abuser for hurting your child or even frustrated with your child for not telling you. It’s also possible to feel angry at your child for disclosing the abuse. It’s not easy news to hear, but it’s important to remember it is not your child’s fault.</a:t>
            </a:r>
          </a:p>
          <a:p>
            <a:pPr>
              <a:buFont typeface="Arial" panose="020B0604020202020204" pitchFamily="34" charset="0"/>
              <a:buChar char="•"/>
            </a:pPr>
            <a:r>
              <a:rPr lang="en-US" b="1" dirty="0"/>
              <a:t>Anxiety.</a:t>
            </a:r>
            <a:r>
              <a:rPr lang="en-US" dirty="0"/>
              <a:t> You might be anxious about responding in the “right” way to your child or navigating the other relationships in your life, especially if you have a relationship with the abuser.</a:t>
            </a:r>
          </a:p>
          <a:p>
            <a:pPr>
              <a:buFont typeface="Arial" panose="020B0604020202020204" pitchFamily="34" charset="0"/>
              <a:buChar char="•"/>
            </a:pPr>
            <a:r>
              <a:rPr lang="en-US" b="1" dirty="0"/>
              <a:t>Fear.</a:t>
            </a:r>
            <a:r>
              <a:rPr lang="en-US" dirty="0"/>
              <a:t> Depending on your family circumstances, you may be afraid that the abuser will find a way to harm your child again or be concerned about taking care of your family on your own.</a:t>
            </a:r>
          </a:p>
          <a:p>
            <a:pPr>
              <a:buFont typeface="Arial" panose="020B0604020202020204" pitchFamily="34" charset="0"/>
              <a:buChar char="•"/>
            </a:pPr>
            <a:r>
              <a:rPr lang="en-US" b="1" dirty="0"/>
              <a:t>Sadness.</a:t>
            </a:r>
            <a:r>
              <a:rPr lang="en-US" dirty="0"/>
              <a:t> You may feel sad for your child, for your family, or for yourself. When a child discloses sexual abuse, it will cause changes in your life. It’s OK to be upset over the changes in your life that may result from this disclosure.</a:t>
            </a:r>
          </a:p>
          <a:p>
            <a:pPr>
              <a:buFont typeface="Arial" panose="020B0604020202020204" pitchFamily="34" charset="0"/>
              <a:buChar char="•"/>
            </a:pPr>
            <a:r>
              <a:rPr lang="en-US" b="1" dirty="0"/>
              <a:t>Shock.</a:t>
            </a:r>
            <a:r>
              <a:rPr lang="en-US" dirty="0"/>
              <a:t> If you had no idea that the harm was occurring, you may be very surprised to hear what has happened.</a:t>
            </a:r>
          </a:p>
          <a:p>
            <a:endParaRPr lang="en-US" dirty="0"/>
          </a:p>
          <a:p>
            <a:r>
              <a:rPr lang="en-US" dirty="0"/>
              <a:t>It is important to keep in mind that there is no one “right” reaction, and that all reactions and responses are normal. Having both you and your child talk to a professional about these thoughts and feelings can help sort through these issues. Professional support can also result in healthier long- and short-term results for both you and your child.</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37</a:t>
            </a:fld>
            <a:endParaRPr lang="en-US"/>
          </a:p>
        </p:txBody>
      </p:sp>
    </p:spTree>
    <p:extLst>
      <p:ext uri="{BB962C8B-B14F-4D97-AF65-F5344CB8AC3E}">
        <p14:creationId xmlns:p14="http://schemas.microsoft.com/office/powerpoint/2010/main" val="182458190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Your child is counting on you for support. In order to put your child’s safety first, it’s important to take care of yourself. That means finding a way to work through your feelings and reactions to the abuse that doesn’t interfere with your child’s welfare. It may not be easy, but with the right support it is possible.</a:t>
            </a:r>
          </a:p>
          <a:p>
            <a:endParaRPr lang="en-US" dirty="0"/>
          </a:p>
          <a:p>
            <a:pPr>
              <a:buFont typeface="Arial" panose="020B0604020202020204" pitchFamily="34" charset="0"/>
              <a:buChar char="•"/>
            </a:pPr>
            <a:r>
              <a:rPr lang="en-US" dirty="0"/>
              <a:t>Consider talking to a counselor one-on-one. Individual counseling gives you the chance to focus entirely on you and your concerns, without needing to worry about how your child will react to those thoughts.</a:t>
            </a:r>
          </a:p>
          <a:p>
            <a:pPr>
              <a:buFont typeface="Arial" panose="020B0604020202020204" pitchFamily="34" charset="0"/>
              <a:buChar char="•"/>
            </a:pPr>
            <a:r>
              <a:rPr lang="en-US" dirty="0"/>
              <a:t>Develop your support system. It might be family and friends you trust, or it might be a support group that you didn’t have a connection with before.</a:t>
            </a:r>
          </a:p>
          <a:p>
            <a:pPr>
              <a:buFont typeface="Arial" panose="020B0604020202020204" pitchFamily="34" charset="0"/>
              <a:buChar char="•"/>
            </a:pPr>
            <a:r>
              <a:rPr lang="en-US" dirty="0"/>
              <a:t>Set limits. Dealing with these emotions can be time- consuming and draining. Set aside time for activities that don’t revolve around the abuse.</a:t>
            </a:r>
          </a:p>
          <a:p>
            <a:pPr>
              <a:buFont typeface="Arial" panose="020B0604020202020204" pitchFamily="34" charset="0"/>
              <a:buChar char="•"/>
            </a:pPr>
            <a:r>
              <a:rPr lang="en-US" dirty="0"/>
              <a:t>Practice self care to keep your mind and body in healthy shape.</a:t>
            </a:r>
          </a:p>
          <a:p>
            <a:pPr>
              <a:buFont typeface="Arial" panose="020B0604020202020204" pitchFamily="34" charset="0"/>
              <a:buChar char="•"/>
            </a:pPr>
            <a:endParaRPr lang="en-US" dirty="0"/>
          </a:p>
          <a:p>
            <a:pPr>
              <a:buFont typeface="Arial" panose="020B0604020202020204" pitchFamily="34" charset="0"/>
              <a:buNone/>
            </a:pPr>
            <a:r>
              <a:rPr lang="en-US" dirty="0"/>
              <a:t>We strongly recommend ALL of the above resources in order to weave together a strong foundation for yourself. Remember, a braided chain is much stronger thana single string. </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38</a:t>
            </a:fld>
            <a:endParaRPr lang="en-US"/>
          </a:p>
        </p:txBody>
      </p:sp>
    </p:spTree>
    <p:extLst>
      <p:ext uri="{BB962C8B-B14F-4D97-AF65-F5344CB8AC3E}">
        <p14:creationId xmlns:p14="http://schemas.microsoft.com/office/powerpoint/2010/main" val="180886704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Finding out that your child was hurt by someone you know and trust can present some additional challenges as a parent. You may be faced with a range of emotions specific to this situation that others can’t relate to. No one has the right to invalidate the way you feel, but it’s important to find a way to manage these emotions in order to prioritize the safety of your child. </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39</a:t>
            </a:fld>
            <a:endParaRPr lang="en-US"/>
          </a:p>
        </p:txBody>
      </p:sp>
    </p:spTree>
    <p:extLst>
      <p:ext uri="{BB962C8B-B14F-4D97-AF65-F5344CB8AC3E}">
        <p14:creationId xmlns:p14="http://schemas.microsoft.com/office/powerpoint/2010/main" val="2079649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F82234B-F217-45F8-848B-A8D728A51CEC}"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
        <p:nvSpPr>
          <p:cNvPr id="5122" name="Rectangle 2"/>
          <p:cNvSpPr>
            <a:spLocks noGrp="1" noRot="1" noChangeAspect="1" noChangeArrowheads="1" noTextEdit="1"/>
          </p:cNvSpPr>
          <p:nvPr>
            <p:ph type="sldImg"/>
          </p:nvPr>
        </p:nvSpPr>
        <p:spPr>
          <a:xfrm>
            <a:off x="381000" y="685800"/>
            <a:ext cx="6096000" cy="3429000"/>
          </a:xfrm>
          <a:ln/>
        </p:spPr>
      </p:sp>
      <p:sp>
        <p:nvSpPr>
          <p:cNvPr id="5123" name="Rectangle 3"/>
          <p:cNvSpPr>
            <a:spLocks noGrp="1" noChangeArrowheads="1"/>
          </p:cNvSpPr>
          <p:nvPr>
            <p:ph type="body" idx="1"/>
          </p:nvPr>
        </p:nvSpPr>
        <p:spPr/>
        <p:txBody>
          <a:bodyPr/>
          <a:lstStyle/>
          <a:p>
            <a:r>
              <a:rPr lang="en-US" dirty="0"/>
              <a:t>Sexual abuse in the family is one of the most perplexing and confusing problems facing our families. While it is difficult to fully assess the extent of the problem, the number of families affected by this phenomenon are staggering. </a:t>
            </a:r>
          </a:p>
          <a:p>
            <a:endParaRPr lang="en-US" dirty="0"/>
          </a:p>
          <a:p>
            <a:r>
              <a:rPr lang="en-US" dirty="0"/>
              <a:t>The overwhelming majority of children are abused by someone they know: a family member, a close family friend, a member of clergy, or a youth leader. </a:t>
            </a:r>
          </a:p>
          <a:p>
            <a:endParaRPr lang="en-US" dirty="0"/>
          </a:p>
          <a:p>
            <a:r>
              <a:rPr lang="en-US" dirty="0"/>
              <a:t>Child sexual abuse is a painful traumatic family secret that has rippling effects upon the entire family. However, social work services for families who are impacted by sexual abuse can help them heal from the abuse and create tools to assure no further abuse will happen in their family, and hopefully for generations to come.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effects of childhood sexual abuse vary from person to person. The process of healing from sexual abuse can take a long time, and it’s understandable to feel frustrated as a parent. Survivors of child sexual abuse react in a wide variety of ways. Some of these reactions could cause you discomfort or take you by surprise.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40</a:t>
            </a:fld>
            <a:endParaRPr lang="en-US"/>
          </a:p>
        </p:txBody>
      </p:sp>
    </p:spTree>
    <p:extLst>
      <p:ext uri="{BB962C8B-B14F-4D97-AF65-F5344CB8AC3E}">
        <p14:creationId xmlns:p14="http://schemas.microsoft.com/office/powerpoint/2010/main" val="325678948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41</a:t>
            </a:fld>
            <a:endParaRPr lang="en-US"/>
          </a:p>
        </p:txBody>
      </p:sp>
    </p:spTree>
    <p:extLst>
      <p:ext uri="{BB962C8B-B14F-4D97-AF65-F5344CB8AC3E}">
        <p14:creationId xmlns:p14="http://schemas.microsoft.com/office/powerpoint/2010/main" val="357530297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Few have ever given thought to the tremendous impact child sexual abuse has on the economy and social fabric of our society. Child sexual abuse is at the root of many societal problems. If we examine each of the common individual consequences of child sexual abuse in light of the prevalence rate, we can see how child sexual abuse has ramifications for each and every one of us.</a:t>
            </a:r>
          </a:p>
          <a:p>
            <a:endParaRPr lang="en-US" dirty="0"/>
          </a:p>
          <a:p>
            <a:r>
              <a:rPr lang="en-US" dirty="0"/>
              <a:t>Child sexual abuse and molestation are linked to a range of serious mental health issues. Mental health issues stemming from childhood sexual abuse can begin shortly after the abuse occurs but may not appear until many years later.</a:t>
            </a:r>
          </a:p>
          <a:p>
            <a:r>
              <a:rPr lang="en-US" dirty="0"/>
              <a:t>Delayed mental health issues related to childhood sexual abuse may be due to the fact that in childhood, a victim might not fully understand what is happening.</a:t>
            </a:r>
          </a:p>
          <a:p>
            <a:r>
              <a:rPr lang="en-US" dirty="0"/>
              <a:t>Molestation, in particular, might be confusing to a child. When abuse is not painful for a victim, it may not be until adulthood that the victim fully realizes what occurred. Studies increasingly show that adult survivors often do not remember the abuse until asked about it.</a:t>
            </a:r>
          </a:p>
          <a:p>
            <a:r>
              <a:rPr lang="en-US" dirty="0"/>
              <a:t>Whether a victim immediately recognizes the experience as abuse or does not realize it until adulthood, they are at risk of developing similar mental health concerns. Here are some of the most common mental health issues survivors of childhood sexual abuse face.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42</a:t>
            </a:fld>
            <a:endParaRPr lang="en-US"/>
          </a:p>
        </p:txBody>
      </p:sp>
    </p:spTree>
    <p:extLst>
      <p:ext uri="{BB962C8B-B14F-4D97-AF65-F5344CB8AC3E}">
        <p14:creationId xmlns:p14="http://schemas.microsoft.com/office/powerpoint/2010/main" val="300237668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u="none" dirty="0">
                <a:solidFill>
                  <a:schemeClr val="tx1"/>
                </a:solidFill>
              </a:rPr>
              <a:t>Post-traumatic stress disorder (PTSD) is one of the most common psychological effects of childhood sexual abuse. Studies show that PTSD related to this type of abuse is much more likely to manifest into adulthood. </a:t>
            </a:r>
          </a:p>
          <a:p>
            <a:endParaRPr lang="en-US" u="none" dirty="0">
              <a:solidFill>
                <a:schemeClr val="tx1"/>
              </a:solidFill>
            </a:endParaRPr>
          </a:p>
          <a:p>
            <a:r>
              <a:rPr lang="en-US" u="none" dirty="0">
                <a:solidFill>
                  <a:schemeClr val="tx1"/>
                </a:solidFill>
              </a:rPr>
              <a:t>PTSD can manifest differently in different individuals. </a:t>
            </a:r>
          </a:p>
          <a:p>
            <a:endParaRPr lang="en-US" u="none" dirty="0">
              <a:solidFill>
                <a:schemeClr val="tx1"/>
              </a:solidFill>
            </a:endParaRPr>
          </a:p>
          <a:p>
            <a:r>
              <a:rPr lang="en-US" u="none" dirty="0">
                <a:solidFill>
                  <a:schemeClr val="tx1"/>
                </a:solidFill>
              </a:rPr>
              <a:t>PTSD is a complex psychological condition that can increase the likelihood of other issues like depression, anxiety, substance use, and suicide..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43</a:t>
            </a:fld>
            <a:endParaRPr lang="en-US"/>
          </a:p>
        </p:txBody>
      </p:sp>
    </p:spTree>
    <p:extLst>
      <p:ext uri="{BB962C8B-B14F-4D97-AF65-F5344CB8AC3E}">
        <p14:creationId xmlns:p14="http://schemas.microsoft.com/office/powerpoint/2010/main" val="256683486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Studies routinely confirm that there is a significant correlation between childhood sexual abuse and adult depression. </a:t>
            </a:r>
          </a:p>
          <a:p>
            <a:endParaRPr lang="en-US" dirty="0"/>
          </a:p>
          <a:p>
            <a:r>
              <a:rPr lang="en-US" dirty="0"/>
              <a:t>Depression can have an overwhelming impact on quality of life and can last for short periods or years. Depression manifests in many different ways. </a:t>
            </a:r>
          </a:p>
          <a:p>
            <a:endParaRPr lang="en-US" dirty="0"/>
          </a:p>
          <a:p>
            <a:r>
              <a:rPr lang="en-US" dirty="0"/>
              <a:t>Depression is a serious mental health condition. Left untreated, it can lead children and adults to suicide. Always take depression seriously. </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44</a:t>
            </a:fld>
            <a:endParaRPr lang="en-US"/>
          </a:p>
        </p:txBody>
      </p:sp>
    </p:spTree>
    <p:extLst>
      <p:ext uri="{BB962C8B-B14F-4D97-AF65-F5344CB8AC3E}">
        <p14:creationId xmlns:p14="http://schemas.microsoft.com/office/powerpoint/2010/main" val="19893722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Survivors of childhood sexual abuse are also at a heightened risk of developing anxiety disorders, both in childhood and in adulthood. Anxiety disorders can manifest in many different ways. One can broadly identify anxiety as feelings of apprehension that have serious effects on thoughts, emotions, actions, and quality of life.</a:t>
            </a:r>
          </a:p>
          <a:p>
            <a:endParaRPr lang="en-US" dirty="0"/>
          </a:p>
          <a:p>
            <a:r>
              <a:rPr lang="en-US" dirty="0"/>
              <a:t>Severe anxiety requires medical intervention. If a person with severe anxiety does not receive treatment, the condition can worsen.</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45</a:t>
            </a:fld>
            <a:endParaRPr lang="en-US"/>
          </a:p>
        </p:txBody>
      </p:sp>
    </p:spTree>
    <p:extLst>
      <p:ext uri="{BB962C8B-B14F-4D97-AF65-F5344CB8AC3E}">
        <p14:creationId xmlns:p14="http://schemas.microsoft.com/office/powerpoint/2010/main" val="88302318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Studies consistently find a high correlation between childhood sexual abuse and dependence on alcohol and drugs. One study conducted on adults at an inpatient substance abuse detox center </a:t>
            </a:r>
            <a:r>
              <a:rPr lang="en-US" sz="1200" kern="1200" dirty="0">
                <a:solidFill>
                  <a:schemeClr val="tx1"/>
                </a:solidFill>
                <a:latin typeface="Arial" charset="0"/>
                <a:ea typeface="ＭＳ Ｐゴシック" pitchFamily="20" charset="-128"/>
                <a:cs typeface="+mn-cs"/>
              </a:rPr>
              <a:t>found that</a:t>
            </a:r>
            <a:r>
              <a:rPr lang="en-US" sz="1200" kern="1200" dirty="0">
                <a:solidFill>
                  <a:schemeClr val="tx1"/>
                </a:solidFill>
                <a:latin typeface="Arial" charset="0"/>
                <a:ea typeface="ＭＳ Ｐゴシック" pitchFamily="20" charset="-128"/>
                <a:cs typeface="+mn-cs"/>
                <a:hlinkClick r:id="rId3">
                  <a:extLst>
                    <a:ext uri="{A12FA001-AC4F-418D-AE19-62706E023703}">
                      <ahyp:hlinkClr xmlns:ahyp="http://schemas.microsoft.com/office/drawing/2018/hyperlinkcolor" val="tx"/>
                    </a:ext>
                  </a:extLst>
                </a:hlinkClick>
              </a:rPr>
              <a:t> 81% of women and 69%</a:t>
            </a:r>
            <a:r>
              <a:rPr lang="en-US" sz="1200" kern="1200" dirty="0">
                <a:solidFill>
                  <a:schemeClr val="tx1"/>
                </a:solidFill>
                <a:latin typeface="Arial" charset="0"/>
                <a:ea typeface="ＭＳ Ｐゴシック" pitchFamily="20" charset="-128"/>
                <a:cs typeface="+mn-cs"/>
              </a:rPr>
              <a:t> of men reported physical childhood sexual abuse.</a:t>
            </a:r>
          </a:p>
          <a:p>
            <a:endParaRPr lang="en-US" sz="1200" kern="1200" dirty="0">
              <a:solidFill>
                <a:schemeClr val="tx1"/>
              </a:solidFill>
              <a:latin typeface="Arial" charset="0"/>
              <a:ea typeface="ＭＳ Ｐゴシック" pitchFamily="20" charset="-128"/>
              <a:cs typeface="+mn-cs"/>
            </a:endParaRPr>
          </a:p>
          <a:p>
            <a:r>
              <a:rPr lang="en-US" sz="1200" kern="1200" dirty="0">
                <a:solidFill>
                  <a:schemeClr val="tx1"/>
                </a:solidFill>
                <a:latin typeface="Arial" charset="0"/>
                <a:ea typeface="ＭＳ Ｐゴシック" pitchFamily="20" charset="-128"/>
                <a:cs typeface="+mn-cs"/>
              </a:rPr>
              <a:t>Studies have also found a </a:t>
            </a:r>
            <a:r>
              <a:rPr lang="en-US" sz="1200" kern="1200" dirty="0">
                <a:solidFill>
                  <a:schemeClr val="tx1"/>
                </a:solidFill>
                <a:latin typeface="Arial" charset="0"/>
                <a:ea typeface="ＭＳ Ｐゴシック" pitchFamily="20" charset="-128"/>
                <a:cs typeface="+mn-cs"/>
                <a:hlinkClick r:id="rId4">
                  <a:extLst>
                    <a:ext uri="{A12FA001-AC4F-418D-AE19-62706E023703}">
                      <ahyp:hlinkClr xmlns:ahyp="http://schemas.microsoft.com/office/drawing/2018/hyperlinkcolor" val="tx"/>
                    </a:ext>
                  </a:extLst>
                </a:hlinkClick>
              </a:rPr>
              <a:t>strong correlation</a:t>
            </a:r>
            <a:r>
              <a:rPr lang="en-US" sz="1200" kern="1200" dirty="0">
                <a:solidFill>
                  <a:schemeClr val="tx1"/>
                </a:solidFill>
                <a:latin typeface="Arial" charset="0"/>
                <a:ea typeface="ＭＳ Ｐゴシック" pitchFamily="20" charset="-128"/>
                <a:cs typeface="+mn-cs"/>
              </a:rPr>
              <a:t> between childhood sexual abuse and the development of </a:t>
            </a:r>
            <a:r>
              <a:rPr lang="en-US" sz="1200" kern="1200" dirty="0">
                <a:solidFill>
                  <a:schemeClr val="tx1"/>
                </a:solidFill>
                <a:latin typeface="Arial" charset="0"/>
                <a:ea typeface="ＭＳ Ｐゴシック" pitchFamily="20" charset="-128"/>
                <a:cs typeface="+mn-cs"/>
                <a:hlinkClick r:id="rId5">
                  <a:extLst>
                    <a:ext uri="{A12FA001-AC4F-418D-AE19-62706E023703}">
                      <ahyp:hlinkClr xmlns:ahyp="http://schemas.microsoft.com/office/drawing/2018/hyperlinkcolor" val="tx"/>
                    </a:ext>
                  </a:extLst>
                </a:hlinkClick>
              </a:rPr>
              <a:t>eating disorders</a:t>
            </a:r>
            <a:r>
              <a:rPr lang="en-US" sz="1200" kern="1200" dirty="0">
                <a:solidFill>
                  <a:schemeClr val="tx1"/>
                </a:solidFill>
                <a:latin typeface="Arial" charset="0"/>
                <a:ea typeface="ＭＳ Ｐゴシック" pitchFamily="20" charset="-128"/>
                <a:cs typeface="+mn-cs"/>
              </a:rPr>
              <a:t>. Eating disorders can take several forms, including:</a:t>
            </a:r>
          </a:p>
          <a:p>
            <a:r>
              <a:rPr lang="en-US" sz="1200" kern="1200" dirty="0">
                <a:solidFill>
                  <a:schemeClr val="tx1"/>
                </a:solidFill>
                <a:latin typeface="Arial" charset="0"/>
                <a:ea typeface="ＭＳ Ｐゴシック" pitchFamily="20" charset="-128"/>
                <a:cs typeface="+mn-cs"/>
              </a:rPr>
              <a:t>Anorexia nervosa Bulimia nervosa Binge-eating disorder Rumination disorder Avoidant or restrictive food intake disorder</a:t>
            </a:r>
          </a:p>
          <a:p>
            <a:endParaRPr lang="en-US" sz="1200" kern="1200" dirty="0">
              <a:solidFill>
                <a:schemeClr val="tx1"/>
              </a:solidFill>
              <a:latin typeface="Arial" charset="0"/>
              <a:ea typeface="ＭＳ Ｐゴシック" pitchFamily="20" charset="-128"/>
              <a:cs typeface="+mn-cs"/>
            </a:endParaRPr>
          </a:p>
          <a:p>
            <a:endParaRPr lang="en-US" sz="1200" kern="1200" dirty="0">
              <a:solidFill>
                <a:schemeClr val="tx1"/>
              </a:solidFill>
              <a:latin typeface="Arial" charset="0"/>
              <a:ea typeface="ＭＳ Ｐゴシック" pitchFamily="20" charset="-128"/>
              <a:cs typeface="+mn-cs"/>
            </a:endParaRPr>
          </a:p>
          <a:p>
            <a:r>
              <a:rPr lang="en-US" sz="1200" kern="1200" dirty="0">
                <a:solidFill>
                  <a:schemeClr val="tx1"/>
                </a:solidFill>
                <a:latin typeface="Arial" charset="0"/>
                <a:ea typeface="ＭＳ Ｐゴシック" pitchFamily="20" charset="-128"/>
                <a:cs typeface="+mn-cs"/>
              </a:rPr>
              <a:t>One view is that eating disorders can be a dysfunctional coping mechanism that allows victims to establish a sense of control over the body. Eating disorders are highly dangerous and can lead to malnutrition and a host of other physical conditions.</a:t>
            </a:r>
          </a:p>
          <a:p>
            <a:endParaRPr lang="en-US" sz="1200" kern="1200" dirty="0">
              <a:solidFill>
                <a:schemeClr val="tx1"/>
              </a:solidFill>
              <a:latin typeface="Arial" charset="0"/>
              <a:ea typeface="ＭＳ Ｐゴシック" pitchFamily="20" charset="-128"/>
              <a:cs typeface="+mn-cs"/>
            </a:endParaRPr>
          </a:p>
          <a:p>
            <a:r>
              <a:rPr lang="en-US" sz="1200" kern="1200" dirty="0">
                <a:solidFill>
                  <a:schemeClr val="tx1"/>
                </a:solidFill>
                <a:latin typeface="Arial" charset="0"/>
                <a:ea typeface="ＭＳ Ｐゴシック" pitchFamily="20" charset="-128"/>
                <a:cs typeface="+mn-cs"/>
              </a:rPr>
              <a:t>Victims of childhood sexual abuse are </a:t>
            </a:r>
            <a:r>
              <a:rPr lang="en-US" sz="1200" kern="1200" dirty="0">
                <a:solidFill>
                  <a:schemeClr val="tx1"/>
                </a:solidFill>
                <a:latin typeface="Arial" charset="0"/>
                <a:ea typeface="ＭＳ Ｐゴシック" pitchFamily="20" charset="-128"/>
                <a:cs typeface="+mn-cs"/>
                <a:hlinkClick r:id="rId6">
                  <a:extLst>
                    <a:ext uri="{A12FA001-AC4F-418D-AE19-62706E023703}">
                      <ahyp:hlinkClr xmlns:ahyp="http://schemas.microsoft.com/office/drawing/2018/hyperlinkcolor" val="tx"/>
                    </a:ext>
                  </a:extLst>
                </a:hlinkClick>
              </a:rPr>
              <a:t>more likely to engage in sexual risk behavior</a:t>
            </a:r>
            <a:r>
              <a:rPr lang="en-US" sz="1200" kern="1200" dirty="0">
                <a:solidFill>
                  <a:schemeClr val="tx1"/>
                </a:solidFill>
                <a:latin typeface="Arial" charset="0"/>
                <a:ea typeface="ＭＳ Ｐゴシック" pitchFamily="20" charset="-128"/>
                <a:cs typeface="+mn-cs"/>
              </a:rPr>
              <a:t>. </a:t>
            </a:r>
            <a:r>
              <a:rPr lang="en-US" sz="1200" kern="1200" dirty="0">
                <a:solidFill>
                  <a:schemeClr val="tx1"/>
                </a:solidFill>
                <a:latin typeface="Arial" charset="0"/>
                <a:ea typeface="ＭＳ Ｐゴシック" pitchFamily="20" charset="-128"/>
                <a:cs typeface="+mn-cs"/>
                <a:hlinkClick r:id="rId7">
                  <a:extLst>
                    <a:ext uri="{A12FA001-AC4F-418D-AE19-62706E023703}">
                      <ahyp:hlinkClr xmlns:ahyp="http://schemas.microsoft.com/office/drawing/2018/hyperlinkcolor" val="tx"/>
                    </a:ext>
                  </a:extLst>
                </a:hlinkClick>
              </a:rPr>
              <a:t>Sexual risk behavior</a:t>
            </a:r>
            <a:r>
              <a:rPr lang="en-US" sz="1200" kern="1200" dirty="0">
                <a:solidFill>
                  <a:schemeClr val="tx1"/>
                </a:solidFill>
                <a:latin typeface="Arial" charset="0"/>
                <a:ea typeface="ＭＳ Ｐゴシック" pitchFamily="20" charset="-128"/>
                <a:cs typeface="+mn-cs"/>
              </a:rPr>
              <a:t> is linked to sexual abuse in childhood and is accompanied by many negative consequences, including:</a:t>
            </a:r>
          </a:p>
          <a:p>
            <a:pPr>
              <a:buFont typeface="Arial" panose="020B0604020202020204" pitchFamily="34" charset="0"/>
              <a:buChar char="•"/>
            </a:pPr>
            <a:r>
              <a:rPr lang="en-US" sz="1200" kern="1200" dirty="0">
                <a:solidFill>
                  <a:schemeClr val="tx1"/>
                </a:solidFill>
                <a:latin typeface="Arial" charset="0"/>
                <a:ea typeface="ＭＳ Ｐゴシック" pitchFamily="20" charset="-128"/>
                <a:cs typeface="+mn-cs"/>
              </a:rPr>
              <a:t>Higher likelihood of further sexual abuse Teen pregnancy STIs HIV </a:t>
            </a:r>
          </a:p>
          <a:p>
            <a:r>
              <a:rPr lang="en-US" sz="1200" kern="1200" dirty="0">
                <a:solidFill>
                  <a:schemeClr val="tx1"/>
                </a:solidFill>
                <a:latin typeface="Arial" charset="0"/>
                <a:ea typeface="ＭＳ Ｐゴシック" pitchFamily="20" charset="-128"/>
                <a:cs typeface="+mn-cs"/>
              </a:rPr>
              <a:t>Sexual risk behavior can take many forms. Some of the most common involve unprotected sex, sex with multiple partners, and sexual activity at an early age.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46</a:t>
            </a:fld>
            <a:endParaRPr lang="en-US"/>
          </a:p>
        </p:txBody>
      </p:sp>
    </p:spTree>
    <p:extLst>
      <p:ext uri="{BB962C8B-B14F-4D97-AF65-F5344CB8AC3E}">
        <p14:creationId xmlns:p14="http://schemas.microsoft.com/office/powerpoint/2010/main" val="366328242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Victims of childhood sexual abuse often face high levels of relationship difficulties. </a:t>
            </a:r>
          </a:p>
          <a:p>
            <a:endParaRPr lang="en-US" dirty="0"/>
          </a:p>
          <a:p>
            <a:r>
              <a:rPr lang="en-US" dirty="0"/>
              <a:t>Common issues include:</a:t>
            </a:r>
          </a:p>
          <a:p>
            <a:pPr>
              <a:buFont typeface="Arial" panose="020B0604020202020204" pitchFamily="34" charset="0"/>
              <a:buChar char="•"/>
            </a:pPr>
            <a:r>
              <a:rPr lang="en-US" dirty="0"/>
              <a:t>Trust issues </a:t>
            </a:r>
          </a:p>
          <a:p>
            <a:pPr>
              <a:buFont typeface="Arial" panose="020B0604020202020204" pitchFamily="34" charset="0"/>
              <a:buChar char="•"/>
            </a:pPr>
            <a:r>
              <a:rPr lang="en-US" dirty="0"/>
              <a:t>Fear of intimacy </a:t>
            </a:r>
          </a:p>
          <a:p>
            <a:pPr>
              <a:buFont typeface="Arial" panose="020B0604020202020204" pitchFamily="34" charset="0"/>
              <a:buChar char="•"/>
            </a:pPr>
            <a:r>
              <a:rPr lang="en-US" dirty="0"/>
              <a:t>Unstable relationships </a:t>
            </a:r>
          </a:p>
          <a:p>
            <a:pPr>
              <a:buFont typeface="Arial" panose="020B0604020202020204" pitchFamily="34" charset="0"/>
              <a:buChar char="•"/>
            </a:pPr>
            <a:r>
              <a:rPr lang="en-US" dirty="0"/>
              <a:t>High divorce rates </a:t>
            </a:r>
          </a:p>
          <a:p>
            <a:endParaRPr lang="en-US" dirty="0"/>
          </a:p>
          <a:p>
            <a:r>
              <a:rPr lang="en-US" dirty="0"/>
              <a:t>Childhood sexual abuse can affect intimate and romantic </a:t>
            </a:r>
            <a:r>
              <a:rPr lang="en-US" sz="1200" kern="1200" dirty="0">
                <a:solidFill>
                  <a:schemeClr val="tx1"/>
                </a:solidFill>
                <a:latin typeface="Arial" charset="0"/>
                <a:ea typeface="ＭＳ Ｐゴシック" pitchFamily="20" charset="-128"/>
                <a:cs typeface="+mn-cs"/>
              </a:rPr>
              <a:t>relationships as well as </a:t>
            </a:r>
            <a:r>
              <a:rPr lang="en-US" sz="1200" kern="1200" dirty="0">
                <a:solidFill>
                  <a:schemeClr val="tx1"/>
                </a:solidFill>
                <a:latin typeface="Arial" charset="0"/>
                <a:ea typeface="ＭＳ Ｐゴシック" pitchFamily="20" charset="-128"/>
                <a:cs typeface="+mn-cs"/>
                <a:hlinkClick r:id="rId3">
                  <a:extLst>
                    <a:ext uri="{A12FA001-AC4F-418D-AE19-62706E023703}">
                      <ahyp:hlinkClr xmlns:ahyp="http://schemas.microsoft.com/office/drawing/2018/hyperlinkcolor" val="tx"/>
                    </a:ext>
                  </a:extLst>
                </a:hlinkClick>
              </a:rPr>
              <a:t>parenting and family dynamics</a:t>
            </a:r>
            <a:r>
              <a:rPr lang="en-US" sz="1200" kern="1200" dirty="0">
                <a:solidFill>
                  <a:schemeClr val="tx1"/>
                </a:solidFill>
                <a:latin typeface="Arial" charset="0"/>
                <a:ea typeface="ＭＳ Ｐゴシック" pitchFamily="20" charset="-128"/>
                <a:cs typeface="+mn-cs"/>
              </a:rPr>
              <a:t>. Data shows that childhood sexual abuse victims </a:t>
            </a:r>
            <a:r>
              <a:rPr lang="en-US" sz="1200" kern="1200" dirty="0">
                <a:solidFill>
                  <a:schemeClr val="tx1"/>
                </a:solidFill>
                <a:latin typeface="Arial" charset="0"/>
                <a:ea typeface="ＭＳ Ｐゴシック" pitchFamily="20" charset="-128"/>
                <a:cs typeface="+mn-cs"/>
                <a:hlinkClick r:id="rId4">
                  <a:extLst>
                    <a:ext uri="{A12FA001-AC4F-418D-AE19-62706E023703}">
                      <ahyp:hlinkClr xmlns:ahyp="http://schemas.microsoft.com/office/drawing/2018/hyperlinkcolor" val="tx"/>
                    </a:ext>
                  </a:extLst>
                </a:hlinkClick>
              </a:rPr>
              <a:t>experience greater difficulty</a:t>
            </a:r>
            <a:r>
              <a:rPr lang="en-US" sz="1200" kern="1200" dirty="0">
                <a:solidFill>
                  <a:schemeClr val="tx1"/>
                </a:solidFill>
                <a:latin typeface="Arial" charset="0"/>
                <a:ea typeface="ＭＳ Ｐゴシック" pitchFamily="20" charset="-128"/>
                <a:cs typeface="+mn-cs"/>
              </a:rPr>
              <a:t> in establishing and maintaining safe, healthy relationships than those without a history of this type of abuse.</a:t>
            </a:r>
          </a:p>
          <a:p>
            <a:endParaRPr lang="en-US" sz="1200" kern="1200" dirty="0">
              <a:solidFill>
                <a:schemeClr val="tx1"/>
              </a:solidFill>
              <a:latin typeface="Arial" charset="0"/>
              <a:ea typeface="ＭＳ Ｐゴシック" pitchFamily="20" charset="-128"/>
              <a:cs typeface="+mn-cs"/>
            </a:endParaRPr>
          </a:p>
          <a:p>
            <a:endParaRPr lang="en-US" sz="1200" kern="1200" dirty="0">
              <a:solidFill>
                <a:schemeClr val="tx1"/>
              </a:solidFill>
              <a:latin typeface="Arial" charset="0"/>
              <a:ea typeface="ＭＳ Ｐゴシック" pitchFamily="20" charset="-128"/>
              <a:cs typeface="+mn-cs"/>
            </a:endParaRPr>
          </a:p>
          <a:p>
            <a:r>
              <a:rPr lang="en-US" sz="1200" kern="1200" dirty="0">
                <a:solidFill>
                  <a:schemeClr val="tx1"/>
                </a:solidFill>
                <a:latin typeface="Arial" charset="0"/>
                <a:ea typeface="ＭＳ Ｐゴシック" pitchFamily="20" charset="-128"/>
                <a:cs typeface="+mn-cs"/>
              </a:rPr>
              <a:t>Adult survivors of childhood sexual abuse routinely report issues with sexual dysfunction in adulthood. Women with a history of abuse </a:t>
            </a:r>
            <a:r>
              <a:rPr lang="en-US" sz="1200" kern="1200" dirty="0">
                <a:solidFill>
                  <a:schemeClr val="tx1"/>
                </a:solidFill>
                <a:latin typeface="Arial" charset="0"/>
                <a:ea typeface="ＭＳ Ｐゴシック" pitchFamily="20" charset="-128"/>
                <a:cs typeface="+mn-cs"/>
                <a:hlinkClick r:id="rId5">
                  <a:extLst>
                    <a:ext uri="{A12FA001-AC4F-418D-AE19-62706E023703}">
                      <ahyp:hlinkClr xmlns:ahyp="http://schemas.microsoft.com/office/drawing/2018/hyperlinkcolor" val="tx"/>
                    </a:ext>
                  </a:extLst>
                </a:hlinkClick>
              </a:rPr>
              <a:t>report higher levels</a:t>
            </a:r>
            <a:r>
              <a:rPr lang="en-US" sz="1200" kern="1200" dirty="0">
                <a:solidFill>
                  <a:schemeClr val="tx1"/>
                </a:solidFill>
                <a:latin typeface="Arial" charset="0"/>
                <a:ea typeface="ＭＳ Ｐゴシック" pitchFamily="20" charset="-128"/>
                <a:cs typeface="+mn-cs"/>
              </a:rPr>
              <a:t> of difficulty with desire and arousal.</a:t>
            </a:r>
          </a:p>
          <a:p>
            <a:r>
              <a:rPr lang="en-US" sz="1200" kern="1200" dirty="0">
                <a:solidFill>
                  <a:schemeClr val="tx1"/>
                </a:solidFill>
                <a:latin typeface="Arial" charset="0"/>
                <a:ea typeface="ＭＳ Ｐゴシック" pitchFamily="20" charset="-128"/>
                <a:cs typeface="+mn-cs"/>
              </a:rPr>
              <a:t>For both men and women, the </a:t>
            </a:r>
            <a:r>
              <a:rPr lang="en-US" sz="1200" kern="1200" dirty="0">
                <a:solidFill>
                  <a:schemeClr val="tx1"/>
                </a:solidFill>
                <a:latin typeface="Arial" charset="0"/>
                <a:ea typeface="ＭＳ Ｐゴシック" pitchFamily="20" charset="-128"/>
                <a:cs typeface="+mn-cs"/>
                <a:hlinkClick r:id="rId6">
                  <a:extLst>
                    <a:ext uri="{A12FA001-AC4F-418D-AE19-62706E023703}">
                      <ahyp:hlinkClr xmlns:ahyp="http://schemas.microsoft.com/office/drawing/2018/hyperlinkcolor" val="tx"/>
                    </a:ext>
                  </a:extLst>
                </a:hlinkClick>
              </a:rPr>
              <a:t>presence of PTSD symptoms</a:t>
            </a:r>
            <a:r>
              <a:rPr lang="en-US" sz="1200" kern="1200" dirty="0">
                <a:solidFill>
                  <a:schemeClr val="tx1"/>
                </a:solidFill>
                <a:latin typeface="Arial" charset="0"/>
                <a:ea typeface="ＭＳ Ｐゴシック" pitchFamily="20" charset="-128"/>
                <a:cs typeface="+mn-cs"/>
              </a:rPr>
              <a:t> can contribute to the occurrence of issues with sexual desire, arousal, and performance.</a:t>
            </a:r>
          </a:p>
          <a:p>
            <a:endParaRPr lang="en-US" sz="1200" kern="1200" dirty="0">
              <a:solidFill>
                <a:schemeClr val="tx1"/>
              </a:solidFill>
              <a:latin typeface="Arial" charset="0"/>
              <a:ea typeface="ＭＳ Ｐゴシック" pitchFamily="20" charset="-128"/>
              <a:cs typeface="+mn-cs"/>
            </a:endParaRPr>
          </a:p>
          <a:p>
            <a:endParaRPr lang="en-US" sz="1200" kern="1200" dirty="0">
              <a:solidFill>
                <a:schemeClr val="tx1"/>
              </a:solidFill>
              <a:latin typeface="Arial" charset="0"/>
              <a:ea typeface="ＭＳ Ｐゴシック" pitchFamily="20" charset="-128"/>
              <a:cs typeface="+mn-cs"/>
            </a:endParaRPr>
          </a:p>
          <a:p>
            <a:r>
              <a:rPr lang="en-US" sz="1200" kern="1200" dirty="0">
                <a:solidFill>
                  <a:schemeClr val="tx1"/>
                </a:solidFill>
                <a:latin typeface="Arial" charset="0"/>
                <a:ea typeface="ＭＳ Ｐゴシック" pitchFamily="20" charset="-128"/>
                <a:cs typeface="+mn-cs"/>
              </a:rPr>
              <a:t>Revictimization refers to repeatedly falling victim to the same crime. Victims of child sexual abuse are at high risk for continued abuse. An estimated </a:t>
            </a:r>
            <a:r>
              <a:rPr lang="en-US" sz="1200" kern="1200" dirty="0">
                <a:solidFill>
                  <a:schemeClr val="tx1"/>
                </a:solidFill>
                <a:latin typeface="Arial" charset="0"/>
                <a:ea typeface="ＭＳ Ｐゴシック" pitchFamily="20" charset="-128"/>
                <a:cs typeface="+mn-cs"/>
                <a:hlinkClick r:id="rId7">
                  <a:extLst>
                    <a:ext uri="{A12FA001-AC4F-418D-AE19-62706E023703}">
                      <ahyp:hlinkClr xmlns:ahyp="http://schemas.microsoft.com/office/drawing/2018/hyperlinkcolor" val="tx"/>
                    </a:ext>
                  </a:extLst>
                </a:hlinkClick>
              </a:rPr>
              <a:t>50% of child sexual abuse victims experience revictimization</a:t>
            </a:r>
            <a:r>
              <a:rPr lang="en-US" sz="1200" kern="1200" dirty="0">
                <a:solidFill>
                  <a:schemeClr val="tx1"/>
                </a:solidFill>
                <a:latin typeface="Arial" charset="0"/>
                <a:ea typeface="ＭＳ Ｐゴシック" pitchFamily="20" charset="-128"/>
                <a:cs typeface="+mn-cs"/>
              </a:rPr>
              <a:t>.</a:t>
            </a:r>
          </a:p>
          <a:p>
            <a:r>
              <a:rPr lang="en-US" sz="1200" kern="1200" dirty="0">
                <a:solidFill>
                  <a:schemeClr val="tx1"/>
                </a:solidFill>
                <a:latin typeface="Arial" charset="0"/>
                <a:ea typeface="ＭＳ Ｐゴシック" pitchFamily="20" charset="-128"/>
                <a:cs typeface="+mn-cs"/>
              </a:rPr>
              <a:t>Victims are at higher risk of further sexual abuse in childhood and adulthood. For adults, the additional psychological and emotional effects of childhood sexual abuse may lead to a </a:t>
            </a:r>
            <a:r>
              <a:rPr lang="en-US" sz="1200" kern="1200" dirty="0">
                <a:solidFill>
                  <a:schemeClr val="tx1"/>
                </a:solidFill>
                <a:latin typeface="Arial" charset="0"/>
                <a:ea typeface="ＭＳ Ｐゴシック" pitchFamily="20" charset="-128"/>
                <a:cs typeface="+mn-cs"/>
                <a:hlinkClick r:id="rId8">
                  <a:extLst>
                    <a:ext uri="{A12FA001-AC4F-418D-AE19-62706E023703}">
                      <ahyp:hlinkClr xmlns:ahyp="http://schemas.microsoft.com/office/drawing/2018/hyperlinkcolor" val="tx"/>
                    </a:ext>
                  </a:extLst>
                </a:hlinkClick>
              </a:rPr>
              <a:t>decreased ability to perceive danger</a:t>
            </a:r>
            <a:r>
              <a:rPr lang="en-US" sz="1200" kern="1200" dirty="0">
                <a:solidFill>
                  <a:schemeClr val="tx1"/>
                </a:solidFill>
                <a:latin typeface="Arial" charset="0"/>
                <a:ea typeface="ＭＳ Ｐゴシック" pitchFamily="20" charset="-128"/>
                <a:cs typeface="+mn-cs"/>
              </a:rPr>
              <a:t> as an adult. Adult victims may also have a higher tolerance for sexually coercive situations due to the normalization of traumatic sexual experiences in childhood.</a:t>
            </a:r>
          </a:p>
          <a:p>
            <a:r>
              <a:rPr lang="en-US" sz="1200" kern="1200" dirty="0">
                <a:solidFill>
                  <a:schemeClr val="tx1"/>
                </a:solidFill>
                <a:latin typeface="Arial" charset="0"/>
                <a:ea typeface="ＭＳ Ｐゴシック" pitchFamily="20" charset="-128"/>
                <a:cs typeface="+mn-cs"/>
              </a:rPr>
              <a:t>Studies have also shown that an estimated </a:t>
            </a:r>
            <a:r>
              <a:rPr lang="en-US" sz="1200" kern="1200" dirty="0">
                <a:solidFill>
                  <a:schemeClr val="tx1"/>
                </a:solidFill>
                <a:latin typeface="Arial" charset="0"/>
                <a:ea typeface="ＭＳ Ｐゴシック" pitchFamily="20" charset="-128"/>
                <a:cs typeface="+mn-cs"/>
                <a:hlinkClick r:id="rId9">
                  <a:extLst>
                    <a:ext uri="{A12FA001-AC4F-418D-AE19-62706E023703}">
                      <ahyp:hlinkClr xmlns:ahyp="http://schemas.microsoft.com/office/drawing/2018/hyperlinkcolor" val="tx"/>
                    </a:ext>
                  </a:extLst>
                </a:hlinkClick>
              </a:rPr>
              <a:t>35% of sexual abuse perpetrators</a:t>
            </a:r>
            <a:r>
              <a:rPr lang="en-US" sz="1200" kern="1200" dirty="0">
                <a:solidFill>
                  <a:schemeClr val="tx1"/>
                </a:solidFill>
                <a:latin typeface="Arial" charset="0"/>
                <a:ea typeface="ＭＳ Ｐゴシック" pitchFamily="20" charset="-128"/>
                <a:cs typeface="+mn-cs"/>
              </a:rPr>
              <a:t> were victims of childhood sexual abuse. Men are at a much higher risk of falling into this cycle of abuse than women. Recognizing abuse and getting adequate counseling for a victim can greatly reduce the chances of a victim perpetuating the cycle of abuse.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47</a:t>
            </a:fld>
            <a:endParaRPr lang="en-US"/>
          </a:p>
        </p:txBody>
      </p:sp>
    </p:spTree>
    <p:extLst>
      <p:ext uri="{BB962C8B-B14F-4D97-AF65-F5344CB8AC3E}">
        <p14:creationId xmlns:p14="http://schemas.microsoft.com/office/powerpoint/2010/main" val="11671586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latin typeface="Book Antiqua" panose="02040602050305030304" pitchFamily="18" charset="0"/>
              </a:rPr>
              <a:t>Sexually abused children are not a homogeneous group requiring identical treatment. Because the consequences of child sexual abuse vary widely in severity, duration, and form, it is unlikely a single treatment program will be suited to all children </a:t>
            </a:r>
          </a:p>
          <a:p>
            <a:pPr algn="just"/>
            <a:endParaRPr lang="en-US" dirty="0">
              <a:latin typeface="Book Antiqua" panose="02040602050305030304" pitchFamily="18" charset="0"/>
            </a:endParaRPr>
          </a:p>
          <a:p>
            <a:pPr algn="just"/>
            <a:r>
              <a:rPr lang="en-US" dirty="0">
                <a:latin typeface="Book Antiqua" panose="02040602050305030304" pitchFamily="18" charset="0"/>
              </a:rPr>
              <a:t>Treatment is the process of helping the child learn to distinguish between his healthy and destructive coping skills. With help, he can maximize strengths and actively change destructive or ineffective coping behavior </a:t>
            </a:r>
          </a:p>
          <a:p>
            <a:pPr algn="just"/>
            <a:endParaRPr lang="en-US" dirty="0">
              <a:latin typeface="Book Antiqua" panose="02040602050305030304" pitchFamily="18" charset="0"/>
            </a:endParaRPr>
          </a:p>
          <a:p>
            <a:pPr algn="just"/>
            <a:r>
              <a:rPr lang="en-US" dirty="0">
                <a:latin typeface="Book Antiqua" panose="02040602050305030304" pitchFamily="18" charset="0"/>
              </a:rPr>
              <a:t>Selecting the form(s) of treatment will depend upon the goals for the child developed from your assessment, the match between the goal and service being considered, and the child's preference and likelihood of participating in and benefiting from the treatment being offered </a:t>
            </a:r>
          </a:p>
          <a:p>
            <a:pPr algn="just"/>
            <a:endParaRPr lang="en-US" dirty="0">
              <a:latin typeface="Book Antiqua" panose="02040602050305030304" pitchFamily="18" charset="0"/>
            </a:endParaRPr>
          </a:p>
          <a:p>
            <a:pPr algn="just"/>
            <a:r>
              <a:rPr lang="en-US" dirty="0">
                <a:latin typeface="Book Antiqua" panose="02040602050305030304" pitchFamily="18" charset="0"/>
              </a:rPr>
              <a:t>Ideally, effective treatment will lessen the severity of intense symptoms and guard against delayed onset of emotional disorders</a:t>
            </a:r>
          </a:p>
          <a:p>
            <a:endParaRPr lang="en-US" dirty="0">
              <a:latin typeface="Book Antiqua" panose="02040602050305030304" pitchFamily="18" charset="0"/>
            </a:endParaRPr>
          </a:p>
          <a:p>
            <a:r>
              <a:rPr lang="en-US" dirty="0">
                <a:latin typeface="Book Antiqua" panose="02040602050305030304" pitchFamily="18" charset="0"/>
              </a:rPr>
              <a:t>These goals can be met in a variety of ways. Typical treatment methods are individual therapy, group therapy, family intervention, and out-of-home placement</a:t>
            </a:r>
          </a:p>
          <a:p>
            <a:endParaRPr lang="en-US" dirty="0">
              <a:latin typeface="Book Antiqua" panose="02040602050305030304" pitchFamily="18" charset="0"/>
            </a:endParaRPr>
          </a:p>
          <a:p>
            <a:r>
              <a:rPr lang="en-US" dirty="0">
                <a:latin typeface="Book Antiqua" panose="02040602050305030304" pitchFamily="18" charset="0"/>
              </a:rPr>
              <a:t>Treatment of child sexual abuse is a complex process. Emotionally, it challenges you to remain objective amidst a highly charged case. Intellectually, it demands that you understand the impacts of abuse on the child and family, as well as the possible sources of the problem. Practically, it requires you to collaborate with a variety of professionals and clients in your efforts to do what's best for the child.</a:t>
            </a:r>
            <a:endParaRPr lang="en-US" dirty="0"/>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48</a:t>
            </a:fld>
            <a:endParaRPr lang="en-US"/>
          </a:p>
        </p:txBody>
      </p:sp>
    </p:spTree>
    <p:extLst>
      <p:ext uri="{BB962C8B-B14F-4D97-AF65-F5344CB8AC3E}">
        <p14:creationId xmlns:p14="http://schemas.microsoft.com/office/powerpoint/2010/main" val="232726442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Childhood sexual abuse has potentially serious and long-lasting negative mental health impacts, including increased risk of developing Posttraumatic Stress Disorder (PTSD), depression, suicide attempts, substance abuse, relationship difficulties, and many other problems. Children who experience sexual abuse or assault also develop changes in neurobiology, immune functioning and physical health. Effective treatments are available to help children and teens recover from trauma impact.</a:t>
            </a:r>
          </a:p>
          <a:p>
            <a:endParaRPr lang="en-US" dirty="0"/>
          </a:p>
          <a:p>
            <a:r>
              <a:rPr lang="en-US" dirty="0"/>
              <a:t>Criteria for selecting effective interventions for child sexual abuse include the following:</a:t>
            </a:r>
          </a:p>
          <a:p>
            <a:pPr>
              <a:buFont typeface="Arial" panose="020B0604020202020204" pitchFamily="34" charset="0"/>
              <a:buChar char="•"/>
            </a:pPr>
            <a:r>
              <a:rPr lang="en-US" dirty="0"/>
              <a:t>The intervention was evaluated for children or teens experiencing sexual abuse or assault as the index trauma, in one or more randomized controlled treatment trial that documented significant treatment effects for improving PTSD/trauma symptoms for this population;</a:t>
            </a:r>
          </a:p>
          <a:p>
            <a:pPr>
              <a:buFont typeface="Arial" panose="020B0604020202020204" pitchFamily="34" charset="0"/>
              <a:buChar char="•"/>
            </a:pPr>
            <a:r>
              <a:rPr lang="en-US" dirty="0"/>
              <a:t>The intervention is well described in a treatment manual or book with accessible therapist training and a fidelity instrument; and</a:t>
            </a:r>
          </a:p>
          <a:p>
            <a:pPr>
              <a:buFont typeface="Arial" panose="020B0604020202020204" pitchFamily="34" charset="0"/>
              <a:buChar char="•"/>
            </a:pPr>
            <a:r>
              <a:rPr lang="en-US" dirty="0"/>
              <a:t>The intervention used valid, reliable and developmentally appropriate instruments to assess outcomes</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49</a:t>
            </a:fld>
            <a:endParaRPr lang="en-US"/>
          </a:p>
        </p:txBody>
      </p:sp>
    </p:spTree>
    <p:extLst>
      <p:ext uri="{BB962C8B-B14F-4D97-AF65-F5344CB8AC3E}">
        <p14:creationId xmlns:p14="http://schemas.microsoft.com/office/powerpoint/2010/main" val="41424775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in five children is sexually abused before age 18. It is happening in your community. Do you know the signs and how to lower the risk for your children? Our approach to reducing the risk of sexual abuse is comprehensive: we believe that proactive parents teach their children age-appropriate information about sexuality and nurture their child’s capability and self-esteem. When you talk to your child about healthy sexual development, boundaries, consent, online safety, and more, you are lowering the risk that they will be sexually abused. And if they are, you're increasing the likelihood that they will heal and go on to lead fulfilling lives with fewer effects of trauma.</a:t>
            </a:r>
          </a:p>
        </p:txBody>
      </p:sp>
      <p:sp>
        <p:nvSpPr>
          <p:cNvPr id="4" name="Slide Number Placeholder 3"/>
          <p:cNvSpPr>
            <a:spLocks noGrp="1"/>
          </p:cNvSpPr>
          <p:nvPr>
            <p:ph type="sldNum" sz="quarter" idx="5"/>
          </p:nvPr>
        </p:nvSpPr>
        <p:spPr/>
        <p:txBody>
          <a:bodyPr/>
          <a:lstStyle/>
          <a:p>
            <a:fld id="{AF93E828-5D7E-4456-9B69-34CA1989FA7A}" type="slidenum">
              <a:rPr lang="en-US" smtClean="0"/>
              <a:pPr/>
              <a:t>5</a:t>
            </a:fld>
            <a:endParaRPr lang="en-US"/>
          </a:p>
        </p:txBody>
      </p:sp>
    </p:spTree>
    <p:extLst>
      <p:ext uri="{BB962C8B-B14F-4D97-AF65-F5344CB8AC3E}">
        <p14:creationId xmlns:p14="http://schemas.microsoft.com/office/powerpoint/2010/main" val="67098870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PSB-CBT-S is a family-oriented, cognitive-behavioral, psychoeducational, and supportive treatment group designed to reduce or eliminate incidents of problematic sexual behavior. This program involves the family or other support systems in the child’s treatment and requires weekly caregiver attendance and active participation, monitoring and supporting the child’s application of skills between sessions, and ongoing assessment of child progress in treatment.</a:t>
            </a:r>
          </a:p>
          <a:p>
            <a:r>
              <a:rPr lang="en-US" dirty="0"/>
              <a:t>Acronym: </a:t>
            </a:r>
          </a:p>
          <a:p>
            <a:r>
              <a:rPr lang="en-US" dirty="0"/>
              <a:t>PSB-CBT-S</a:t>
            </a:r>
          </a:p>
          <a:p>
            <a:r>
              <a:rPr lang="en-US" dirty="0"/>
              <a:t>Targeted Populations: </a:t>
            </a:r>
          </a:p>
          <a:p>
            <a:r>
              <a:rPr lang="en-US" dirty="0"/>
              <a:t>7-12; both males and females; for children with problematic sexual behavior may or may not have a history of trauma</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50</a:t>
            </a:fld>
            <a:endParaRPr lang="en-US"/>
          </a:p>
        </p:txBody>
      </p:sp>
    </p:spTree>
    <p:extLst>
      <p:ext uri="{BB962C8B-B14F-4D97-AF65-F5344CB8AC3E}">
        <p14:creationId xmlns:p14="http://schemas.microsoft.com/office/powerpoint/2010/main" val="383285717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RRFT is an integrative approach to addressing the heterogeneous symptoms experienced by trauma-exposed adolescents. It targets a broad range of trauma-related psychopathology (e.g., PTSD, depression) and risk behaviors (substance use/abuse, risky sexual behavior, non-suicidal self injury). RRFT is individualized to the needs, strengths, developmental factors, and cultural background of each adolescent and family. This tailored approach is incorporated throughout all components of treatment.</a:t>
            </a:r>
          </a:p>
          <a:p>
            <a:r>
              <a:rPr lang="en-US" dirty="0"/>
              <a:t>Acronym: </a:t>
            </a:r>
          </a:p>
          <a:p>
            <a:r>
              <a:rPr lang="en-US" dirty="0"/>
              <a:t>RRTF</a:t>
            </a:r>
          </a:p>
          <a:p>
            <a:r>
              <a:rPr lang="en-US" dirty="0"/>
              <a:t>Targeted Populations: </a:t>
            </a:r>
          </a:p>
          <a:p>
            <a:r>
              <a:rPr lang="en-US" dirty="0"/>
              <a:t>13-18, both males and females; for adolescents and family; primary trauma type is childhood sexual abuse/sexual assault</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51</a:t>
            </a:fld>
            <a:endParaRPr lang="en-US"/>
          </a:p>
        </p:txBody>
      </p:sp>
    </p:spTree>
    <p:extLst>
      <p:ext uri="{BB962C8B-B14F-4D97-AF65-F5344CB8AC3E}">
        <p14:creationId xmlns:p14="http://schemas.microsoft.com/office/powerpoint/2010/main" val="70760319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TF-CBT is an evidence-based treatment for children and adolescents impacted by trauma and their parents or caregivers. It is a components-based treatment model that incorporates trauma-sensitive interventions with cognitive behavioral, family, and humanistic principles and techniques. TF-CBT has proved successful with children and adolescents (ages 3 to 18) who have significant emotional problems (e.g., symptoms of posttraumatic stress disorder, fear, anxiety, or depression) related to traumatic life events. It can be used with children and adolescents who have experienced a single trauma or multiple traumas in their lives.</a:t>
            </a:r>
          </a:p>
          <a:p>
            <a:r>
              <a:rPr lang="en-US" dirty="0"/>
              <a:t>Acronym: </a:t>
            </a:r>
          </a:p>
          <a:p>
            <a:r>
              <a:rPr lang="en-US" dirty="0"/>
              <a:t>TF-CBT</a:t>
            </a:r>
          </a:p>
          <a:p>
            <a:r>
              <a:rPr lang="en-US" dirty="0"/>
              <a:t>Targeted Populations: </a:t>
            </a:r>
          </a:p>
          <a:p>
            <a:r>
              <a:rPr lang="en-US" dirty="0"/>
              <a:t>3-21; both males and females; for children with Posttraumatic Stress Disorder (PTSD) or other problems related to traumatic life experiences, and their parents or primary caregivers</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52</a:t>
            </a:fld>
            <a:endParaRPr lang="en-US"/>
          </a:p>
        </p:txBody>
      </p:sp>
    </p:spTree>
    <p:extLst>
      <p:ext uri="{BB962C8B-B14F-4D97-AF65-F5344CB8AC3E}">
        <p14:creationId xmlns:p14="http://schemas.microsoft.com/office/powerpoint/2010/main" val="95191225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survivors break their silence, others realize that they’re not alone. Many survivors have found that acknowledging what happened to them and sharing their experiences can be critical in the healing process.</a:t>
            </a:r>
          </a:p>
          <a:p>
            <a:endParaRPr lang="en-US" dirty="0"/>
          </a:p>
          <a:p>
            <a:r>
              <a:rPr lang="en-US" dirty="0"/>
              <a:t>Every person’s recovery process is unique. There’s no definite order, single timeline, or path to recovery for everyone.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53</a:t>
            </a:fld>
            <a:endParaRPr lang="en-US"/>
          </a:p>
        </p:txBody>
      </p:sp>
    </p:spTree>
    <p:extLst>
      <p:ext uri="{BB962C8B-B14F-4D97-AF65-F5344CB8AC3E}">
        <p14:creationId xmlns:p14="http://schemas.microsoft.com/office/powerpoint/2010/main" val="30644881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a:pPr>
            <a:r>
              <a:rPr lang="en-US" b="1" dirty="0"/>
              <a:t>The decision to heal. </a:t>
            </a:r>
            <a:r>
              <a:rPr lang="en-US" dirty="0"/>
              <a:t>A person must be ready and willing to make changes to begin the healing process. This step frequently starts when you realize that the effects of the sexual abuse you suffered as a child are having a significant impact on your life.</a:t>
            </a:r>
          </a:p>
          <a:p>
            <a:pPr>
              <a:buFont typeface="+mj-lt"/>
              <a:buAutoNum type="arabicPeriod"/>
            </a:pPr>
            <a:r>
              <a:rPr lang="en-US" b="1" dirty="0"/>
              <a:t>The emergency stage. </a:t>
            </a:r>
            <a:r>
              <a:rPr lang="en-US" dirty="0"/>
              <a:t>In this stage, you begin to deal with memories and feelings that have long been suppressed. You may experience a rush of emotions and, at times, physical pain.</a:t>
            </a:r>
          </a:p>
          <a:p>
            <a:pPr>
              <a:buFont typeface="+mj-lt"/>
              <a:buAutoNum type="arabicPeriod"/>
            </a:pPr>
            <a:r>
              <a:rPr lang="en-US" b="1" dirty="0"/>
              <a:t>Remembering the abuse. </a:t>
            </a:r>
            <a:r>
              <a:rPr lang="en-US" dirty="0"/>
              <a:t>This stage can be harrowing as you regain memories and feelings about your abuse. You begin to understand the many ways sexual abuse has impacted your life.</a:t>
            </a:r>
          </a:p>
          <a:p>
            <a:pPr>
              <a:buFont typeface="+mj-lt"/>
              <a:buAutoNum type="arabicPeriod"/>
            </a:pPr>
            <a:r>
              <a:rPr lang="en-US" b="1" dirty="0"/>
              <a:t>Acknowledging it happened. </a:t>
            </a:r>
            <a:r>
              <a:rPr lang="en-US" dirty="0"/>
              <a:t>Facing the fact that you were sexually abused as a child follows remembering your abuse. Moving out of denial and into the truth is a powerful step for many survivors.</a:t>
            </a:r>
          </a:p>
          <a:p>
            <a:pPr>
              <a:buFont typeface="+mj-lt"/>
              <a:buAutoNum type="arabicPeriod"/>
            </a:pPr>
            <a:r>
              <a:rPr lang="en-US" b="1" dirty="0"/>
              <a:t>Breaking the silence. </a:t>
            </a:r>
            <a:r>
              <a:rPr lang="en-US" dirty="0"/>
              <a:t>Speaking out about your abuse can be very healing. Sharing your story with someone who genuinely cares for you can be difficult but can help you begin to feel your strength, resilience, and courage. Sometimes revealing the truth needs to be done in a less direct approach, such as writing or art.</a:t>
            </a:r>
          </a:p>
          <a:p>
            <a:pPr>
              <a:buFont typeface="+mj-lt"/>
              <a:buAutoNum type="arabicPeriod"/>
            </a:pPr>
            <a:r>
              <a:rPr lang="en-US" b="1" dirty="0"/>
              <a:t>Understanding that it wasn’t your fault.</a:t>
            </a:r>
            <a:r>
              <a:rPr lang="en-US" dirty="0"/>
              <a:t> It’s not uncommon for children to believe that the abuse was their fault. Part of the process for an adult survivor is learning to give the responsibility back to your abuser.</a:t>
            </a:r>
          </a:p>
          <a:p>
            <a:pPr>
              <a:buFont typeface="+mj-lt"/>
              <a:buAutoNum type="arabicPeriod"/>
            </a:pPr>
            <a:r>
              <a:rPr lang="en-US" b="1" dirty="0"/>
              <a:t>Understanding the child victim. </a:t>
            </a:r>
            <a:r>
              <a:rPr lang="en-US" dirty="0"/>
              <a:t>Allowing yourself to have empathy and compassion for your “inner child” is a stage that will enable you to begin to feel a connection with them. You can care for your inner child and protect them.</a:t>
            </a:r>
          </a:p>
          <a:p>
            <a:pPr>
              <a:buFont typeface="+mj-lt"/>
              <a:buAutoNum type="arabicPeriod"/>
            </a:pPr>
            <a:r>
              <a:rPr lang="en-US" b="1" dirty="0"/>
              <a:t>Grieving the abuse. </a:t>
            </a:r>
            <a:r>
              <a:rPr lang="en-US" dirty="0"/>
              <a:t>As an adult survivor of sexual abuse, you have a lot to grieve. Grieving provides a way for you to honor your pain, release the hurt, and live more fully in the present without being stuck in the past.</a:t>
            </a:r>
          </a:p>
          <a:p>
            <a:pPr>
              <a:buFont typeface="+mj-lt"/>
              <a:buAutoNum type="arabicPeriod"/>
            </a:pPr>
            <a:r>
              <a:rPr lang="en-US" b="1" dirty="0"/>
              <a:t>Anger. </a:t>
            </a:r>
            <a:r>
              <a:rPr lang="en-US" dirty="0"/>
              <a:t>This stage is an opportunity to use your anger as a catalyst to move through your pain, hurt, and despair. It’s an important step to release the anger you’ve turned inward.</a:t>
            </a:r>
          </a:p>
          <a:p>
            <a:pPr>
              <a:buFont typeface="+mj-lt"/>
              <a:buAutoNum type="arabicPeriod"/>
            </a:pPr>
            <a:r>
              <a:rPr lang="en-US" b="1" dirty="0"/>
              <a:t>Disclosure and truth-telling.</a:t>
            </a:r>
            <a:r>
              <a:rPr lang="en-US" dirty="0"/>
              <a:t> Confronting your abuser and talking about your abuse with them can be empowering, but this stage is not for everyone. It is essential to get proper support, healing, and consultation before taking this step if you decide to take that step.</a:t>
            </a:r>
          </a:p>
          <a:p>
            <a:pPr>
              <a:buFont typeface="+mj-lt"/>
              <a:buAutoNum type="arabicPeriod"/>
            </a:pPr>
            <a:r>
              <a:rPr lang="en-US" b="1" dirty="0"/>
              <a:t>Forgiveness. </a:t>
            </a:r>
            <a:r>
              <a:rPr lang="en-US" dirty="0"/>
              <a:t>Forgiving yourself releases you from self-blame, shame, and humiliation. Some people find it freeing to forgive their abuser, but this usually comes after a long, committed healing process.</a:t>
            </a:r>
          </a:p>
          <a:p>
            <a:pPr>
              <a:buFont typeface="+mj-lt"/>
              <a:buAutoNum type="arabicPeriod"/>
            </a:pPr>
            <a:r>
              <a:rPr lang="en-US" b="1" dirty="0"/>
              <a:t>Spirituality. </a:t>
            </a:r>
            <a:r>
              <a:rPr lang="en-US" dirty="0"/>
              <a:t>Many people find that the healing process requires more significant strength and support sources, leading them to pursue their spirituality.</a:t>
            </a:r>
          </a:p>
          <a:p>
            <a:pPr>
              <a:buFont typeface="+mj-lt"/>
              <a:buAutoNum type="arabicPeriod"/>
            </a:pPr>
            <a:r>
              <a:rPr lang="en-US" b="1" dirty="0"/>
              <a:t>Resolution. </a:t>
            </a:r>
            <a:r>
              <a:rPr lang="en-US" dirty="0"/>
              <a:t>As you continue to work through the stages, you will experience more awareness, integration, and compassion. You will gain the ability to move toward a better future.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54</a:t>
            </a:fld>
            <a:endParaRPr lang="en-US"/>
          </a:p>
        </p:txBody>
      </p:sp>
    </p:spTree>
    <p:extLst>
      <p:ext uri="{BB962C8B-B14F-4D97-AF65-F5344CB8AC3E}">
        <p14:creationId xmlns:p14="http://schemas.microsoft.com/office/powerpoint/2010/main" val="10506532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a:pPr>
            <a:r>
              <a:rPr lang="en-US" b="1" dirty="0"/>
              <a:t>The decision to heal. </a:t>
            </a:r>
            <a:r>
              <a:rPr lang="en-US" dirty="0"/>
              <a:t>A person must be ready and willing to make changes to begin the healing process. This step frequently starts when you realize that the effects of the sexual abuse you suffered as a child are having a significant impact on your life.</a:t>
            </a:r>
          </a:p>
          <a:p>
            <a:pPr>
              <a:buFont typeface="+mj-lt"/>
              <a:buAutoNum type="arabicPeriod"/>
            </a:pPr>
            <a:r>
              <a:rPr lang="en-US" b="1" dirty="0"/>
              <a:t>The emergency stage. </a:t>
            </a:r>
            <a:r>
              <a:rPr lang="en-US" dirty="0"/>
              <a:t>In this stage, you begin to deal with memories and feelings that have long been suppressed. You may experience a rush of emotions and, at times, physical pain.</a:t>
            </a:r>
          </a:p>
          <a:p>
            <a:pPr>
              <a:buFont typeface="+mj-lt"/>
              <a:buAutoNum type="arabicPeriod"/>
            </a:pPr>
            <a:r>
              <a:rPr lang="en-US" b="1" dirty="0"/>
              <a:t>Remembering the abuse. </a:t>
            </a:r>
            <a:r>
              <a:rPr lang="en-US" dirty="0"/>
              <a:t>This stage can be harrowing as you regain memories and feelings about your abuse. You begin to understand the many ways sexual abuse has impacted your life.</a:t>
            </a:r>
          </a:p>
          <a:p>
            <a:pPr>
              <a:buFont typeface="+mj-lt"/>
              <a:buAutoNum type="arabicPeriod"/>
            </a:pPr>
            <a:r>
              <a:rPr lang="en-US" b="1" dirty="0"/>
              <a:t>Acknowledging it happened. </a:t>
            </a:r>
            <a:r>
              <a:rPr lang="en-US" dirty="0"/>
              <a:t>Facing the fact that you were sexually abused as a child follows remembering your abuse. Moving out of denial and into the truth is a powerful step for many survivors.</a:t>
            </a:r>
          </a:p>
          <a:p>
            <a:pPr>
              <a:buFont typeface="+mj-lt"/>
              <a:buAutoNum type="arabicPeriod"/>
            </a:pPr>
            <a:r>
              <a:rPr lang="en-US" b="1" dirty="0"/>
              <a:t>Breaking the silence. </a:t>
            </a:r>
            <a:r>
              <a:rPr lang="en-US" dirty="0"/>
              <a:t>Speaking out about your abuse can be very healing. Sharing your story with someone who genuinely cares for you can be difficult but can help you begin to feel your strength, resilience, and courage. Sometimes revealing the truth needs to be done in a less direct approach, such as writing or art.</a:t>
            </a:r>
          </a:p>
          <a:p>
            <a:pPr>
              <a:buFont typeface="+mj-lt"/>
              <a:buAutoNum type="arabicPeriod"/>
            </a:pPr>
            <a:r>
              <a:rPr lang="en-US" b="1" dirty="0"/>
              <a:t>Understanding that it wasn’t your fault.</a:t>
            </a:r>
            <a:r>
              <a:rPr lang="en-US" dirty="0"/>
              <a:t> It’s not uncommon for children to believe that the abuse was their fault. Part of the process for an adult survivor is learning to give the responsibility back to your abuser.</a:t>
            </a:r>
          </a:p>
          <a:p>
            <a:pPr>
              <a:buFont typeface="+mj-lt"/>
              <a:buAutoNum type="arabicPeriod"/>
            </a:pPr>
            <a:r>
              <a:rPr lang="en-US" b="1" dirty="0"/>
              <a:t>Understanding the child victim. </a:t>
            </a:r>
            <a:r>
              <a:rPr lang="en-US" dirty="0"/>
              <a:t>Allowing yourself to have empathy and compassion for your “inner child” is a stage that will enable you to begin to feel a connection with them. You can care for your inner child and protect them.</a:t>
            </a:r>
          </a:p>
          <a:p>
            <a:pPr>
              <a:buFont typeface="+mj-lt"/>
              <a:buAutoNum type="arabicPeriod"/>
            </a:pPr>
            <a:r>
              <a:rPr lang="en-US" b="1" dirty="0"/>
              <a:t>Grieving the abuse. </a:t>
            </a:r>
            <a:r>
              <a:rPr lang="en-US" dirty="0"/>
              <a:t>As an adult survivor of sexual abuse, you have a lot to grieve. Grieving provides a way for you to honor your pain, release the hurt, and live more fully in the present without being stuck in the past.</a:t>
            </a:r>
          </a:p>
          <a:p>
            <a:pPr>
              <a:buFont typeface="+mj-lt"/>
              <a:buAutoNum type="arabicPeriod"/>
            </a:pPr>
            <a:r>
              <a:rPr lang="en-US" b="1" dirty="0"/>
              <a:t>Anger. </a:t>
            </a:r>
            <a:r>
              <a:rPr lang="en-US" dirty="0"/>
              <a:t>This stage is an opportunity to use your anger as a catalyst to move through your pain, hurt, and despair. It’s an important step to release the anger you’ve turned inward.</a:t>
            </a:r>
          </a:p>
          <a:p>
            <a:pPr>
              <a:buFont typeface="+mj-lt"/>
              <a:buAutoNum type="arabicPeriod"/>
            </a:pPr>
            <a:r>
              <a:rPr lang="en-US" b="1" dirty="0"/>
              <a:t>Disclosure and truth-telling.</a:t>
            </a:r>
            <a:r>
              <a:rPr lang="en-US" dirty="0"/>
              <a:t> Confronting your abuser and talking about your abuse with them can be empowering, but this stage is not for everyone. It is essential to get proper support, healing, and consultation before taking this step if you decide to take that step.</a:t>
            </a:r>
          </a:p>
          <a:p>
            <a:pPr>
              <a:buFont typeface="+mj-lt"/>
              <a:buAutoNum type="arabicPeriod"/>
            </a:pPr>
            <a:r>
              <a:rPr lang="en-US" b="1" dirty="0"/>
              <a:t>Forgiveness. </a:t>
            </a:r>
            <a:r>
              <a:rPr lang="en-US" dirty="0"/>
              <a:t>Forgiving yourself releases you from self-blame, shame, and humiliation. Some people find it freeing to forgive their abuser, but this usually comes after a long, committed healing process.</a:t>
            </a:r>
          </a:p>
          <a:p>
            <a:pPr>
              <a:buFont typeface="+mj-lt"/>
              <a:buAutoNum type="arabicPeriod"/>
            </a:pPr>
            <a:r>
              <a:rPr lang="en-US" b="1" dirty="0"/>
              <a:t>Spirituality. </a:t>
            </a:r>
            <a:r>
              <a:rPr lang="en-US" dirty="0"/>
              <a:t>Many people find that the healing process requires more significant strength and support sources, leading them to pursue their spirituality.</a:t>
            </a:r>
          </a:p>
          <a:p>
            <a:pPr>
              <a:buFont typeface="+mj-lt"/>
              <a:buAutoNum type="arabicPeriod"/>
            </a:pPr>
            <a:r>
              <a:rPr lang="en-US" b="1" dirty="0"/>
              <a:t>Resolution. </a:t>
            </a:r>
            <a:r>
              <a:rPr lang="en-US" dirty="0"/>
              <a:t>As you continue to work through the stages, you will experience more awareness, integration, and compassion. You will gain the ability to move toward a better future.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55</a:t>
            </a:fld>
            <a:endParaRPr lang="en-US"/>
          </a:p>
        </p:txBody>
      </p:sp>
    </p:spTree>
    <p:extLst>
      <p:ext uri="{BB962C8B-B14F-4D97-AF65-F5344CB8AC3E}">
        <p14:creationId xmlns:p14="http://schemas.microsoft.com/office/powerpoint/2010/main" val="2943248133"/>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mj-lt"/>
              <a:buAutoNum type="arabicPeriod"/>
            </a:pPr>
            <a:r>
              <a:rPr lang="en-US" b="1" dirty="0"/>
              <a:t>The decision to heal. </a:t>
            </a:r>
            <a:r>
              <a:rPr lang="en-US" dirty="0"/>
              <a:t>A person must be ready and willing to make changes to begin the healing process. This step frequently starts when you realize that the effects of the sexual abuse you suffered as a child are having a significant impact on your life.</a:t>
            </a:r>
          </a:p>
          <a:p>
            <a:pPr>
              <a:buFont typeface="+mj-lt"/>
              <a:buAutoNum type="arabicPeriod"/>
            </a:pPr>
            <a:r>
              <a:rPr lang="en-US" b="1" dirty="0"/>
              <a:t>The emergency stage. </a:t>
            </a:r>
            <a:r>
              <a:rPr lang="en-US" dirty="0"/>
              <a:t>In this stage, you begin to deal with memories and feelings that have long been suppressed. You may experience a rush of emotions and, at times, physical pain.</a:t>
            </a:r>
          </a:p>
          <a:p>
            <a:pPr>
              <a:buFont typeface="+mj-lt"/>
              <a:buAutoNum type="arabicPeriod"/>
            </a:pPr>
            <a:r>
              <a:rPr lang="en-US" b="1" dirty="0"/>
              <a:t>Remembering the abuse. </a:t>
            </a:r>
            <a:r>
              <a:rPr lang="en-US" dirty="0"/>
              <a:t>This stage can be harrowing as you regain memories and feelings about your abuse. You begin to understand the many ways sexual abuse has impacted your life.</a:t>
            </a:r>
          </a:p>
          <a:p>
            <a:pPr>
              <a:buFont typeface="+mj-lt"/>
              <a:buAutoNum type="arabicPeriod"/>
            </a:pPr>
            <a:r>
              <a:rPr lang="en-US" b="1" dirty="0"/>
              <a:t>Acknowledging it happened. </a:t>
            </a:r>
            <a:r>
              <a:rPr lang="en-US" dirty="0"/>
              <a:t>Facing the fact that you were sexually abused as a child follows remembering your abuse. Moving out of denial and into the truth is a powerful step for many survivors.</a:t>
            </a:r>
          </a:p>
          <a:p>
            <a:pPr>
              <a:buFont typeface="+mj-lt"/>
              <a:buAutoNum type="arabicPeriod"/>
            </a:pPr>
            <a:r>
              <a:rPr lang="en-US" b="1" dirty="0"/>
              <a:t>Breaking the silence. </a:t>
            </a:r>
            <a:r>
              <a:rPr lang="en-US" dirty="0"/>
              <a:t>Speaking out about your abuse can be very healing. Sharing your story with someone who genuinely cares for you can be difficult but can help you begin to feel your strength, resilience, and courage. Sometimes revealing the truth needs to be done in a less direct approach, such as writing or art.</a:t>
            </a:r>
          </a:p>
          <a:p>
            <a:pPr>
              <a:buFont typeface="+mj-lt"/>
              <a:buAutoNum type="arabicPeriod"/>
            </a:pPr>
            <a:r>
              <a:rPr lang="en-US" b="1" dirty="0"/>
              <a:t>Understanding that it wasn’t your fault.</a:t>
            </a:r>
            <a:r>
              <a:rPr lang="en-US" dirty="0"/>
              <a:t> It’s not uncommon for children to believe that the abuse was their fault. Part of the process for an adult survivor is learning to give the responsibility back to your abuser.</a:t>
            </a:r>
          </a:p>
          <a:p>
            <a:pPr>
              <a:buFont typeface="+mj-lt"/>
              <a:buAutoNum type="arabicPeriod"/>
            </a:pPr>
            <a:r>
              <a:rPr lang="en-US" b="1" dirty="0"/>
              <a:t>Understanding the child victim. </a:t>
            </a:r>
            <a:r>
              <a:rPr lang="en-US" dirty="0"/>
              <a:t>Allowing yourself to have empathy and compassion for your “inner child” is a stage that will enable you to begin to feel a connection with them. You can care for your inner child and protect them.</a:t>
            </a:r>
          </a:p>
          <a:p>
            <a:pPr>
              <a:buFont typeface="+mj-lt"/>
              <a:buAutoNum type="arabicPeriod"/>
            </a:pPr>
            <a:r>
              <a:rPr lang="en-US" b="1" dirty="0"/>
              <a:t>Grieving the abuse. </a:t>
            </a:r>
            <a:r>
              <a:rPr lang="en-US" dirty="0"/>
              <a:t>As an adult survivor of sexual abuse, you have a lot to grieve. Grieving provides a way for you to honor your pain, release the hurt, and live more fully in the present without being stuck in the past.</a:t>
            </a:r>
          </a:p>
          <a:p>
            <a:pPr>
              <a:buFont typeface="+mj-lt"/>
              <a:buAutoNum type="arabicPeriod"/>
            </a:pPr>
            <a:r>
              <a:rPr lang="en-US" b="1" dirty="0"/>
              <a:t>Anger. </a:t>
            </a:r>
            <a:r>
              <a:rPr lang="en-US" dirty="0"/>
              <a:t>This stage is an opportunity to use your anger as a catalyst to move through your pain, hurt, and despair. It’s an important step to release the anger you’ve turned inward.</a:t>
            </a:r>
          </a:p>
          <a:p>
            <a:pPr>
              <a:buFont typeface="+mj-lt"/>
              <a:buAutoNum type="arabicPeriod"/>
            </a:pPr>
            <a:r>
              <a:rPr lang="en-US" b="1" dirty="0"/>
              <a:t>Disclosure and truth-telling.</a:t>
            </a:r>
            <a:r>
              <a:rPr lang="en-US" dirty="0"/>
              <a:t> Confronting your abuser and talking about your abuse with them can be empowering, but this stage is not for everyone. It is essential to get proper support, healing, and consultation before taking this step if you decide to take that step.</a:t>
            </a:r>
          </a:p>
          <a:p>
            <a:pPr>
              <a:buFont typeface="+mj-lt"/>
              <a:buAutoNum type="arabicPeriod"/>
            </a:pPr>
            <a:r>
              <a:rPr lang="en-US" b="1" dirty="0"/>
              <a:t>Forgiveness. </a:t>
            </a:r>
            <a:r>
              <a:rPr lang="en-US" dirty="0"/>
              <a:t>Forgiving yourself releases you from self-blame, shame, and humiliation. Some people find it freeing to forgive their abuser, but this usually comes after a long, committed healing process.</a:t>
            </a:r>
          </a:p>
          <a:p>
            <a:pPr>
              <a:buFont typeface="+mj-lt"/>
              <a:buAutoNum type="arabicPeriod"/>
            </a:pPr>
            <a:r>
              <a:rPr lang="en-US" b="1" dirty="0"/>
              <a:t>Spirituality. </a:t>
            </a:r>
            <a:r>
              <a:rPr lang="en-US" dirty="0"/>
              <a:t>Many people find that the healing process requires more significant strength and support sources, leading them to pursue their spirituality.</a:t>
            </a:r>
          </a:p>
          <a:p>
            <a:pPr>
              <a:buFont typeface="+mj-lt"/>
              <a:buAutoNum type="arabicPeriod"/>
            </a:pPr>
            <a:r>
              <a:rPr lang="en-US" b="1" dirty="0"/>
              <a:t>Resolution. </a:t>
            </a:r>
            <a:r>
              <a:rPr lang="en-US" dirty="0"/>
              <a:t>As you continue to work through the stages, you will experience more awareness, integration, and compassion. You will gain the ability to move toward a better future.</a:t>
            </a:r>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56</a:t>
            </a:fld>
            <a:endParaRPr lang="en-US"/>
          </a:p>
        </p:txBody>
      </p:sp>
    </p:spTree>
    <p:extLst>
      <p:ext uri="{BB962C8B-B14F-4D97-AF65-F5344CB8AC3E}">
        <p14:creationId xmlns:p14="http://schemas.microsoft.com/office/powerpoint/2010/main" val="312326833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57</a:t>
            </a:fld>
            <a:endParaRPr lang="en-US"/>
          </a:p>
        </p:txBody>
      </p:sp>
    </p:spTree>
    <p:extLst>
      <p:ext uri="{BB962C8B-B14F-4D97-AF65-F5344CB8AC3E}">
        <p14:creationId xmlns:p14="http://schemas.microsoft.com/office/powerpoint/2010/main" val="64002626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Healing from sexual trauma is possible, whether you’re recovering from sexual abuse or sexual assault or violence. </a:t>
            </a:r>
          </a:p>
          <a:p>
            <a:endParaRPr lang="en-US" dirty="0"/>
          </a:p>
          <a:p>
            <a:r>
              <a:rPr lang="en-US" dirty="0"/>
              <a:t>Recovering from sexual violence and assault isn’t an easy journey, but it’s possible to manage and heal from the trauma.</a:t>
            </a:r>
          </a:p>
          <a:p>
            <a:endParaRPr lang="en-US" dirty="0"/>
          </a:p>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58</a:t>
            </a:fld>
            <a:endParaRPr lang="en-US"/>
          </a:p>
        </p:txBody>
      </p:sp>
    </p:spTree>
    <p:extLst>
      <p:ext uri="{BB962C8B-B14F-4D97-AF65-F5344CB8AC3E}">
        <p14:creationId xmlns:p14="http://schemas.microsoft.com/office/powerpoint/2010/main" val="24186503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Address any unanswered questions</a:t>
            </a:r>
          </a:p>
        </p:txBody>
      </p:sp>
      <p:sp>
        <p:nvSpPr>
          <p:cNvPr id="4" name="Slide Number Placeholder 3"/>
          <p:cNvSpPr>
            <a:spLocks noGrp="1"/>
          </p:cNvSpPr>
          <p:nvPr>
            <p:ph type="sldNum" sz="quarter" idx="5"/>
          </p:nvPr>
        </p:nvSpPr>
        <p:spPr/>
        <p:txBody>
          <a:bodyPr/>
          <a:lstStyle/>
          <a:p>
            <a:fld id="{AF93E828-5D7E-4456-9B69-34CA1989FA7A}" type="slidenum">
              <a:rPr lang="en-US" smtClean="0"/>
              <a:pPr/>
              <a:t>59</a:t>
            </a:fld>
            <a:endParaRPr lang="en-US"/>
          </a:p>
        </p:txBody>
      </p:sp>
    </p:spTree>
    <p:extLst>
      <p:ext uri="{BB962C8B-B14F-4D97-AF65-F5344CB8AC3E}">
        <p14:creationId xmlns:p14="http://schemas.microsoft.com/office/powerpoint/2010/main" val="10785870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Everyone benefits from awareness and knowledge about how to respond to childhood sexual abuse, not just foster parents. </a:t>
            </a:r>
          </a:p>
        </p:txBody>
      </p:sp>
      <p:sp>
        <p:nvSpPr>
          <p:cNvPr id="4" name="Slide Number Placeholder 3"/>
          <p:cNvSpPr>
            <a:spLocks noGrp="1"/>
          </p:cNvSpPr>
          <p:nvPr>
            <p:ph type="sldNum" sz="quarter" idx="5"/>
          </p:nvPr>
        </p:nvSpPr>
        <p:spPr/>
        <p:txBody>
          <a:bodyPr/>
          <a:lstStyle/>
          <a:p>
            <a:fld id="{AF93E828-5D7E-4456-9B69-34CA1989FA7A}" type="slidenum">
              <a:rPr lang="en-US" smtClean="0"/>
              <a:pPr/>
              <a:t>6</a:t>
            </a:fld>
            <a:endParaRPr lang="en-US"/>
          </a:p>
        </p:txBody>
      </p:sp>
    </p:spTree>
    <p:extLst>
      <p:ext uri="{BB962C8B-B14F-4D97-AF65-F5344CB8AC3E}">
        <p14:creationId xmlns:p14="http://schemas.microsoft.com/office/powerpoint/2010/main" val="104657386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60</a:t>
            </a:fld>
            <a:endParaRPr lang="en-US"/>
          </a:p>
        </p:txBody>
      </p:sp>
    </p:spTree>
    <p:extLst>
      <p:ext uri="{BB962C8B-B14F-4D97-AF65-F5344CB8AC3E}">
        <p14:creationId xmlns:p14="http://schemas.microsoft.com/office/powerpoint/2010/main" val="151307381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61</a:t>
            </a:fld>
            <a:endParaRPr lang="en-US"/>
          </a:p>
        </p:txBody>
      </p:sp>
    </p:spTree>
    <p:extLst>
      <p:ext uri="{BB962C8B-B14F-4D97-AF65-F5344CB8AC3E}">
        <p14:creationId xmlns:p14="http://schemas.microsoft.com/office/powerpoint/2010/main" val="30591769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F93E828-5D7E-4456-9B69-34CA1989FA7A}" type="slidenum">
              <a:rPr lang="en-US" smtClean="0"/>
              <a:pPr/>
              <a:t>62</a:t>
            </a:fld>
            <a:endParaRPr lang="en-US"/>
          </a:p>
        </p:txBody>
      </p:sp>
    </p:spTree>
    <p:extLst>
      <p:ext uri="{BB962C8B-B14F-4D97-AF65-F5344CB8AC3E}">
        <p14:creationId xmlns:p14="http://schemas.microsoft.com/office/powerpoint/2010/main" val="1715661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90831CCF-AC6D-4BBC-A059-732C6A892A0D}"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
        <p:nvSpPr>
          <p:cNvPr id="8194" name="Rectangle 2"/>
          <p:cNvSpPr>
            <a:spLocks noGrp="1" noRot="1" noChangeAspect="1" noChangeArrowheads="1" noTextEdit="1"/>
          </p:cNvSpPr>
          <p:nvPr>
            <p:ph type="sldImg"/>
          </p:nvPr>
        </p:nvSpPr>
        <p:spPr>
          <a:xfrm>
            <a:off x="381000" y="685800"/>
            <a:ext cx="6096000" cy="3429000"/>
          </a:xfrm>
          <a:ln/>
        </p:spPr>
      </p:sp>
      <p:sp>
        <p:nvSpPr>
          <p:cNvPr id="8195" name="Rectangle 3"/>
          <p:cNvSpPr>
            <a:spLocks noGrp="1" noChangeArrowheads="1"/>
          </p:cNvSpPr>
          <p:nvPr>
            <p:ph type="body" idx="1"/>
          </p:nvPr>
        </p:nvSpPr>
        <p:spPr/>
        <p:txBody>
          <a:bodyPr/>
          <a:lstStyle/>
          <a:p>
            <a:r>
              <a:rPr lang="en-US" dirty="0"/>
              <a:t>Child sexual abuse is an issue that makes people extremely uncomfortable, because it hurts to think about anyone harming children. However, unreported or untreated child sexual abuse not only scars children and destroys families, it also leaves offenders free to abuse and cripple future generations.</a:t>
            </a:r>
          </a:p>
          <a:p>
            <a:endParaRPr lang="en-US" dirty="0"/>
          </a:p>
          <a:p>
            <a:r>
              <a:rPr lang="en-US" dirty="0"/>
              <a:t>If you find out or suspect that your child is a survivor of child sexual abuse, can take a toll on you as a parent. It’s important to find a way to manage your feelings, so you can focus on creating a safe environment for your child that is free from harm, judgment, and blame. It is imperative that when your child discloses to you, you continue to repeat the following messages through both your words and your actions.</a:t>
            </a:r>
          </a:p>
          <a:p>
            <a:endParaRPr lang="en-US" dirty="0"/>
          </a:p>
          <a:p>
            <a:r>
              <a:rPr lang="en-US" dirty="0"/>
              <a:t>By educating the community about prevention, intervention and treatment,  we </a:t>
            </a:r>
            <a:r>
              <a:rPr lang="en-US" b="0" dirty="0"/>
              <a:t>are addressing the devastating reality of child sexual abuse. We all want to believe that our children are safe and that we can protect them from harm, but child sexual abuse is real, and recovery begins with the truth. </a:t>
            </a:r>
          </a:p>
          <a:p>
            <a:endParaRPr lang="en-US" b="0" dirty="0"/>
          </a:p>
          <a:p>
            <a:r>
              <a:rPr lang="en-US" b="0" dirty="0"/>
              <a:t>Use the resources in this module to educate yourself with the facts about child abuse </a:t>
            </a:r>
            <a:r>
              <a:rPr lang="en-US" dirty="0"/>
              <a:t>to protect children, heal families, and prevent child sexual abuse and sex trafficking.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ct val="30000"/>
              </a:spcBef>
              <a:spcAft>
                <a:spcPct val="0"/>
              </a:spcAft>
              <a:buClrTx/>
              <a:buSzTx/>
              <a:buFontTx/>
              <a:buNone/>
              <a:tabLst/>
              <a:defRPr/>
            </a:pPr>
            <a:r>
              <a:rPr lang="en-US" dirty="0"/>
              <a:t>Place these in a container - draw one or two to initiate discussion and then periodically draw from them as the session goes on.</a:t>
            </a:r>
          </a:p>
          <a:p>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AF93E828-5D7E-4456-9B69-34CA1989FA7A}" type="slidenum">
              <a:rPr kumimoji="0" 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19378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17BFF0E7-19F6-4170-8F06-791FBBA649BC}" type="slidenum">
              <a:rPr kumimoji="0" lang="en-US" sz="1200" b="0" i="0" u="none" strike="noStrike" kern="1200" cap="none" spc="0" normalizeH="0" baseline="0" noProof="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srgbClr val="000000"/>
              </a:solidFill>
              <a:effectLst/>
              <a:uLnTx/>
              <a:uFillTx/>
              <a:latin typeface="Calibri"/>
              <a:ea typeface="+mn-ea"/>
              <a:cs typeface="+mn-cs"/>
            </a:endParaRPr>
          </a:p>
        </p:txBody>
      </p:sp>
      <p:sp>
        <p:nvSpPr>
          <p:cNvPr id="10242" name="Rectangle 2"/>
          <p:cNvSpPr>
            <a:spLocks noGrp="1" noRot="1" noChangeAspect="1" noChangeArrowheads="1" noTextEdit="1"/>
          </p:cNvSpPr>
          <p:nvPr>
            <p:ph type="sldImg"/>
          </p:nvPr>
        </p:nvSpPr>
        <p:spPr>
          <a:xfrm>
            <a:off x="381000" y="685800"/>
            <a:ext cx="6096000" cy="3429000"/>
          </a:xfrm>
          <a:ln/>
        </p:spPr>
      </p:sp>
      <p:sp>
        <p:nvSpPr>
          <p:cNvPr id="10243" name="Rectangle 3"/>
          <p:cNvSpPr>
            <a:spLocks noGrp="1" noChangeArrowheads="1"/>
          </p:cNvSpPr>
          <p:nvPr>
            <p:ph type="body" idx="1"/>
          </p:nvPr>
        </p:nvSpPr>
        <p:spPr/>
        <p:txBody>
          <a:bodyPr/>
          <a:lstStyle/>
          <a:p>
            <a:r>
              <a:rPr lang="en-US" dirty="0"/>
              <a:t>This training can be difficult. </a:t>
            </a:r>
          </a:p>
          <a:p>
            <a:endParaRPr lang="en-US" dirty="0"/>
          </a:p>
          <a:p>
            <a:r>
              <a:rPr lang="en-US" dirty="0"/>
              <a:t>In order to tailor this session to your needs, we will be covering specific examples and engaging in group discussion.</a:t>
            </a:r>
          </a:p>
          <a:p>
            <a:endParaRPr lang="en-US" dirty="0"/>
          </a:p>
          <a:p>
            <a:r>
              <a:rPr lang="en-US" dirty="0"/>
              <a:t>Please understand that this is a safe space in which we can discuss difficult topics. Do not use any names or other identifying information in discussions or examples. </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FEA2A0D-436E-4DA2-AE78-066D58264B1F}"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0610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B528C91-271B-4463-A32A-DA176A1EBE3A}" type="slidenum">
              <a:rPr lang="en-US" smtClean="0"/>
              <a:pPr/>
              <a:t>‹#›</a:t>
            </a:fld>
            <a:endParaRPr lang="en-US"/>
          </a:p>
        </p:txBody>
      </p:sp>
    </p:spTree>
    <p:extLst>
      <p:ext uri="{BB962C8B-B14F-4D97-AF65-F5344CB8AC3E}">
        <p14:creationId xmlns:p14="http://schemas.microsoft.com/office/powerpoint/2010/main" val="1129256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A1A65-EDF6-4414-B4F3-0BBA7C36B07E}" type="slidenum">
              <a:rPr lang="en-US" smtClean="0"/>
              <a:pPr/>
              <a:t>‹#›</a:t>
            </a:fld>
            <a:endParaRPr lang="en-US"/>
          </a:p>
        </p:txBody>
      </p:sp>
    </p:spTree>
    <p:extLst>
      <p:ext uri="{BB962C8B-B14F-4D97-AF65-F5344CB8AC3E}">
        <p14:creationId xmlns:p14="http://schemas.microsoft.com/office/powerpoint/2010/main" val="291387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008AFA-0511-4D85-B828-B8801BEA8BAE}" type="slidenum">
              <a:rPr lang="en-US" smtClean="0"/>
              <a:pPr/>
              <a:t>‹#›</a:t>
            </a:fld>
            <a:endParaRPr lang="en-US"/>
          </a:p>
        </p:txBody>
      </p:sp>
    </p:spTree>
    <p:extLst>
      <p:ext uri="{BB962C8B-B14F-4D97-AF65-F5344CB8AC3E}">
        <p14:creationId xmlns:p14="http://schemas.microsoft.com/office/powerpoint/2010/main" val="407412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0759420-D5B3-40B9-815A-430C474C85A5}"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87178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8"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8940E6-D197-4477-89EC-F64430D597B5}" type="slidenum">
              <a:rPr lang="en-US" smtClean="0"/>
              <a:pPr/>
              <a:t>‹#›</a:t>
            </a:fld>
            <a:endParaRPr lang="en-US"/>
          </a:p>
        </p:txBody>
      </p:sp>
    </p:spTree>
    <p:extLst>
      <p:ext uri="{BB962C8B-B14F-4D97-AF65-F5344CB8AC3E}">
        <p14:creationId xmlns:p14="http://schemas.microsoft.com/office/powerpoint/2010/main" val="12870412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3B9830-FE7C-4076-B563-22E60B8FE294}" type="slidenum">
              <a:rPr lang="en-US" smtClean="0"/>
              <a:pPr/>
              <a:t>‹#›</a:t>
            </a:fld>
            <a:endParaRPr lang="en-US"/>
          </a:p>
        </p:txBody>
      </p:sp>
    </p:spTree>
    <p:extLst>
      <p:ext uri="{BB962C8B-B14F-4D97-AF65-F5344CB8AC3E}">
        <p14:creationId xmlns:p14="http://schemas.microsoft.com/office/powerpoint/2010/main" val="1719391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550248-C161-48D1-8649-D86AC5D54CD8}" type="slidenum">
              <a:rPr lang="en-US" smtClean="0"/>
              <a:pPr/>
              <a:t>‹#›</a:t>
            </a:fld>
            <a:endParaRPr lang="en-US"/>
          </a:p>
        </p:txBody>
      </p:sp>
    </p:spTree>
    <p:extLst>
      <p:ext uri="{BB962C8B-B14F-4D97-AF65-F5344CB8AC3E}">
        <p14:creationId xmlns:p14="http://schemas.microsoft.com/office/powerpoint/2010/main" val="6540590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5C895AA3-91D2-4088-8C15-DF26BA79EDB2}" type="slidenum">
              <a:rPr lang="en-US" smtClean="0"/>
              <a:pPr/>
              <a:t>‹#›</a:t>
            </a:fld>
            <a:endParaRPr lang="en-US"/>
          </a:p>
        </p:txBody>
      </p:sp>
    </p:spTree>
    <p:extLst>
      <p:ext uri="{BB962C8B-B14F-4D97-AF65-F5344CB8AC3E}">
        <p14:creationId xmlns:p14="http://schemas.microsoft.com/office/powerpoint/2010/main" val="3171866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88BCBE4-3D1C-4779-854A-834935437FF3}" type="slidenum">
              <a:rPr lang="en-US" smtClean="0"/>
              <a:pPr/>
              <a:t>‹#›</a:t>
            </a:fld>
            <a:endParaRPr lang="en-US"/>
          </a:p>
        </p:txBody>
      </p:sp>
    </p:spTree>
    <p:extLst>
      <p:ext uri="{BB962C8B-B14F-4D97-AF65-F5344CB8AC3E}">
        <p14:creationId xmlns:p14="http://schemas.microsoft.com/office/powerpoint/2010/main" val="8479844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FCE4AC-C1CB-4F78-8D7F-4AB443087F25}" type="slidenum">
              <a:rPr lang="en-US" smtClean="0"/>
              <a:pPr/>
              <a:t>‹#›</a:t>
            </a:fld>
            <a:endParaRPr lang="en-US"/>
          </a:p>
        </p:txBody>
      </p:sp>
    </p:spTree>
    <p:extLst>
      <p:ext uri="{BB962C8B-B14F-4D97-AF65-F5344CB8AC3E}">
        <p14:creationId xmlns:p14="http://schemas.microsoft.com/office/powerpoint/2010/main" val="16076599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D3D9C75-3098-4D88-837B-84639808C357}" type="slidenum">
              <a:rPr lang="en-US" smtClean="0"/>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6828310"/>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8.sv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9.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sv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32.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33.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33.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3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3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3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6.svg"/></Relationships>
</file>

<file path=ppt/slides/_rels/slide4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47.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47.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4" Type="http://schemas.openxmlformats.org/officeDocument/2006/relationships/diagramLayout" Target="../diagrams/layout2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Eqsg_RALiXk?feature=oembed" TargetMode="External"/><Relationship Id="rId4" Type="http://schemas.openxmlformats.org/officeDocument/2006/relationships/image" Target="../media/image4.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7.xml"/><Relationship Id="rId2" Type="http://schemas.openxmlformats.org/officeDocument/2006/relationships/slideLayout" Target="../slideLayouts/slideLayout2.xml"/><Relationship Id="rId1" Type="http://schemas.openxmlformats.org/officeDocument/2006/relationships/video" Target="https://www.youtube.com/embed/mvG2ZqCcyBU?feature=oembed" TargetMode="External"/><Relationship Id="rId4" Type="http://schemas.openxmlformats.org/officeDocument/2006/relationships/image" Target="../media/image32.jpeg"/></Relationships>
</file>

<file path=ppt/slides/_rels/slide58.xml.rels><?xml version="1.0" encoding="UTF-8" standalone="yes"?>
<Relationships xmlns="http://schemas.openxmlformats.org/package/2006/relationships"><Relationship Id="rId3" Type="http://schemas.openxmlformats.org/officeDocument/2006/relationships/diagramData" Target="../diagrams/data21.xml"/><Relationship Id="rId7" Type="http://schemas.microsoft.com/office/2007/relationships/diagramDrawing" Target="../diagrams/drawing21.xml"/><Relationship Id="rId2" Type="http://schemas.openxmlformats.org/officeDocument/2006/relationships/notesSlide" Target="../notesSlides/notesSlide58.xml"/><Relationship Id="rId1" Type="http://schemas.openxmlformats.org/officeDocument/2006/relationships/slideLayout" Target="../slideLayouts/slideLayout2.xml"/><Relationship Id="rId6" Type="http://schemas.openxmlformats.org/officeDocument/2006/relationships/diagramColors" Target="../diagrams/colors21.xml"/><Relationship Id="rId5" Type="http://schemas.openxmlformats.org/officeDocument/2006/relationships/diagramQuickStyle" Target="../diagrams/quickStyle21.xml"/><Relationship Id="rId4" Type="http://schemas.openxmlformats.org/officeDocument/2006/relationships/diagramLayout" Target="../diagrams/layout21.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22.xml"/><Relationship Id="rId7" Type="http://schemas.microsoft.com/office/2007/relationships/diagramDrawing" Target="../diagrams/drawing22.xml"/><Relationship Id="rId2" Type="http://schemas.openxmlformats.org/officeDocument/2006/relationships/notesSlide" Target="../notesSlides/notesSlide59.xml"/><Relationship Id="rId1" Type="http://schemas.openxmlformats.org/officeDocument/2006/relationships/slideLayout" Target="../slideLayouts/slideLayout2.xml"/><Relationship Id="rId6" Type="http://schemas.openxmlformats.org/officeDocument/2006/relationships/diagramColors" Target="../diagrams/colors22.xml"/><Relationship Id="rId5" Type="http://schemas.openxmlformats.org/officeDocument/2006/relationships/diagramQuickStyle" Target="../diagrams/quickStyle22.xml"/><Relationship Id="rId4" Type="http://schemas.openxmlformats.org/officeDocument/2006/relationships/diagramLayout" Target="../diagrams/layout2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sv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295400" y="2514600"/>
            <a:ext cx="9906000" cy="1828800"/>
          </a:xfrm>
        </p:spPr>
        <p:txBody>
          <a:bodyPr>
            <a:normAutofit fontScale="90000"/>
          </a:bodyPr>
          <a:lstStyle/>
          <a:p>
            <a:r>
              <a:rPr lang="en-US" dirty="0"/>
              <a:t>PRIDE: </a:t>
            </a:r>
            <a:br>
              <a:rPr lang="en-US" sz="7200" dirty="0"/>
            </a:br>
            <a:r>
              <a:rPr lang="en-US" sz="7300" dirty="0"/>
              <a:t>Understanding Sexual Abuse</a:t>
            </a:r>
            <a:endParaRPr lang="en-US" sz="7200" dirty="0"/>
          </a:p>
        </p:txBody>
      </p:sp>
      <p:sp>
        <p:nvSpPr>
          <p:cNvPr id="2051" name="Rectangle 3"/>
          <p:cNvSpPr>
            <a:spLocks noGrp="1" noChangeArrowheads="1"/>
          </p:cNvSpPr>
          <p:nvPr>
            <p:ph type="subTitle" idx="1"/>
          </p:nvPr>
        </p:nvSpPr>
        <p:spPr>
          <a:xfrm>
            <a:off x="1295400" y="4648200"/>
            <a:ext cx="10287000" cy="1295400"/>
          </a:xfrm>
        </p:spPr>
        <p:txBody>
          <a:bodyPr>
            <a:normAutofit/>
          </a:bodyPr>
          <a:lstStyle/>
          <a:p>
            <a:r>
              <a:rPr lang="en-US" dirty="0"/>
              <a:t>Responding to the Signs and Symptoms</a:t>
            </a:r>
            <a:endParaRPr lang="en-US" sz="1400" dirty="0"/>
          </a:p>
        </p:txBody>
      </p:sp>
      <p:sp>
        <p:nvSpPr>
          <p:cNvPr id="2053" name="Rectangle 5"/>
          <p:cNvSpPr>
            <a:spLocks noChangeArrowheads="1"/>
          </p:cNvSpPr>
          <p:nvPr/>
        </p:nvSpPr>
        <p:spPr bwMode="auto">
          <a:xfrm>
            <a:off x="2733676" y="198438"/>
            <a:ext cx="5419725" cy="457200"/>
          </a:xfrm>
          <a:prstGeom prst="rect">
            <a:avLst/>
          </a:prstGeom>
          <a:noFill/>
          <a:ln w="9525">
            <a:noFill/>
            <a:miter lim="800000"/>
            <a:headEnd/>
            <a:tailEnd/>
          </a:ln>
        </p:spPr>
        <p:txBody>
          <a:bodyPr>
            <a:spAutoFit/>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CF0B5-B5E7-5C2F-E561-C82FC6D4E1DF}"/>
              </a:ext>
            </a:extLst>
          </p:cNvPr>
          <p:cNvSpPr>
            <a:spLocks noGrp="1"/>
          </p:cNvSpPr>
          <p:nvPr>
            <p:ph type="title"/>
          </p:nvPr>
        </p:nvSpPr>
        <p:spPr>
          <a:xfrm>
            <a:off x="1097280" y="286603"/>
            <a:ext cx="10058400" cy="1450757"/>
          </a:xfrm>
        </p:spPr>
        <p:txBody>
          <a:bodyPr>
            <a:normAutofit/>
          </a:bodyPr>
          <a:lstStyle/>
          <a:p>
            <a:r>
              <a:rPr lang="fr-FR" b="1" dirty="0"/>
              <a:t>Unique Challenges Foster </a:t>
            </a:r>
            <a:r>
              <a:rPr lang="fr-FR" b="1" dirty="0" err="1"/>
              <a:t>Families</a:t>
            </a:r>
            <a:r>
              <a:rPr lang="fr-FR" b="1" dirty="0"/>
              <a:t> Face</a:t>
            </a:r>
            <a:endParaRPr lang="en-US" dirty="0"/>
          </a:p>
        </p:txBody>
      </p:sp>
      <p:graphicFrame>
        <p:nvGraphicFramePr>
          <p:cNvPr id="5" name="Content Placeholder 2">
            <a:extLst>
              <a:ext uri="{FF2B5EF4-FFF2-40B4-BE49-F238E27FC236}">
                <a16:creationId xmlns:a16="http://schemas.microsoft.com/office/drawing/2014/main" id="{1CD3AF77-82A6-9E87-5FA8-B27E6C016914}"/>
              </a:ext>
            </a:extLst>
          </p:cNvPr>
          <p:cNvGraphicFramePr>
            <a:graphicFrameLocks noGrp="1"/>
          </p:cNvGraphicFramePr>
          <p:nvPr>
            <p:ph idx="1"/>
            <p:extLst>
              <p:ext uri="{D42A27DB-BD31-4B8C-83A1-F6EECF244321}">
                <p14:modId xmlns:p14="http://schemas.microsoft.com/office/powerpoint/2010/main" val="1764965438"/>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7443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0000"/>
            <a:shade val="97000"/>
            <a:satMod val="130000"/>
          </a:schemeClr>
        </a:solidFill>
        <a:effectLst/>
      </p:bgPr>
    </p:bg>
    <p:spTree>
      <p:nvGrpSpPr>
        <p:cNvPr id="1" name=""/>
        <p:cNvGrpSpPr/>
        <p:nvPr/>
      </p:nvGrpSpPr>
      <p:grpSpPr>
        <a:xfrm>
          <a:off x="0" y="0"/>
          <a:ext cx="0" cy="0"/>
          <a:chOff x="0" y="0"/>
          <a:chExt cx="0" cy="0"/>
        </a:xfrm>
      </p:grpSpPr>
      <p:sp>
        <p:nvSpPr>
          <p:cNvPr id="14" name="Rectangle 7">
            <a:extLst>
              <a:ext uri="{FF2B5EF4-FFF2-40B4-BE49-F238E27FC236}">
                <a16:creationId xmlns:a16="http://schemas.microsoft.com/office/drawing/2014/main" id="{E54CE3AD-C754-4F1E-A76F-1EDDF71796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578972"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458F744-4BA2-CA0B-4994-88805AF8D084}"/>
              </a:ext>
            </a:extLst>
          </p:cNvPr>
          <p:cNvSpPr>
            <a:spLocks noGrp="1"/>
          </p:cNvSpPr>
          <p:nvPr>
            <p:ph type="title"/>
          </p:nvPr>
        </p:nvSpPr>
        <p:spPr>
          <a:xfrm>
            <a:off x="781877" y="643467"/>
            <a:ext cx="3467569" cy="5571066"/>
          </a:xfrm>
        </p:spPr>
        <p:txBody>
          <a:bodyPr anchor="ctr">
            <a:normAutofit/>
          </a:bodyPr>
          <a:lstStyle/>
          <a:p>
            <a:r>
              <a:rPr lang="en-US" sz="4000">
                <a:solidFill>
                  <a:srgbClr val="FFFFFF"/>
                </a:solidFill>
              </a:rPr>
              <a:t>What is Child Sexual Abuse?</a:t>
            </a:r>
          </a:p>
        </p:txBody>
      </p:sp>
      <p:sp>
        <p:nvSpPr>
          <p:cNvPr id="15" name="Rectangle 9">
            <a:extLst>
              <a:ext uri="{FF2B5EF4-FFF2-40B4-BE49-F238E27FC236}">
                <a16:creationId xmlns:a16="http://schemas.microsoft.com/office/drawing/2014/main" id="{D238B743-4443-4735-BFC2-B514F64099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4578973" y="0"/>
            <a:ext cx="7613027"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81513875-84D1-0834-FAF7-2BF2E326AAE8}"/>
              </a:ext>
            </a:extLst>
          </p:cNvPr>
          <p:cNvSpPr>
            <a:spLocks noGrp="1"/>
          </p:cNvSpPr>
          <p:nvPr>
            <p:ph idx="1"/>
          </p:nvPr>
        </p:nvSpPr>
        <p:spPr>
          <a:xfrm>
            <a:off x="5124206" y="643467"/>
            <a:ext cx="6104288" cy="5571065"/>
          </a:xfrm>
        </p:spPr>
        <p:txBody>
          <a:bodyPr anchor="ctr">
            <a:normAutofit/>
          </a:bodyPr>
          <a:lstStyle/>
          <a:p>
            <a:r>
              <a:rPr lang="en-US" sz="2400" dirty="0">
                <a:solidFill>
                  <a:srgbClr val="FFFFFF"/>
                </a:solidFill>
              </a:rPr>
              <a:t>It is any sexual activity between adults and minors or between two minors when one forces it on the other. </a:t>
            </a:r>
          </a:p>
          <a:p>
            <a:endParaRPr lang="en-US" sz="2400" dirty="0">
              <a:solidFill>
                <a:srgbClr val="FFFFFF"/>
              </a:solidFill>
            </a:endParaRPr>
          </a:p>
          <a:p>
            <a:r>
              <a:rPr lang="en-US" sz="2400" dirty="0">
                <a:solidFill>
                  <a:srgbClr val="FFFFFF"/>
                </a:solidFill>
              </a:rPr>
              <a:t>This includes sexual touching and non-touching acts like exhibitionism, exposure to pornography, photography of a child for sexual gratification, solicitation of a child for prostitution, voyeurism and communication in a sexual way by phone, Internet or face-to-face. </a:t>
            </a:r>
          </a:p>
          <a:p>
            <a:endParaRPr lang="en-US" sz="2400" dirty="0">
              <a:solidFill>
                <a:srgbClr val="FFFFFF"/>
              </a:solidFill>
            </a:endParaRPr>
          </a:p>
          <a:p>
            <a:r>
              <a:rPr lang="en-US" sz="2400" dirty="0">
                <a:solidFill>
                  <a:srgbClr val="FFFFFF"/>
                </a:solidFill>
              </a:rPr>
              <a:t>It is a crime punishable by law that must be reported.</a:t>
            </a:r>
          </a:p>
        </p:txBody>
      </p:sp>
    </p:spTree>
    <p:extLst>
      <p:ext uri="{BB962C8B-B14F-4D97-AF65-F5344CB8AC3E}">
        <p14:creationId xmlns:p14="http://schemas.microsoft.com/office/powerpoint/2010/main" val="184582480"/>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941A9-A1D5-4BBC-8F0F-69E5173737E9}"/>
              </a:ext>
            </a:extLst>
          </p:cNvPr>
          <p:cNvSpPr>
            <a:spLocks noGrp="1"/>
          </p:cNvSpPr>
          <p:nvPr>
            <p:ph type="title"/>
          </p:nvPr>
        </p:nvSpPr>
        <p:spPr/>
        <p:txBody>
          <a:bodyPr/>
          <a:lstStyle/>
          <a:p>
            <a:r>
              <a:rPr lang="en-US" dirty="0"/>
              <a:t>Child Sexual Abuse is </a:t>
            </a:r>
            <a:r>
              <a:rPr lang="en-US" i="1" dirty="0"/>
              <a:t>Common</a:t>
            </a:r>
          </a:p>
        </p:txBody>
      </p:sp>
      <p:graphicFrame>
        <p:nvGraphicFramePr>
          <p:cNvPr id="5" name="Content Placeholder 2">
            <a:extLst>
              <a:ext uri="{FF2B5EF4-FFF2-40B4-BE49-F238E27FC236}">
                <a16:creationId xmlns:a16="http://schemas.microsoft.com/office/drawing/2014/main" id="{31454EF9-EB30-839C-82F7-039E79275455}"/>
              </a:ext>
            </a:extLst>
          </p:cNvPr>
          <p:cNvGraphicFramePr>
            <a:graphicFrameLocks noGrp="1"/>
          </p:cNvGraphicFramePr>
          <p:nvPr>
            <p:ph idx="1"/>
          </p:nvPr>
        </p:nvGraphicFramePr>
        <p:xfrm>
          <a:off x="1097280" y="1845734"/>
          <a:ext cx="10058400" cy="40233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342013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CECF0FC6-D57B-48B6-9036-F4FFD91A4B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591E81E-FB85-A957-A2EC-F205F193A86A}"/>
              </a:ext>
            </a:extLst>
          </p:cNvPr>
          <p:cNvSpPr>
            <a:spLocks noGrp="1"/>
          </p:cNvSpPr>
          <p:nvPr>
            <p:ph type="title"/>
          </p:nvPr>
        </p:nvSpPr>
        <p:spPr>
          <a:xfrm>
            <a:off x="990932" y="286603"/>
            <a:ext cx="6750987" cy="1450757"/>
          </a:xfrm>
        </p:spPr>
        <p:txBody>
          <a:bodyPr>
            <a:normAutofit/>
          </a:bodyPr>
          <a:lstStyle/>
          <a:p>
            <a:r>
              <a:rPr lang="en-US">
                <a:solidFill>
                  <a:schemeClr val="accent2"/>
                </a:solidFill>
              </a:rPr>
              <a:t>True Prevalence is Unknown</a:t>
            </a:r>
          </a:p>
        </p:txBody>
      </p:sp>
      <p:sp>
        <p:nvSpPr>
          <p:cNvPr id="3" name="Content Placeholder 2">
            <a:extLst>
              <a:ext uri="{FF2B5EF4-FFF2-40B4-BE49-F238E27FC236}">
                <a16:creationId xmlns:a16="http://schemas.microsoft.com/office/drawing/2014/main" id="{E2BE574E-12BE-6628-6BD3-311B37A9F1E9}"/>
              </a:ext>
            </a:extLst>
          </p:cNvPr>
          <p:cNvSpPr>
            <a:spLocks noGrp="1"/>
          </p:cNvSpPr>
          <p:nvPr>
            <p:ph idx="1"/>
          </p:nvPr>
        </p:nvSpPr>
        <p:spPr>
          <a:xfrm>
            <a:off x="1044204" y="2023962"/>
            <a:ext cx="6697715" cy="3845131"/>
          </a:xfrm>
        </p:spPr>
        <p:txBody>
          <a:bodyPr>
            <a:normAutofit lnSpcReduction="10000"/>
          </a:bodyPr>
          <a:lstStyle/>
          <a:p>
            <a:r>
              <a:rPr lang="en-US" sz="2400" dirty="0"/>
              <a:t>The real prevalence of child sexual abuse is not known because so many victims do not disclose or report their abuse. </a:t>
            </a:r>
          </a:p>
          <a:p>
            <a:r>
              <a:rPr lang="en-US" sz="2400" dirty="0"/>
              <a:t>Researchers have suggested rates varying from 1% to 35%. Most professionals in the field of abuse use rates from 8% to 20%.</a:t>
            </a:r>
          </a:p>
          <a:p>
            <a:r>
              <a:rPr lang="en-US" sz="2400" dirty="0"/>
              <a:t>Even if the true prevalence of child sexual abuse is not known, most will agree that there will be 500,000 babies born in the US this year that will be sexually abused before they turn 18 if we do not prevent it.</a:t>
            </a:r>
          </a:p>
          <a:p>
            <a:endParaRPr lang="en-US" dirty="0"/>
          </a:p>
        </p:txBody>
      </p:sp>
      <p:sp>
        <p:nvSpPr>
          <p:cNvPr id="10" name="Rectangle 9">
            <a:extLst>
              <a:ext uri="{FF2B5EF4-FFF2-40B4-BE49-F238E27FC236}">
                <a16:creationId xmlns:a16="http://schemas.microsoft.com/office/drawing/2014/main" id="{717A211C-5863-4303-AC3D-AEBFDF6D6A4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44150"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087519CD-2FFF-42E3-BB0C-FEAA828BA5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32823"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52934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E329A0A-7DCB-980B-E7A9-5DBE8093E1F1}"/>
              </a:ext>
            </a:extLst>
          </p:cNvPr>
          <p:cNvSpPr>
            <a:spLocks noGrp="1"/>
          </p:cNvSpPr>
          <p:nvPr>
            <p:ph type="title"/>
          </p:nvPr>
        </p:nvSpPr>
        <p:spPr>
          <a:xfrm>
            <a:off x="492370" y="516835"/>
            <a:ext cx="3084844" cy="5772840"/>
          </a:xfrm>
        </p:spPr>
        <p:txBody>
          <a:bodyPr anchor="ctr">
            <a:normAutofit/>
          </a:bodyPr>
          <a:lstStyle/>
          <a:p>
            <a:r>
              <a:rPr lang="en-US" sz="3600" b="1">
                <a:solidFill>
                  <a:srgbClr val="FFFFFF"/>
                </a:solidFill>
              </a:rPr>
              <a:t>Are there certain factors that make a child more vulnerable to Child Sexual Abuse?</a:t>
            </a:r>
            <a:endParaRPr lang="en-US" sz="3600">
              <a:solidFill>
                <a:srgbClr val="FFFFFF"/>
              </a:solidFill>
            </a:endParaRP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3E5B6D08-A377-8C51-0324-418BBF9FAD2A}"/>
              </a:ext>
            </a:extLst>
          </p:cNvPr>
          <p:cNvGraphicFramePr>
            <a:graphicFrameLocks noGrp="1"/>
          </p:cNvGraphicFramePr>
          <p:nvPr>
            <p:ph idx="1"/>
            <p:extLst>
              <p:ext uri="{D42A27DB-BD31-4B8C-83A1-F6EECF244321}">
                <p14:modId xmlns:p14="http://schemas.microsoft.com/office/powerpoint/2010/main" val="740834914"/>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54732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F5209AD4-3D9E-118F-22D3-09DE04723BC1}"/>
              </a:ext>
            </a:extLst>
          </p:cNvPr>
          <p:cNvSpPr>
            <a:spLocks noGrp="1"/>
          </p:cNvSpPr>
          <p:nvPr>
            <p:ph type="title"/>
          </p:nvPr>
        </p:nvSpPr>
        <p:spPr>
          <a:xfrm>
            <a:off x="492370" y="516835"/>
            <a:ext cx="3084844" cy="5772840"/>
          </a:xfrm>
        </p:spPr>
        <p:txBody>
          <a:bodyPr anchor="ctr">
            <a:normAutofit/>
          </a:bodyPr>
          <a:lstStyle/>
          <a:p>
            <a:r>
              <a:rPr lang="en-US" sz="4400" dirty="0">
                <a:solidFill>
                  <a:srgbClr val="FFFFFF"/>
                </a:solidFill>
              </a:rPr>
              <a:t>Other Important Factors</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3DD1EFBE-48BA-0DBF-AE4C-DC1E0E6E9547}"/>
              </a:ext>
            </a:extLst>
          </p:cNvPr>
          <p:cNvGraphicFramePr>
            <a:graphicFrameLocks noGrp="1"/>
          </p:cNvGraphicFramePr>
          <p:nvPr>
            <p:ph idx="1"/>
            <p:extLst>
              <p:ext uri="{D42A27DB-BD31-4B8C-83A1-F6EECF244321}">
                <p14:modId xmlns:p14="http://schemas.microsoft.com/office/powerpoint/2010/main" val="3857779877"/>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402209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A close-up of a person's hands&#10;&#10;Description automatically generated with low confidence">
            <a:extLst>
              <a:ext uri="{FF2B5EF4-FFF2-40B4-BE49-F238E27FC236}">
                <a16:creationId xmlns:a16="http://schemas.microsoft.com/office/drawing/2014/main" id="{1DA2751D-8638-D38D-9CDA-D7E4034E0FC2}"/>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l="19604" r="9284" b="-1"/>
          <a:stretch/>
        </p:blipFill>
        <p:spPr>
          <a:xfrm>
            <a:off x="20" y="10"/>
            <a:ext cx="12191980" cy="6857990"/>
          </a:xfrm>
          <a:prstGeom prst="rect">
            <a:avLst/>
          </a:prstGeom>
        </p:spPr>
      </p:pic>
      <p:cxnSp>
        <p:nvCxnSpPr>
          <p:cNvPr id="10" name="Straight Connector 9">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380CB33-C288-4B03-F2B5-C014F55F60F8}"/>
              </a:ext>
            </a:extLst>
          </p:cNvPr>
          <p:cNvSpPr>
            <a:spLocks noGrp="1"/>
          </p:cNvSpPr>
          <p:nvPr>
            <p:ph idx="1"/>
          </p:nvPr>
        </p:nvSpPr>
        <p:spPr>
          <a:xfrm>
            <a:off x="1097280" y="1845734"/>
            <a:ext cx="10180320" cy="4023360"/>
          </a:xfrm>
        </p:spPr>
        <p:txBody>
          <a:bodyPr>
            <a:normAutofit/>
          </a:bodyPr>
          <a:lstStyle/>
          <a:p>
            <a:r>
              <a:rPr lang="en-US" sz="3900" dirty="0">
                <a:solidFill>
                  <a:schemeClr val="tx1"/>
                </a:solidFill>
              </a:rPr>
              <a:t>Child abuse occurs at every socioeconomic level, across ethnic and cultural lines, within all religions and at all levels of education, but 95% of abuse is preventable through education and awareness.</a:t>
            </a:r>
          </a:p>
          <a:p>
            <a:endParaRPr lang="en-US" dirty="0">
              <a:solidFill>
                <a:schemeClr val="tx1"/>
              </a:solidFill>
            </a:endParaRPr>
          </a:p>
          <a:p>
            <a:endParaRPr lang="en-US" dirty="0">
              <a:solidFill>
                <a:schemeClr val="tx1"/>
              </a:solidFill>
            </a:endParaRPr>
          </a:p>
        </p:txBody>
      </p:sp>
      <p:sp>
        <p:nvSpPr>
          <p:cNvPr id="12" name="Rectangle 11">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Rectangle 13">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268973467"/>
      </p:ext>
    </p:extLst>
  </p:cSld>
  <p:clrMapOvr>
    <a:overrideClrMapping bg1="dk1" tx1="lt1" bg2="dk2" tx2="lt2" accent1="accent1" accent2="accent2" accent3="accent3" accent4="accent4" accent5="accent5" accent6="accent6" hlink="hlink" folHlink="folHlink"/>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644DE48-4AD3-36C9-535C-91153EE4E17C}"/>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6600" dirty="0">
                <a:solidFill>
                  <a:schemeClr val="tx1">
                    <a:lumMod val="85000"/>
                    <a:lumOff val="15000"/>
                  </a:schemeClr>
                </a:solidFill>
              </a:rPr>
              <a:t>Who are the perpetrators?</a:t>
            </a:r>
          </a:p>
        </p:txBody>
      </p:sp>
      <p:pic>
        <p:nvPicPr>
          <p:cNvPr id="7" name="Graphic 6" descr="Target Audience">
            <a:extLst>
              <a:ext uri="{FF2B5EF4-FFF2-40B4-BE49-F238E27FC236}">
                <a16:creationId xmlns:a16="http://schemas.microsoft.com/office/drawing/2014/main" id="{5FECCBE1-4331-8EB8-89EE-0D114B27C1B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999" y="1163529"/>
            <a:ext cx="4001315" cy="4001315"/>
          </a:xfrm>
          <a:prstGeom prst="rect">
            <a:avLst/>
          </a:prstGeom>
        </p:spPr>
      </p:pic>
      <p:cxnSp>
        <p:nvCxnSpPr>
          <p:cNvPr id="18" name="Straight Connector 17">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366256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8"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29"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0" name="Rectangle 15">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CE44B17-6DE3-E8D8-3E5F-6020E392D940}"/>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6600" dirty="0">
                <a:solidFill>
                  <a:schemeClr val="tx1">
                    <a:lumMod val="85000"/>
                    <a:lumOff val="15000"/>
                  </a:schemeClr>
                </a:solidFill>
              </a:rPr>
              <a:t>Many Times, Children Love Their Abuser</a:t>
            </a:r>
          </a:p>
        </p:txBody>
      </p:sp>
      <p:pic>
        <p:nvPicPr>
          <p:cNvPr id="5" name="Content Placeholder 4" descr="A picture containing person, human face, clothing, indoor&#10;&#10;Description automatically generated">
            <a:extLst>
              <a:ext uri="{FF2B5EF4-FFF2-40B4-BE49-F238E27FC236}">
                <a16:creationId xmlns:a16="http://schemas.microsoft.com/office/drawing/2014/main" id="{72CBD417-65A8-BA35-2EC9-C9612C79162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3999" y="943457"/>
            <a:ext cx="4001315" cy="4441459"/>
          </a:xfrm>
          <a:prstGeom prst="rect">
            <a:avLst/>
          </a:prstGeom>
        </p:spPr>
      </p:pic>
      <p:cxnSp>
        <p:nvCxnSpPr>
          <p:cNvPr id="31" name="Straight Connector 17">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2" name="Rectangle 19">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21">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6282433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AE220058-3FCE-496E-ADF2-D8A6961F39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a:extLst>
              <a:ext uri="{FF2B5EF4-FFF2-40B4-BE49-F238E27FC236}">
                <a16:creationId xmlns:a16="http://schemas.microsoft.com/office/drawing/2014/main" id="{E193F809-7E50-4AAD-8E26-878207931CB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944603" y="4325112"/>
            <a:ext cx="71323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BB1C33C-293A-90D6-5C16-8F241A2A1922}"/>
              </a:ext>
            </a:extLst>
          </p:cNvPr>
          <p:cNvSpPr>
            <a:spLocks noGrp="1"/>
          </p:cNvSpPr>
          <p:nvPr>
            <p:ph type="title"/>
          </p:nvPr>
        </p:nvSpPr>
        <p:spPr>
          <a:xfrm>
            <a:off x="3836504" y="758952"/>
            <a:ext cx="7319175" cy="3566160"/>
          </a:xfrm>
        </p:spPr>
        <p:txBody>
          <a:bodyPr vert="horz" lIns="91440" tIns="45720" rIns="91440" bIns="45720" rtlCol="0" anchor="b">
            <a:normAutofit/>
          </a:bodyPr>
          <a:lstStyle/>
          <a:p>
            <a:r>
              <a:rPr lang="en-US" sz="8000">
                <a:solidFill>
                  <a:schemeClr val="tx1">
                    <a:lumMod val="85000"/>
                    <a:lumOff val="15000"/>
                  </a:schemeClr>
                </a:solidFill>
              </a:rPr>
              <a:t>Signs to Look For</a:t>
            </a:r>
          </a:p>
        </p:txBody>
      </p:sp>
      <p:pic>
        <p:nvPicPr>
          <p:cNvPr id="7" name="Graphic 6" descr="Eye">
            <a:extLst>
              <a:ext uri="{FF2B5EF4-FFF2-40B4-BE49-F238E27FC236}">
                <a16:creationId xmlns:a16="http://schemas.microsoft.com/office/drawing/2014/main" id="{33ADC365-DC1A-1464-D5B2-23B1774B68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929818" y="1944907"/>
            <a:ext cx="2449486" cy="2449486"/>
          </a:xfrm>
          <a:prstGeom prst="rect">
            <a:avLst/>
          </a:prstGeom>
        </p:spPr>
      </p:pic>
      <p:sp>
        <p:nvSpPr>
          <p:cNvPr id="20" name="Rectangle 19">
            <a:extLst>
              <a:ext uri="{FF2B5EF4-FFF2-40B4-BE49-F238E27FC236}">
                <a16:creationId xmlns:a16="http://schemas.microsoft.com/office/drawing/2014/main" id="{3E9C5090-7D25-41E3-A6D3-CCAEE505E7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11BF8809-0DAC-41E5-A212-ACB4A01BE9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570466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2C274087-2432-A82B-B879-85F39037F02B}"/>
              </a:ext>
            </a:extLst>
          </p:cNvPr>
          <p:cNvSpPr>
            <a:spLocks noGrp="1"/>
          </p:cNvSpPr>
          <p:nvPr>
            <p:ph type="title"/>
          </p:nvPr>
        </p:nvSpPr>
        <p:spPr>
          <a:xfrm>
            <a:off x="492370" y="516835"/>
            <a:ext cx="3084844" cy="5772840"/>
          </a:xfrm>
        </p:spPr>
        <p:txBody>
          <a:bodyPr anchor="ctr">
            <a:normAutofit/>
          </a:bodyPr>
          <a:lstStyle/>
          <a:p>
            <a:r>
              <a:rPr lang="en-US" dirty="0">
                <a:solidFill>
                  <a:srgbClr val="FFFFFF"/>
                </a:solidFill>
              </a:rPr>
              <a:t>Agenda</a:t>
            </a:r>
            <a:endParaRPr lang="en-US" sz="3600" dirty="0">
              <a:solidFill>
                <a:srgbClr val="FFFFFF"/>
              </a:solidFill>
            </a:endParaRP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591E5897-C26D-D5A5-CF81-5D50A2692ACF}"/>
              </a:ext>
            </a:extLst>
          </p:cNvPr>
          <p:cNvGraphicFramePr>
            <a:graphicFrameLocks noGrp="1"/>
          </p:cNvGraphicFramePr>
          <p:nvPr>
            <p:ph idx="1"/>
            <p:extLst>
              <p:ext uri="{D42A27DB-BD31-4B8C-83A1-F6EECF244321}">
                <p14:modId xmlns:p14="http://schemas.microsoft.com/office/powerpoint/2010/main" val="71489925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425032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21">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171D4E2-DC0B-365B-0219-E2BDD3EA704C}"/>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Signs and Symptoms of Sexual Abuse</a:t>
            </a:r>
          </a:p>
        </p:txBody>
      </p:sp>
      <p:sp>
        <p:nvSpPr>
          <p:cNvPr id="26" name="Rectangle 25">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17" name="Content Placeholder 2">
            <a:extLst>
              <a:ext uri="{FF2B5EF4-FFF2-40B4-BE49-F238E27FC236}">
                <a16:creationId xmlns:a16="http://schemas.microsoft.com/office/drawing/2014/main" id="{AADFA8A3-ED90-C4D4-A4E8-48F221D68CF2}"/>
              </a:ext>
            </a:extLst>
          </p:cNvPr>
          <p:cNvGraphicFramePr>
            <a:graphicFrameLocks noGrp="1"/>
          </p:cNvGraphicFramePr>
          <p:nvPr>
            <p:ph idx="1"/>
            <p:extLst>
              <p:ext uri="{D42A27DB-BD31-4B8C-83A1-F6EECF244321}">
                <p14:modId xmlns:p14="http://schemas.microsoft.com/office/powerpoint/2010/main" val="3107539143"/>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3855057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A1CAADC-AC8B-4550-B2E1-847A54D9E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1DDB2DC4-BAFB-4971-AFCF-776F33B8A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B1AB282-F383-4B96-254F-7768A483AC89}"/>
              </a:ext>
            </a:extLst>
          </p:cNvPr>
          <p:cNvSpPr>
            <a:spLocks noGrp="1"/>
          </p:cNvSpPr>
          <p:nvPr>
            <p:ph type="title"/>
          </p:nvPr>
        </p:nvSpPr>
        <p:spPr>
          <a:xfrm>
            <a:off x="1066800" y="5252936"/>
            <a:ext cx="10058400" cy="1028715"/>
          </a:xfrm>
        </p:spPr>
        <p:txBody>
          <a:bodyPr>
            <a:normAutofit/>
          </a:bodyPr>
          <a:lstStyle/>
          <a:p>
            <a:pPr algn="ctr"/>
            <a:r>
              <a:rPr lang="en-US">
                <a:solidFill>
                  <a:srgbClr val="FFFFFF"/>
                </a:solidFill>
              </a:rPr>
              <a:t>Behaviors as Indicators of Sexual Abuse</a:t>
            </a:r>
          </a:p>
        </p:txBody>
      </p:sp>
      <p:sp>
        <p:nvSpPr>
          <p:cNvPr id="14" name="Rectangle 13">
            <a:extLst>
              <a:ext uri="{FF2B5EF4-FFF2-40B4-BE49-F238E27FC236}">
                <a16:creationId xmlns:a16="http://schemas.microsoft.com/office/drawing/2014/main" id="{F251E3E9-2E8C-4862-96EB-46BF28945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8AC836DC-7135-7F01-AB6D-A30838ED348E}"/>
              </a:ext>
            </a:extLst>
          </p:cNvPr>
          <p:cNvGraphicFramePr>
            <a:graphicFrameLocks noGrp="1"/>
          </p:cNvGraphicFramePr>
          <p:nvPr>
            <p:ph idx="1"/>
            <p:extLst>
              <p:ext uri="{D42A27DB-BD31-4B8C-83A1-F6EECF244321}">
                <p14:modId xmlns:p14="http://schemas.microsoft.com/office/powerpoint/2010/main" val="1809495509"/>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155826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9A1CAADC-AC8B-4550-B2E1-847A54D9E2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DDB2DC4-BAFB-4971-AFCF-776F33B8A9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3B1AB282-F383-4B96-254F-7768A483AC89}"/>
              </a:ext>
            </a:extLst>
          </p:cNvPr>
          <p:cNvSpPr>
            <a:spLocks noGrp="1"/>
          </p:cNvSpPr>
          <p:nvPr>
            <p:ph type="title"/>
          </p:nvPr>
        </p:nvSpPr>
        <p:spPr>
          <a:xfrm>
            <a:off x="1066800" y="5252936"/>
            <a:ext cx="10058400" cy="1028715"/>
          </a:xfrm>
        </p:spPr>
        <p:txBody>
          <a:bodyPr>
            <a:normAutofit/>
          </a:bodyPr>
          <a:lstStyle/>
          <a:p>
            <a:pPr algn="ctr"/>
            <a:r>
              <a:rPr lang="en-US">
                <a:solidFill>
                  <a:srgbClr val="FFFFFF"/>
                </a:solidFill>
              </a:rPr>
              <a:t>Behaviors as Indicators of Sexual Abuse</a:t>
            </a:r>
          </a:p>
        </p:txBody>
      </p:sp>
      <p:sp>
        <p:nvSpPr>
          <p:cNvPr id="23" name="Rectangle 22">
            <a:extLst>
              <a:ext uri="{FF2B5EF4-FFF2-40B4-BE49-F238E27FC236}">
                <a16:creationId xmlns:a16="http://schemas.microsoft.com/office/drawing/2014/main" id="{F251E3E9-2E8C-4862-96EB-46BF28945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05EAE073-6CAB-2238-458F-544045147DE4}"/>
              </a:ext>
            </a:extLst>
          </p:cNvPr>
          <p:cNvGraphicFramePr>
            <a:graphicFrameLocks noGrp="1"/>
          </p:cNvGraphicFramePr>
          <p:nvPr>
            <p:ph idx="1"/>
            <p:extLst>
              <p:ext uri="{D42A27DB-BD31-4B8C-83A1-F6EECF244321}">
                <p14:modId xmlns:p14="http://schemas.microsoft.com/office/powerpoint/2010/main" val="3767682319"/>
              </p:ext>
            </p:extLst>
          </p:nvPr>
        </p:nvGraphicFramePr>
        <p:xfrm>
          <a:off x="643466" y="643467"/>
          <a:ext cx="10900477" cy="36192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545289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C9F3378F-48DF-B667-CBE3-147BA6D9854A}"/>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Signs in Younger Children</a:t>
            </a:r>
          </a:p>
        </p:txBody>
      </p:sp>
      <p:sp>
        <p:nvSpPr>
          <p:cNvPr id="31" name="Rectangle 30">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2EA64709-849E-DC7D-EEAC-A8D0A9A88B0A}"/>
              </a:ext>
            </a:extLst>
          </p:cNvPr>
          <p:cNvGraphicFramePr>
            <a:graphicFrameLocks noGrp="1"/>
          </p:cNvGraphicFramePr>
          <p:nvPr>
            <p:ph idx="1"/>
            <p:extLst>
              <p:ext uri="{D42A27DB-BD31-4B8C-83A1-F6EECF244321}">
                <p14:modId xmlns:p14="http://schemas.microsoft.com/office/powerpoint/2010/main" val="2345633480"/>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0358870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DF13DC4C-76A5-BE83-6AF6-1C2D656AF75B}"/>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Signs in Adolescents</a:t>
            </a:r>
          </a:p>
        </p:txBody>
      </p:sp>
      <p:sp>
        <p:nvSpPr>
          <p:cNvPr id="22" name="Rectangle 21">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F2B8916E-02A7-8561-500D-0A39ACCC972F}"/>
              </a:ext>
            </a:extLst>
          </p:cNvPr>
          <p:cNvGraphicFramePr>
            <a:graphicFrameLocks noGrp="1"/>
          </p:cNvGraphicFramePr>
          <p:nvPr>
            <p:ph idx="1"/>
            <p:extLst>
              <p:ext uri="{D42A27DB-BD31-4B8C-83A1-F6EECF244321}">
                <p14:modId xmlns:p14="http://schemas.microsoft.com/office/powerpoint/2010/main" val="2567206592"/>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125790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464" name="Rectangle 19463">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66" name="Rectangle 19465">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458" name="Rectangle 2"/>
          <p:cNvSpPr>
            <a:spLocks noGrp="1" noChangeArrowheads="1"/>
          </p:cNvSpPr>
          <p:nvPr>
            <p:ph type="title"/>
          </p:nvPr>
        </p:nvSpPr>
        <p:spPr>
          <a:xfrm>
            <a:off x="533402" y="963997"/>
            <a:ext cx="3686320" cy="4938361"/>
          </a:xfrm>
        </p:spPr>
        <p:txBody>
          <a:bodyPr anchor="ctr">
            <a:normAutofit/>
          </a:bodyPr>
          <a:lstStyle/>
          <a:p>
            <a:pPr algn="r"/>
            <a:r>
              <a:rPr lang="en-US" sz="4400" dirty="0"/>
              <a:t>Typical </a:t>
            </a:r>
            <a:br>
              <a:rPr lang="en-US" sz="4400" dirty="0"/>
            </a:br>
            <a:r>
              <a:rPr lang="en-US" sz="4400" dirty="0"/>
              <a:t>Sexual Behavior (under age 10)</a:t>
            </a:r>
          </a:p>
        </p:txBody>
      </p:sp>
      <p:cxnSp>
        <p:nvCxnSpPr>
          <p:cNvPr id="19468" name="Straight Connector 19467">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19459" name="Rectangle 3"/>
          <p:cNvSpPr>
            <a:spLocks noGrp="1" noChangeArrowheads="1"/>
          </p:cNvSpPr>
          <p:nvPr>
            <p:ph idx="1"/>
          </p:nvPr>
        </p:nvSpPr>
        <p:spPr>
          <a:xfrm>
            <a:off x="5134882" y="963507"/>
            <a:ext cx="6135097" cy="4938851"/>
          </a:xfrm>
        </p:spPr>
        <p:txBody>
          <a:bodyPr anchor="ctr">
            <a:normAutofit/>
          </a:bodyPr>
          <a:lstStyle/>
          <a:p>
            <a:r>
              <a:rPr lang="en-US" sz="1800"/>
              <a:t>Looking and touching same-aged children’s bodies</a:t>
            </a:r>
          </a:p>
          <a:p>
            <a:r>
              <a:rPr lang="en-US" sz="1800"/>
              <a:t>Exploring gender roles (i.e. playing house)</a:t>
            </a:r>
          </a:p>
          <a:p>
            <a:r>
              <a:rPr lang="en-US" sz="1800"/>
              <a:t>Touching and rubbing of </a:t>
            </a:r>
            <a:r>
              <a:rPr lang="en-US" sz="1800" i="1" u="sng"/>
              <a:t>own</a:t>
            </a:r>
            <a:r>
              <a:rPr lang="en-US" sz="1800"/>
              <a:t> genitals</a:t>
            </a:r>
          </a:p>
          <a:p>
            <a:r>
              <a:rPr lang="en-US" sz="1800"/>
              <a:t>Curiosity about sexual things and sexual talk</a:t>
            </a:r>
          </a:p>
          <a:p>
            <a:r>
              <a:rPr lang="en-US" sz="1800"/>
              <a:t>Curiosity about others’ bodies and genitals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488" name="Rectangle 20487">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90" name="Rectangle 20489">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482" name="Rectangle 2"/>
          <p:cNvSpPr>
            <a:spLocks noGrp="1" noChangeArrowheads="1"/>
          </p:cNvSpPr>
          <p:nvPr>
            <p:ph type="title"/>
          </p:nvPr>
        </p:nvSpPr>
        <p:spPr>
          <a:xfrm>
            <a:off x="685804" y="963997"/>
            <a:ext cx="3533918" cy="4938361"/>
          </a:xfrm>
        </p:spPr>
        <p:txBody>
          <a:bodyPr anchor="ctr">
            <a:normAutofit/>
          </a:bodyPr>
          <a:lstStyle/>
          <a:p>
            <a:pPr algn="r"/>
            <a:r>
              <a:rPr lang="en-US" sz="4400" dirty="0"/>
              <a:t>Typical Sexual Behavior  (under age 10)</a:t>
            </a:r>
            <a:br>
              <a:rPr lang="en-US" sz="4400" dirty="0"/>
            </a:br>
            <a:r>
              <a:rPr lang="en-US" sz="4400" dirty="0"/>
              <a:t>cont.</a:t>
            </a:r>
          </a:p>
        </p:txBody>
      </p:sp>
      <p:cxnSp>
        <p:nvCxnSpPr>
          <p:cNvPr id="20492" name="Straight Connector 20491">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483" name="Rectangle 3"/>
          <p:cNvSpPr>
            <a:spLocks noGrp="1" noChangeArrowheads="1"/>
          </p:cNvSpPr>
          <p:nvPr>
            <p:ph idx="1"/>
          </p:nvPr>
        </p:nvSpPr>
        <p:spPr>
          <a:xfrm>
            <a:off x="5134882" y="963507"/>
            <a:ext cx="6135097" cy="4938851"/>
          </a:xfrm>
        </p:spPr>
        <p:txBody>
          <a:bodyPr anchor="ctr">
            <a:normAutofit/>
          </a:bodyPr>
          <a:lstStyle/>
          <a:p>
            <a:r>
              <a:rPr lang="en-US" sz="1800"/>
              <a:t>Interest in how people make babies</a:t>
            </a:r>
          </a:p>
          <a:p>
            <a:r>
              <a:rPr lang="en-US" sz="1800"/>
              <a:t>Curiosity about urinating, defecating and other bodily functions</a:t>
            </a:r>
          </a:p>
          <a:p>
            <a:r>
              <a:rPr lang="en-US" sz="1800"/>
              <a:t>Talking/asking about their own genitals</a:t>
            </a:r>
          </a:p>
          <a:p>
            <a:r>
              <a:rPr lang="en-US" sz="1800"/>
              <a:t>Looking at others’ genitals</a:t>
            </a:r>
          </a:p>
          <a:p>
            <a:endParaRPr lang="en-US" sz="180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512" name="Rectangle 21511">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14" name="Rectangle 21513">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506" name="Rectangle 2"/>
          <p:cNvSpPr>
            <a:spLocks noGrp="1" noChangeArrowheads="1"/>
          </p:cNvSpPr>
          <p:nvPr>
            <p:ph type="title"/>
          </p:nvPr>
        </p:nvSpPr>
        <p:spPr>
          <a:xfrm>
            <a:off x="965030" y="963997"/>
            <a:ext cx="3254691" cy="4938361"/>
          </a:xfrm>
        </p:spPr>
        <p:txBody>
          <a:bodyPr anchor="ctr">
            <a:normAutofit/>
          </a:bodyPr>
          <a:lstStyle/>
          <a:p>
            <a:pPr algn="r"/>
            <a:r>
              <a:rPr lang="en-US" sz="4400"/>
              <a:t>Adolescent Sexuality </a:t>
            </a:r>
            <a:br>
              <a:rPr lang="en-US" sz="4400"/>
            </a:br>
            <a:r>
              <a:rPr lang="en-US" sz="4400"/>
              <a:t>(ages 10-18)</a:t>
            </a:r>
          </a:p>
        </p:txBody>
      </p:sp>
      <p:cxnSp>
        <p:nvCxnSpPr>
          <p:cNvPr id="21516" name="Straight Connector 21515">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1507" name="Rectangle 3"/>
          <p:cNvSpPr>
            <a:spLocks noGrp="1" noChangeArrowheads="1"/>
          </p:cNvSpPr>
          <p:nvPr>
            <p:ph idx="1"/>
          </p:nvPr>
        </p:nvSpPr>
        <p:spPr>
          <a:xfrm>
            <a:off x="5134882" y="963507"/>
            <a:ext cx="6135097" cy="4938851"/>
          </a:xfrm>
        </p:spPr>
        <p:txBody>
          <a:bodyPr anchor="ctr">
            <a:normAutofit/>
          </a:bodyPr>
          <a:lstStyle/>
          <a:p>
            <a:r>
              <a:rPr lang="en-US" sz="1800" dirty="0"/>
              <a:t>Masturbation - almost all boys and many girls masturbate at the onset of adolescence</a:t>
            </a:r>
          </a:p>
          <a:p>
            <a:r>
              <a:rPr lang="en-US" sz="1800" dirty="0"/>
              <a:t>Voyeuristic behavior (i.e. viewing pornography or looking at others)</a:t>
            </a:r>
          </a:p>
          <a:p>
            <a:r>
              <a:rPr lang="en-US" sz="1800" dirty="0"/>
              <a:t>About half of boys and a third of girls have sexual contact with same-aged peers, starting with kissing and touching and evolving to sexual intercourse</a:t>
            </a:r>
          </a:p>
          <a:p>
            <a:r>
              <a:rPr lang="en-US" sz="1800" dirty="0"/>
              <a:t>Increased interest in opposite sex or same-sex peers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1097280" y="286603"/>
            <a:ext cx="10058400" cy="1450757"/>
          </a:xfrm>
        </p:spPr>
        <p:txBody>
          <a:bodyPr>
            <a:normAutofit/>
          </a:bodyPr>
          <a:lstStyle/>
          <a:p>
            <a:r>
              <a:rPr lang="en-US" dirty="0"/>
              <a:t>Typical Sexual Knowledge of Children </a:t>
            </a:r>
            <a:br>
              <a:rPr lang="en-US" dirty="0"/>
            </a:br>
            <a:r>
              <a:rPr lang="en-US" dirty="0"/>
              <a:t>Age 2 to 6</a:t>
            </a:r>
          </a:p>
        </p:txBody>
      </p:sp>
      <p:graphicFrame>
        <p:nvGraphicFramePr>
          <p:cNvPr id="26629" name="Rectangle 3">
            <a:extLst>
              <a:ext uri="{FF2B5EF4-FFF2-40B4-BE49-F238E27FC236}">
                <a16:creationId xmlns:a16="http://schemas.microsoft.com/office/drawing/2014/main" id="{5E2351EC-C8D0-2307-1D25-8E5FDA6DC736}"/>
              </a:ext>
            </a:extLst>
          </p:cNvPr>
          <p:cNvGraphicFramePr>
            <a:graphicFrameLocks noGrp="1"/>
          </p:cNvGraphicFramePr>
          <p:nvPr>
            <p:ph idx="1"/>
          </p:nvPr>
        </p:nvGraphicFramePr>
        <p:xfrm>
          <a:off x="1096963" y="2105425"/>
          <a:ext cx="10083306" cy="37791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1097280" y="286603"/>
            <a:ext cx="10058400" cy="1450757"/>
          </a:xfrm>
        </p:spPr>
        <p:txBody>
          <a:bodyPr>
            <a:normAutofit/>
          </a:bodyPr>
          <a:lstStyle/>
          <a:p>
            <a:r>
              <a:rPr lang="en-US" dirty="0"/>
              <a:t>Typical Sexual Knowledge of Children </a:t>
            </a:r>
            <a:br>
              <a:rPr lang="en-US" dirty="0"/>
            </a:br>
            <a:r>
              <a:rPr lang="en-US" dirty="0"/>
              <a:t>Age 7 to 12</a:t>
            </a:r>
          </a:p>
        </p:txBody>
      </p:sp>
      <p:graphicFrame>
        <p:nvGraphicFramePr>
          <p:cNvPr id="27653" name="Rectangle 3">
            <a:extLst>
              <a:ext uri="{FF2B5EF4-FFF2-40B4-BE49-F238E27FC236}">
                <a16:creationId xmlns:a16="http://schemas.microsoft.com/office/drawing/2014/main" id="{C5325252-435A-EE7A-19ED-9A35787479B8}"/>
              </a:ext>
            </a:extLst>
          </p:cNvPr>
          <p:cNvGraphicFramePr>
            <a:graphicFrameLocks noGrp="1"/>
          </p:cNvGraphicFramePr>
          <p:nvPr>
            <p:ph idx="1"/>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4"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55"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56" name="Rectangle 15">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1819F0F-0A1B-228C-38A2-A4F9E593549C}"/>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8000">
                <a:solidFill>
                  <a:schemeClr val="tx1">
                    <a:lumMod val="85000"/>
                    <a:lumOff val="15000"/>
                  </a:schemeClr>
                </a:solidFill>
              </a:rPr>
              <a:t>Introductions</a:t>
            </a:r>
          </a:p>
        </p:txBody>
      </p:sp>
      <p:pic>
        <p:nvPicPr>
          <p:cNvPr id="57" name="Graphic 6" descr="Handshake">
            <a:extLst>
              <a:ext uri="{FF2B5EF4-FFF2-40B4-BE49-F238E27FC236}">
                <a16:creationId xmlns:a16="http://schemas.microsoft.com/office/drawing/2014/main" id="{34797572-137D-42FD-5225-2EA29356BBBA}"/>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999" y="1163529"/>
            <a:ext cx="4001315" cy="4001315"/>
          </a:xfrm>
          <a:prstGeom prst="rect">
            <a:avLst/>
          </a:prstGeom>
        </p:spPr>
      </p:pic>
      <p:cxnSp>
        <p:nvCxnSpPr>
          <p:cNvPr id="58" name="Straight Connector 17">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59" name="Rectangle 19">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0" name="Rectangle 21">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107695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8226425" y="1828800"/>
            <a:ext cx="3401961" cy="3686015"/>
          </a:xfrm>
        </p:spPr>
        <p:txBody>
          <a:bodyPr vert="horz" lIns="91440" tIns="45720" rIns="91440" bIns="45720" rtlCol="0" anchor="b">
            <a:normAutofit/>
          </a:bodyPr>
          <a:lstStyle/>
          <a:p>
            <a:pPr algn="r"/>
            <a:r>
              <a:rPr lang="en-US" sz="3600" dirty="0">
                <a:solidFill>
                  <a:schemeClr val="tx1">
                    <a:lumMod val="85000"/>
                    <a:lumOff val="15000"/>
                  </a:schemeClr>
                </a:solidFill>
              </a:rPr>
              <a:t>Common vs. Infrequent Sexual Behaviors in Children:</a:t>
            </a:r>
            <a:br>
              <a:rPr lang="en-US" sz="3600" dirty="0">
                <a:solidFill>
                  <a:schemeClr val="tx1">
                    <a:lumMod val="85000"/>
                    <a:lumOff val="15000"/>
                  </a:schemeClr>
                </a:solidFill>
              </a:rPr>
            </a:br>
            <a:br>
              <a:rPr lang="en-US" sz="3600" dirty="0">
                <a:solidFill>
                  <a:schemeClr val="tx1">
                    <a:lumMod val="85000"/>
                    <a:lumOff val="15000"/>
                  </a:schemeClr>
                </a:solidFill>
              </a:rPr>
            </a:br>
            <a:r>
              <a:rPr lang="en-US" sz="3600" dirty="0">
                <a:solidFill>
                  <a:schemeClr val="tx1">
                    <a:lumMod val="85000"/>
                    <a:lumOff val="15000"/>
                  </a:schemeClr>
                </a:solidFill>
              </a:rPr>
              <a:t> </a:t>
            </a:r>
            <a:r>
              <a:rPr lang="en-US" sz="3600" b="1" dirty="0">
                <a:solidFill>
                  <a:schemeClr val="tx1">
                    <a:lumMod val="85000"/>
                    <a:lumOff val="15000"/>
                  </a:schemeClr>
                </a:solidFill>
              </a:rPr>
              <a:t>Common Behaviors</a:t>
            </a:r>
            <a:endParaRPr lang="en-US" sz="3600" dirty="0">
              <a:solidFill>
                <a:schemeClr val="tx1">
                  <a:lumMod val="85000"/>
                  <a:lumOff val="15000"/>
                </a:schemeClr>
              </a:solidFill>
            </a:endParaRPr>
          </a:p>
        </p:txBody>
      </p:sp>
      <p:graphicFrame>
        <p:nvGraphicFramePr>
          <p:cNvPr id="28719" name="Group 47"/>
          <p:cNvGraphicFramePr>
            <a:graphicFrameLocks noGrp="1"/>
          </p:cNvGraphicFramePr>
          <p:nvPr/>
        </p:nvGraphicFramePr>
        <p:xfrm>
          <a:off x="152400" y="123504"/>
          <a:ext cx="7924800" cy="6324782"/>
        </p:xfrm>
        <a:graphic>
          <a:graphicData uri="http://schemas.openxmlformats.org/drawingml/2006/table">
            <a:tbl>
              <a:tblPr firstRow="1" bandRow="1">
                <a:noFill/>
              </a:tblPr>
              <a:tblGrid>
                <a:gridCol w="3951415">
                  <a:extLst>
                    <a:ext uri="{9D8B030D-6E8A-4147-A177-3AD203B41FA5}">
                      <a16:colId xmlns:a16="http://schemas.microsoft.com/office/drawing/2014/main" val="20000"/>
                    </a:ext>
                  </a:extLst>
                </a:gridCol>
                <a:gridCol w="3973385">
                  <a:extLst>
                    <a:ext uri="{9D8B030D-6E8A-4147-A177-3AD203B41FA5}">
                      <a16:colId xmlns:a16="http://schemas.microsoft.com/office/drawing/2014/main" val="20001"/>
                    </a:ext>
                  </a:extLst>
                </a:gridCol>
              </a:tblGrid>
              <a:tr h="611753">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spc="60" normalizeH="0" baseline="0">
                          <a:ln>
                            <a:noFill/>
                          </a:ln>
                          <a:solidFill>
                            <a:schemeClr val="bg1"/>
                          </a:solidFill>
                          <a:effectLst/>
                          <a:latin typeface="Arial" charset="0"/>
                          <a:ea typeface="ＭＳ Ｐゴシック" pitchFamily="20" charset="-128"/>
                        </a:rPr>
                        <a:t>AGES 2-6</a:t>
                      </a:r>
                    </a:p>
                  </a:txBody>
                  <a:tcPr marL="91976" marR="91976" marT="91976" marB="45988" anchor="ctr" horzOverflow="overflow">
                    <a:lnL w="12700" cmpd="sng">
                      <a:noFill/>
                    </a:lnL>
                    <a:lnR w="12700" cmpd="sng">
                      <a:noFill/>
                    </a:lnR>
                    <a:lnT w="19050" cap="flat" cmpd="sng" algn="ctr">
                      <a:noFill/>
                      <a:prstDash val="solid"/>
                    </a:lnT>
                    <a:lnB w="38100" cmpd="sng">
                      <a:noFill/>
                    </a:lnB>
                    <a:lnTlToBr>
                      <a:noFill/>
                    </a:lnTlToBr>
                    <a:lnBlToTr>
                      <a:noFill/>
                    </a:lnBlToTr>
                    <a:solidFill>
                      <a:schemeClr val="accent1"/>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0" i="0" u="none" strike="noStrike" cap="none" spc="60" normalizeH="0" baseline="0">
                          <a:ln>
                            <a:noFill/>
                          </a:ln>
                          <a:solidFill>
                            <a:schemeClr val="bg1"/>
                          </a:solidFill>
                          <a:effectLst/>
                          <a:latin typeface="Arial" charset="0"/>
                          <a:ea typeface="ＭＳ Ｐゴシック" pitchFamily="20" charset="-128"/>
                        </a:rPr>
                        <a:t>AGES 7-12</a:t>
                      </a:r>
                    </a:p>
                  </a:txBody>
                  <a:tcPr marL="91976" marR="91976" marT="91976" marB="45988" anchor="ctr" horzOverflow="overflow">
                    <a:lnL w="12700" cmpd="sng">
                      <a:noFill/>
                    </a:lnL>
                    <a:lnR w="12700" cmpd="sng">
                      <a:noFill/>
                    </a:lnR>
                    <a:lnT w="19050" cap="flat" cmpd="sng" algn="ctr">
                      <a:noFill/>
                      <a:prstDash val="solid"/>
                    </a:lnT>
                    <a:lnB w="38100" cmpd="sng">
                      <a:noFill/>
                    </a:lnB>
                    <a:lnTlToBr>
                      <a:noFill/>
                    </a:lnTlToBr>
                    <a:lnBlToTr>
                      <a:noFill/>
                    </a:lnBlToTr>
                    <a:solidFill>
                      <a:schemeClr val="accent1"/>
                    </a:solidFill>
                  </a:tcPr>
                </a:tc>
                <a:extLst>
                  <a:ext uri="{0D108BD9-81ED-4DB2-BD59-A6C34878D82A}">
                    <a16:rowId xmlns:a16="http://schemas.microsoft.com/office/drawing/2014/main" val="10000"/>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Don’t have a strong sense of modesty, enjoys own nudity</a:t>
                      </a:r>
                    </a:p>
                  </a:txBody>
                  <a:tcPr marL="91976" marR="91976" marT="91976" marB="45988" horzOverflow="overflow">
                    <a:lnL w="12700" cmpd="sng">
                      <a:noFill/>
                      <a:prstDash val="solid"/>
                    </a:lnL>
                    <a:lnR w="12700" cmpd="sng">
                      <a:noFill/>
                      <a:prstDash val="solid"/>
                    </a:lnR>
                    <a:lnT w="38100" cmpd="sng">
                      <a:noFill/>
                    </a:lnT>
                    <a:lnB w="12700" cap="flat" cmpd="sng" algn="ctr">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Sexual play with children they know (i.e. playing doctor)</a:t>
                      </a:r>
                    </a:p>
                  </a:txBody>
                  <a:tcPr marL="91976" marR="91976" marT="91976" marB="45988" horzOverflow="overflow">
                    <a:lnL w="12700" cmpd="sng">
                      <a:noFill/>
                      <a:prstDash val="solid"/>
                    </a:lnL>
                    <a:lnR w="12700" cmpd="sng">
                      <a:noFill/>
                      <a:prstDash val="solid"/>
                    </a:lnR>
                    <a:lnT w="38100" cmpd="sng">
                      <a:noFill/>
                    </a:lnT>
                    <a:lnB w="12700" cap="flat" cmpd="sng" algn="ctr">
                      <a:noFill/>
                      <a:prstDash val="solid"/>
                    </a:lnB>
                    <a:lnTlToBr>
                      <a:noFill/>
                    </a:lnTlToBr>
                    <a:lnBlToTr>
                      <a:noFill/>
                    </a:lnBlToTr>
                    <a:noFill/>
                  </a:tcPr>
                </a:tc>
                <a:extLst>
                  <a:ext uri="{0D108BD9-81ED-4DB2-BD59-A6C34878D82A}">
                    <a16:rowId xmlns:a16="http://schemas.microsoft.com/office/drawing/2014/main" val="10001"/>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Use elimination words with peers</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Interested in sexual contact in media (TV, movies, radio)</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extLst>
                  <a:ext uri="{0D108BD9-81ED-4DB2-BD59-A6C34878D82A}">
                    <a16:rowId xmlns:a16="http://schemas.microsoft.com/office/drawing/2014/main" val="10002"/>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dirty="0">
                          <a:ln>
                            <a:noFill/>
                          </a:ln>
                          <a:solidFill>
                            <a:schemeClr val="tx1"/>
                          </a:solidFill>
                          <a:effectLst/>
                          <a:latin typeface="Arial" charset="0"/>
                          <a:ea typeface="ＭＳ Ｐゴシック" pitchFamily="20" charset="-128"/>
                        </a:rPr>
                        <a:t>May explore body differences between girls and boys</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Touch own genitals at home, in private</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extLst>
                  <a:ext uri="{0D108BD9-81ED-4DB2-BD59-A6C34878D82A}">
                    <a16:rowId xmlns:a16="http://schemas.microsoft.com/office/drawing/2014/main" val="10003"/>
                  </a:ext>
                </a:extLst>
              </a:tr>
              <a:tr h="567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Curious about genital parts</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Look at nude pictures</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extLst>
                  <a:ext uri="{0D108BD9-81ED-4DB2-BD59-A6C34878D82A}">
                    <a16:rowId xmlns:a16="http://schemas.microsoft.com/office/drawing/2014/main" val="10004"/>
                  </a:ext>
                </a:extLst>
              </a:tr>
              <a:tr h="5671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Touch private parts, even in public</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Interested in the opposite sex</a:t>
                      </a:r>
                    </a:p>
                  </a:txBody>
                  <a:tcPr marL="91976" marR="91976" marT="91976" marB="45988" horzOverflow="overflow">
                    <a:lnL w="12700" cmpd="sng">
                      <a:noFill/>
                      <a:prstDash val="solid"/>
                    </a:lnL>
                    <a:lnR w="12700" cmpd="sng">
                      <a:noFill/>
                      <a:prstDash val="solid"/>
                    </a:lnR>
                    <a:lnT w="12700" cmpd="sng">
                      <a:noFill/>
                      <a:prstDash val="solid"/>
                    </a:lnT>
                    <a:lnB w="12700" cap="flat" cmpd="sng" algn="ctr">
                      <a:noFill/>
                      <a:prstDash val="solid"/>
                    </a:lnB>
                    <a:lnTlToBr>
                      <a:noFill/>
                    </a:lnTlToBr>
                    <a:lnBlToTr>
                      <a:noFill/>
                    </a:lnBlToTr>
                    <a:noFill/>
                  </a:tcPr>
                </a:tc>
                <a:extLst>
                  <a:ext uri="{0D108BD9-81ED-4DB2-BD59-A6C34878D82A}">
                    <a16:rowId xmlns:a16="http://schemas.microsoft.com/office/drawing/2014/main" val="10005"/>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Exhibit sex play with peers and siblings; playing “doctor”</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Shy about undressing</a:t>
                      </a:r>
                    </a:p>
                  </a:txBody>
                  <a:tcPr marL="91976" marR="91976" marT="91976" marB="45988" horzOverflow="overflow">
                    <a:lnL w="12700" cmpd="sng">
                      <a:noFill/>
                      <a:prstDash val="solid"/>
                    </a:lnL>
                    <a:lnR w="12700" cmpd="sng">
                      <a:noFill/>
                      <a:prstDash val="solid"/>
                    </a:lnR>
                    <a:lnT w="12700" cap="flat" cmpd="sng" algn="ctr">
                      <a:noFill/>
                      <a:prstDash val="solid"/>
                    </a:lnT>
                    <a:lnB w="12700" cmpd="sng">
                      <a:noFill/>
                      <a:prstDash val="solid"/>
                    </a:lnB>
                    <a:lnTlToBr>
                      <a:noFill/>
                    </a:lnTlToBr>
                    <a:lnBlToTr>
                      <a:noFill/>
                    </a:lnBlToTr>
                    <a:solidFill>
                      <a:schemeClr val="bg1">
                        <a:lumMod val="95000"/>
                      </a:schemeClr>
                    </a:solidFill>
                  </a:tcPr>
                </a:tc>
                <a:extLst>
                  <a:ext uri="{0D108BD9-81ED-4DB2-BD59-A6C34878D82A}">
                    <a16:rowId xmlns:a16="http://schemas.microsoft.com/office/drawing/2014/main" val="10006"/>
                  </a:ext>
                </a:extLst>
              </a:tr>
              <a:tr h="879673">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a:ln>
                            <a:noFill/>
                          </a:ln>
                          <a:solidFill>
                            <a:schemeClr val="tx1"/>
                          </a:solidFill>
                          <a:effectLst/>
                          <a:latin typeface="Arial" charset="0"/>
                          <a:ea typeface="ＭＳ Ｐゴシック" pitchFamily="20" charset="-128"/>
                        </a:rPr>
                        <a:t>Experience pleasure from touching genitals</a:t>
                      </a:r>
                    </a:p>
                  </a:txBody>
                  <a:tcPr marL="91976" marR="91976" marT="91976" marB="45988"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spc="0" normalizeH="0" baseline="0" dirty="0">
                          <a:ln>
                            <a:noFill/>
                          </a:ln>
                          <a:solidFill>
                            <a:schemeClr val="tx1"/>
                          </a:solidFill>
                          <a:effectLst/>
                          <a:latin typeface="Arial" charset="0"/>
                          <a:ea typeface="ＭＳ Ｐゴシック" pitchFamily="20" charset="-128"/>
                        </a:rPr>
                        <a:t>Shy around strange men</a:t>
                      </a:r>
                    </a:p>
                  </a:txBody>
                  <a:tcPr marL="91976" marR="91976" marT="91976" marB="45988"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7"/>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7997012" y="1492122"/>
            <a:ext cx="3401961" cy="4542503"/>
          </a:xfrm>
        </p:spPr>
        <p:txBody>
          <a:bodyPr vert="horz" lIns="91440" tIns="45720" rIns="91440" bIns="45720" rtlCol="0" anchor="b">
            <a:normAutofit/>
          </a:bodyPr>
          <a:lstStyle/>
          <a:p>
            <a:pPr algn="r"/>
            <a:r>
              <a:rPr lang="en-US" sz="3600" dirty="0">
                <a:solidFill>
                  <a:schemeClr val="tx1">
                    <a:lumMod val="85000"/>
                    <a:lumOff val="15000"/>
                  </a:schemeClr>
                </a:solidFill>
              </a:rPr>
              <a:t>Common vs. Infrequent Sexual Behaviors in Children:</a:t>
            </a:r>
            <a:br>
              <a:rPr lang="en-US" sz="3600" dirty="0">
                <a:solidFill>
                  <a:schemeClr val="tx1">
                    <a:lumMod val="85000"/>
                    <a:lumOff val="15000"/>
                  </a:schemeClr>
                </a:solidFill>
              </a:rPr>
            </a:br>
            <a:br>
              <a:rPr lang="en-US" sz="3600" dirty="0">
                <a:solidFill>
                  <a:schemeClr val="tx1">
                    <a:lumMod val="85000"/>
                    <a:lumOff val="15000"/>
                  </a:schemeClr>
                </a:solidFill>
              </a:rPr>
            </a:br>
            <a:r>
              <a:rPr lang="en-US" sz="3600" dirty="0">
                <a:solidFill>
                  <a:schemeClr val="tx1">
                    <a:lumMod val="85000"/>
                    <a:lumOff val="15000"/>
                  </a:schemeClr>
                </a:solidFill>
              </a:rPr>
              <a:t> </a:t>
            </a:r>
            <a:r>
              <a:rPr lang="en-US" sz="3600" b="1" dirty="0">
                <a:solidFill>
                  <a:schemeClr val="tx1">
                    <a:lumMod val="85000"/>
                    <a:lumOff val="15000"/>
                  </a:schemeClr>
                </a:solidFill>
              </a:rPr>
              <a:t>Infrequent Behaviors </a:t>
            </a:r>
            <a:br>
              <a:rPr lang="en-US" sz="3600" b="1" dirty="0">
                <a:solidFill>
                  <a:schemeClr val="tx1">
                    <a:lumMod val="85000"/>
                    <a:lumOff val="15000"/>
                  </a:schemeClr>
                </a:solidFill>
              </a:rPr>
            </a:br>
            <a:r>
              <a:rPr lang="en-US" sz="3600" b="1" dirty="0">
                <a:solidFill>
                  <a:schemeClr val="tx1">
                    <a:lumMod val="85000"/>
                    <a:lumOff val="15000"/>
                  </a:schemeClr>
                </a:solidFill>
              </a:rPr>
              <a:t>Ages 2 - 12</a:t>
            </a:r>
            <a:endParaRPr lang="en-US" sz="3600" dirty="0">
              <a:solidFill>
                <a:schemeClr val="tx1">
                  <a:lumMod val="85000"/>
                  <a:lumOff val="15000"/>
                </a:schemeClr>
              </a:solidFill>
            </a:endParaRPr>
          </a:p>
        </p:txBody>
      </p:sp>
      <p:graphicFrame>
        <p:nvGraphicFramePr>
          <p:cNvPr id="30765" name="Group 45"/>
          <p:cNvGraphicFramePr>
            <a:graphicFrameLocks noGrp="1"/>
          </p:cNvGraphicFramePr>
          <p:nvPr/>
        </p:nvGraphicFramePr>
        <p:xfrm>
          <a:off x="228600" y="304800"/>
          <a:ext cx="7664910" cy="5879591"/>
        </p:xfrm>
        <a:graphic>
          <a:graphicData uri="http://schemas.openxmlformats.org/drawingml/2006/table">
            <a:tbl>
              <a:tblPr>
                <a:solidFill>
                  <a:schemeClr val="accent1">
                    <a:lumMod val="20000"/>
                    <a:lumOff val="80000"/>
                  </a:schemeClr>
                </a:solidFill>
              </a:tblPr>
              <a:tblGrid>
                <a:gridCol w="3767782">
                  <a:extLst>
                    <a:ext uri="{9D8B030D-6E8A-4147-A177-3AD203B41FA5}">
                      <a16:colId xmlns:a16="http://schemas.microsoft.com/office/drawing/2014/main" val="20000"/>
                    </a:ext>
                  </a:extLst>
                </a:gridCol>
                <a:gridCol w="3897128">
                  <a:extLst>
                    <a:ext uri="{9D8B030D-6E8A-4147-A177-3AD203B41FA5}">
                      <a16:colId xmlns:a16="http://schemas.microsoft.com/office/drawing/2014/main" val="20001"/>
                    </a:ext>
                  </a:extLst>
                </a:gridCol>
              </a:tblGrid>
              <a:tr h="95325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Puts mouth on sex parts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Asks to engage in sex acts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0"/>
                  </a:ext>
                </a:extLst>
              </a:tr>
              <a:tr h="15099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Puts objects in rectum or vagina</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dirty="0">
                          <a:ln>
                            <a:noFill/>
                          </a:ln>
                          <a:solidFill>
                            <a:schemeClr val="tx1"/>
                          </a:solidFill>
                          <a:effectLst/>
                          <a:latin typeface="Arial" charset="0"/>
                          <a:ea typeface="ＭＳ Ｐゴシック" pitchFamily="20" charset="-128"/>
                        </a:rPr>
                        <a:t>Imitates intercourse</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1"/>
                  </a:ext>
                </a:extLst>
              </a:tr>
              <a:tr h="95325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Masturbates with objects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Undresses other people</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2"/>
                  </a:ext>
                </a:extLst>
              </a:tr>
              <a:tr h="1509907">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Touches others’ sex parts after being told not to</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Asks to watch sexually explicit television</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3"/>
                  </a:ext>
                </a:extLst>
              </a:tr>
              <a:tr h="953259">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a:ln>
                            <a:noFill/>
                          </a:ln>
                          <a:solidFill>
                            <a:schemeClr val="tx1"/>
                          </a:solidFill>
                          <a:effectLst/>
                          <a:latin typeface="Arial" charset="0"/>
                          <a:ea typeface="ＭＳ Ｐゴシック" pitchFamily="20" charset="-128"/>
                        </a:rPr>
                        <a:t>Touches adults’ sex parts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spc="0" normalizeH="0" baseline="0" dirty="0">
                          <a:ln>
                            <a:noFill/>
                          </a:ln>
                          <a:solidFill>
                            <a:schemeClr val="tx1"/>
                          </a:solidFill>
                          <a:effectLst/>
                          <a:latin typeface="Arial" charset="0"/>
                          <a:ea typeface="ＭＳ Ｐゴシック" pitchFamily="20" charset="-128"/>
                        </a:rPr>
                        <a:t>Makes sexual sounds</a:t>
                      </a:r>
                    </a:p>
                  </a:txBody>
                  <a:tcPr marL="117871" marR="117871" marT="58935" marB="117871" horzOverflow="overflow">
                    <a:lnL w="12700" cmpd="sng">
                      <a:noFill/>
                      <a:prstDash val="solid"/>
                    </a:lnL>
                    <a:lnR w="12700" cmpd="sng">
                      <a:noFill/>
                      <a:prstDash val="solid"/>
                    </a:lnR>
                    <a:lnT w="12700" cmpd="sng">
                      <a:noFill/>
                      <a:prstDash val="solid"/>
                    </a:lnT>
                    <a:lnB w="12700" cmpd="sng">
                      <a:noFill/>
                      <a:prstDash val="solid"/>
                    </a:lnB>
                    <a:lnTlToBr>
                      <a:noFill/>
                    </a:lnTlToBr>
                    <a:lnBlToTr>
                      <a:noFill/>
                    </a:lnBlToTr>
                    <a:noFill/>
                  </a:tcPr>
                </a:tc>
                <a:extLst>
                  <a:ext uri="{0D108BD9-81ED-4DB2-BD59-A6C34878D82A}">
                    <a16:rowId xmlns:a16="http://schemas.microsoft.com/office/drawing/2014/main" val="10004"/>
                  </a:ext>
                </a:extLst>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873" name="Rectangle 36872">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6875" name="Rectangle 36874">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6866" name="Rectangle 2"/>
          <p:cNvSpPr>
            <a:spLocks noGrp="1" noChangeArrowheads="1"/>
          </p:cNvSpPr>
          <p:nvPr>
            <p:ph type="title"/>
          </p:nvPr>
        </p:nvSpPr>
        <p:spPr>
          <a:xfrm>
            <a:off x="492370" y="516835"/>
            <a:ext cx="3084844" cy="5772840"/>
          </a:xfrm>
        </p:spPr>
        <p:txBody>
          <a:bodyPr anchor="ctr">
            <a:normAutofit/>
          </a:bodyPr>
          <a:lstStyle/>
          <a:p>
            <a:r>
              <a:rPr lang="en-US" sz="3600">
                <a:solidFill>
                  <a:srgbClr val="FFFFFF"/>
                </a:solidFill>
              </a:rPr>
              <a:t>Children who have been sexualized early</a:t>
            </a:r>
          </a:p>
        </p:txBody>
      </p:sp>
      <p:sp>
        <p:nvSpPr>
          <p:cNvPr id="36877" name="Rectangle 36876">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6869" name="Rectangle 3">
            <a:extLst>
              <a:ext uri="{FF2B5EF4-FFF2-40B4-BE49-F238E27FC236}">
                <a16:creationId xmlns:a16="http://schemas.microsoft.com/office/drawing/2014/main" id="{D63CDF72-4CDB-8482-C9FF-8026534D933C}"/>
              </a:ext>
            </a:extLst>
          </p:cNvPr>
          <p:cNvGraphicFramePr>
            <a:graphicFrameLocks noGrp="1"/>
          </p:cNvGraphicFramePr>
          <p:nvPr>
            <p:ph idx="1"/>
            <p:extLst>
              <p:ext uri="{D42A27DB-BD31-4B8C-83A1-F6EECF244321}">
                <p14:modId xmlns:p14="http://schemas.microsoft.com/office/powerpoint/2010/main" val="1318995254"/>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918" name="Rectangle 38920">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38919" name="Rectangle 38922">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8914" name="Rectangle 2"/>
          <p:cNvSpPr>
            <a:spLocks noGrp="1" noChangeArrowheads="1"/>
          </p:cNvSpPr>
          <p:nvPr>
            <p:ph type="title"/>
          </p:nvPr>
        </p:nvSpPr>
        <p:spPr>
          <a:xfrm>
            <a:off x="492370" y="516835"/>
            <a:ext cx="3084844" cy="5772840"/>
          </a:xfrm>
        </p:spPr>
        <p:txBody>
          <a:bodyPr anchor="ctr">
            <a:normAutofit/>
          </a:bodyPr>
          <a:lstStyle/>
          <a:p>
            <a:r>
              <a:rPr lang="en-US" sz="3600">
                <a:solidFill>
                  <a:srgbClr val="FFFFFF"/>
                </a:solidFill>
              </a:rPr>
              <a:t>Children who have been sexualized early (cont.)</a:t>
            </a:r>
          </a:p>
        </p:txBody>
      </p:sp>
      <p:sp>
        <p:nvSpPr>
          <p:cNvPr id="38920" name="Rectangle 38924">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38922" name="Rectangle 3">
            <a:extLst>
              <a:ext uri="{FF2B5EF4-FFF2-40B4-BE49-F238E27FC236}">
                <a16:creationId xmlns:a16="http://schemas.microsoft.com/office/drawing/2014/main" id="{BF219B84-0B1D-23CF-1411-61A200885B99}"/>
              </a:ext>
            </a:extLst>
          </p:cNvPr>
          <p:cNvGraphicFramePr>
            <a:graphicFrameLocks noGrp="1"/>
          </p:cNvGraphicFramePr>
          <p:nvPr>
            <p:ph idx="1"/>
            <p:extLst>
              <p:ext uri="{D42A27DB-BD31-4B8C-83A1-F6EECF244321}">
                <p14:modId xmlns:p14="http://schemas.microsoft.com/office/powerpoint/2010/main" val="2513568366"/>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990D0034-F768-41E7-85D4-F38C4DE8577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61622DF-E576-18E4-65BD-42AE1A4AF435}"/>
              </a:ext>
            </a:extLst>
          </p:cNvPr>
          <p:cNvSpPr>
            <a:spLocks noGrp="1"/>
          </p:cNvSpPr>
          <p:nvPr>
            <p:ph type="title"/>
          </p:nvPr>
        </p:nvSpPr>
        <p:spPr>
          <a:xfrm>
            <a:off x="516029" y="2643487"/>
            <a:ext cx="3100136" cy="2690513"/>
          </a:xfrm>
        </p:spPr>
        <p:txBody>
          <a:bodyPr>
            <a:normAutofit/>
          </a:bodyPr>
          <a:lstStyle/>
          <a:p>
            <a:r>
              <a:rPr lang="en-US" sz="4400" dirty="0"/>
              <a:t>Talking To A Child Who Disclosed Abuse to You</a:t>
            </a:r>
          </a:p>
        </p:txBody>
      </p:sp>
      <p:cxnSp>
        <p:nvCxnSpPr>
          <p:cNvPr id="29" name="Straight Connector 28">
            <a:extLst>
              <a:ext uri="{FF2B5EF4-FFF2-40B4-BE49-F238E27FC236}">
                <a16:creationId xmlns:a16="http://schemas.microsoft.com/office/drawing/2014/main" id="{5A0A5CF6-407C-4691-8122-49DF69D002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90927" y="2633962"/>
            <a:ext cx="2743200"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A teddy bear">
            <a:extLst>
              <a:ext uri="{FF2B5EF4-FFF2-40B4-BE49-F238E27FC236}">
                <a16:creationId xmlns:a16="http://schemas.microsoft.com/office/drawing/2014/main" id="{8E5F2822-7838-BE67-E838-382247AA4F97}"/>
              </a:ext>
            </a:extLst>
          </p:cNvPr>
          <p:cNvPicPr>
            <a:picLocks noChangeAspect="1"/>
          </p:cNvPicPr>
          <p:nvPr/>
        </p:nvPicPr>
        <p:blipFill rotWithShape="1">
          <a:blip r:embed="rId3"/>
          <a:srcRect l="10526" r="10525" b="-1"/>
          <a:stretch/>
        </p:blipFill>
        <p:spPr>
          <a:xfrm>
            <a:off x="4075043" y="10"/>
            <a:ext cx="8111272" cy="6857990"/>
          </a:xfrm>
          <a:prstGeom prst="rect">
            <a:avLst/>
          </a:prstGeom>
        </p:spPr>
      </p:pic>
    </p:spTree>
    <p:extLst>
      <p:ext uri="{BB962C8B-B14F-4D97-AF65-F5344CB8AC3E}">
        <p14:creationId xmlns:p14="http://schemas.microsoft.com/office/powerpoint/2010/main" val="16427182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3E00694-E403-4987-8634-15F6D8E4C38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dirty="0"/>
              <a:t>/</a:t>
            </a:r>
          </a:p>
        </p:txBody>
      </p:sp>
      <p:sp>
        <p:nvSpPr>
          <p:cNvPr id="2" name="Title 1">
            <a:extLst>
              <a:ext uri="{FF2B5EF4-FFF2-40B4-BE49-F238E27FC236}">
                <a16:creationId xmlns:a16="http://schemas.microsoft.com/office/drawing/2014/main" id="{11C6D113-27C5-3BB3-4555-AC9A8C20DCD0}"/>
              </a:ext>
            </a:extLst>
          </p:cNvPr>
          <p:cNvSpPr>
            <a:spLocks noGrp="1"/>
          </p:cNvSpPr>
          <p:nvPr>
            <p:ph type="title"/>
          </p:nvPr>
        </p:nvSpPr>
        <p:spPr>
          <a:xfrm>
            <a:off x="1097280" y="4844374"/>
            <a:ext cx="10058400" cy="1188995"/>
          </a:xfrm>
        </p:spPr>
        <p:txBody>
          <a:bodyPr anchor="ctr">
            <a:normAutofit/>
          </a:bodyPr>
          <a:lstStyle/>
          <a:p>
            <a:pPr algn="ctr"/>
            <a:r>
              <a:rPr lang="en-US" dirty="0"/>
              <a:t>Talking to Children</a:t>
            </a:r>
            <a:endParaRPr lang="en-US"/>
          </a:p>
        </p:txBody>
      </p:sp>
      <p:graphicFrame>
        <p:nvGraphicFramePr>
          <p:cNvPr id="5" name="Content Placeholder 2">
            <a:extLst>
              <a:ext uri="{FF2B5EF4-FFF2-40B4-BE49-F238E27FC236}">
                <a16:creationId xmlns:a16="http://schemas.microsoft.com/office/drawing/2014/main" id="{60EFE9AB-A186-6E10-FE5F-DF3922D11335}"/>
              </a:ext>
            </a:extLst>
          </p:cNvPr>
          <p:cNvGraphicFramePr>
            <a:graphicFrameLocks noGrp="1"/>
          </p:cNvGraphicFramePr>
          <p:nvPr>
            <p:ph idx="1"/>
            <p:extLst>
              <p:ext uri="{D42A27DB-BD31-4B8C-83A1-F6EECF244321}">
                <p14:modId xmlns:p14="http://schemas.microsoft.com/office/powerpoint/2010/main" val="193259293"/>
              </p:ext>
            </p:extLst>
          </p:nvPr>
        </p:nvGraphicFramePr>
        <p:xfrm>
          <a:off x="1036319" y="228600"/>
          <a:ext cx="10119361" cy="4724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555016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 name="Rectangle 18">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20">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34" name="Straight Connector 22">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35" name="Rectangle 24">
            <a:extLst>
              <a:ext uri="{FF2B5EF4-FFF2-40B4-BE49-F238E27FC236}">
                <a16:creationId xmlns:a16="http://schemas.microsoft.com/office/drawing/2014/main" id="{FA4CD5CB-D209-4D70-8CA4-629731C592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20BE9E5-198E-3B83-BF59-4B1ADFDA2530}"/>
              </a:ext>
            </a:extLst>
          </p:cNvPr>
          <p:cNvSpPr>
            <a:spLocks noGrp="1"/>
          </p:cNvSpPr>
          <p:nvPr>
            <p:ph type="title"/>
          </p:nvPr>
        </p:nvSpPr>
        <p:spPr>
          <a:xfrm>
            <a:off x="8141110" y="639097"/>
            <a:ext cx="3401961" cy="3686015"/>
          </a:xfrm>
        </p:spPr>
        <p:txBody>
          <a:bodyPr vert="horz" lIns="91440" tIns="45720" rIns="91440" bIns="45720" rtlCol="0" anchor="b">
            <a:normAutofit/>
          </a:bodyPr>
          <a:lstStyle/>
          <a:p>
            <a:r>
              <a:rPr lang="en-US" sz="6600">
                <a:solidFill>
                  <a:schemeClr val="tx1">
                    <a:lumMod val="85000"/>
                    <a:lumOff val="15000"/>
                  </a:schemeClr>
                </a:solidFill>
              </a:rPr>
              <a:t>Do NOT Interview The Child</a:t>
            </a:r>
          </a:p>
        </p:txBody>
      </p:sp>
      <p:pic>
        <p:nvPicPr>
          <p:cNvPr id="36" name="Graphic 15" descr="No sign">
            <a:extLst>
              <a:ext uri="{FF2B5EF4-FFF2-40B4-BE49-F238E27FC236}">
                <a16:creationId xmlns:a16="http://schemas.microsoft.com/office/drawing/2014/main" id="{DFA57257-6F30-EBC1-50EC-07657489950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3029" y="640081"/>
            <a:ext cx="5054156" cy="5054156"/>
          </a:xfrm>
          <a:prstGeom prst="rect">
            <a:avLst/>
          </a:prstGeom>
        </p:spPr>
      </p:pic>
      <p:cxnSp>
        <p:nvCxnSpPr>
          <p:cNvPr id="37" name="Straight Connector 26">
            <a:extLst>
              <a:ext uri="{FF2B5EF4-FFF2-40B4-BE49-F238E27FC236}">
                <a16:creationId xmlns:a16="http://schemas.microsoft.com/office/drawing/2014/main" id="{5C6A2BAE-B461-4B55-8E1F-0722ABDD13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209305" y="4343400"/>
            <a:ext cx="32004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38" name="Rectangle 28">
            <a:extLst>
              <a:ext uri="{FF2B5EF4-FFF2-40B4-BE49-F238E27FC236}">
                <a16:creationId xmlns:a16="http://schemas.microsoft.com/office/drawing/2014/main" id="{B4C27B90-DF2B-4D00-BA07-18ED774CD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 name="Rectangle 30">
            <a:extLst>
              <a:ext uri="{FF2B5EF4-FFF2-40B4-BE49-F238E27FC236}">
                <a16:creationId xmlns:a16="http://schemas.microsoft.com/office/drawing/2014/main" id="{593ACC25-C262-417A-8AA9-0641C772BD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4626187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16" name="Picture 4" descr="Wood human figure">
            <a:extLst>
              <a:ext uri="{FF2B5EF4-FFF2-40B4-BE49-F238E27FC236}">
                <a16:creationId xmlns:a16="http://schemas.microsoft.com/office/drawing/2014/main" id="{4541514C-D04F-DF23-10C5-E2D0CC6688BB}"/>
              </a:ext>
            </a:extLst>
          </p:cNvPr>
          <p:cNvPicPr>
            <a:picLocks noChangeAspect="1"/>
          </p:cNvPicPr>
          <p:nvPr/>
        </p:nvPicPr>
        <p:blipFill rotWithShape="1">
          <a:blip r:embed="rId3">
            <a:alphaModFix amt="35000"/>
          </a:blip>
          <a:srcRect b="15730"/>
          <a:stretch/>
        </p:blipFill>
        <p:spPr>
          <a:xfrm>
            <a:off x="20" y="10"/>
            <a:ext cx="12191980" cy="6857990"/>
          </a:xfrm>
          <a:prstGeom prst="rect">
            <a:avLst/>
          </a:prstGeom>
        </p:spPr>
      </p:pic>
      <p:cxnSp>
        <p:nvCxnSpPr>
          <p:cNvPr id="21" name="Straight Connector 20">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9BF0C607-5F59-1DE7-41B7-B8CE1B12ED2D}"/>
              </a:ext>
            </a:extLst>
          </p:cNvPr>
          <p:cNvSpPr>
            <a:spLocks noGrp="1"/>
          </p:cNvSpPr>
          <p:nvPr>
            <p:ph type="title"/>
          </p:nvPr>
        </p:nvSpPr>
        <p:spPr>
          <a:xfrm>
            <a:off x="1097280" y="286603"/>
            <a:ext cx="10058400" cy="1450757"/>
          </a:xfrm>
        </p:spPr>
        <p:txBody>
          <a:bodyPr>
            <a:normAutofit/>
          </a:bodyPr>
          <a:lstStyle/>
          <a:p>
            <a:r>
              <a:rPr lang="en-US">
                <a:solidFill>
                  <a:schemeClr val="tx1"/>
                </a:solidFill>
              </a:rPr>
              <a:t>Your Reaction is Key</a:t>
            </a:r>
          </a:p>
        </p:txBody>
      </p:sp>
      <p:sp>
        <p:nvSpPr>
          <p:cNvPr id="3" name="Content Placeholder 2">
            <a:extLst>
              <a:ext uri="{FF2B5EF4-FFF2-40B4-BE49-F238E27FC236}">
                <a16:creationId xmlns:a16="http://schemas.microsoft.com/office/drawing/2014/main" id="{E8F888E8-2F70-CD38-68A2-2209A8591979}"/>
              </a:ext>
            </a:extLst>
          </p:cNvPr>
          <p:cNvSpPr>
            <a:spLocks noGrp="1"/>
          </p:cNvSpPr>
          <p:nvPr>
            <p:ph idx="1"/>
          </p:nvPr>
        </p:nvSpPr>
        <p:spPr>
          <a:xfrm>
            <a:off x="1097280" y="1845734"/>
            <a:ext cx="10058400" cy="4023360"/>
          </a:xfrm>
        </p:spPr>
        <p:txBody>
          <a:bodyPr>
            <a:normAutofit lnSpcReduction="10000"/>
          </a:bodyPr>
          <a:lstStyle/>
          <a:p>
            <a:r>
              <a:rPr lang="en-US" sz="3600" dirty="0">
                <a:solidFill>
                  <a:schemeClr val="tx1"/>
                </a:solidFill>
              </a:rPr>
              <a:t>It is important to note that there is no one “right” reaction; rather, creating a safe environment is key. </a:t>
            </a:r>
          </a:p>
          <a:p>
            <a:r>
              <a:rPr lang="en-US" sz="3600" dirty="0">
                <a:solidFill>
                  <a:schemeClr val="tx1"/>
                </a:solidFill>
              </a:rPr>
              <a:t>You may experience:</a:t>
            </a:r>
          </a:p>
          <a:p>
            <a:pPr lvl="1"/>
            <a:r>
              <a:rPr lang="en-US" sz="3200" dirty="0">
                <a:solidFill>
                  <a:schemeClr val="tx1"/>
                </a:solidFill>
              </a:rPr>
              <a:t>Anger</a:t>
            </a:r>
          </a:p>
          <a:p>
            <a:pPr lvl="1"/>
            <a:r>
              <a:rPr lang="en-US" sz="3200" dirty="0">
                <a:solidFill>
                  <a:schemeClr val="tx1"/>
                </a:solidFill>
              </a:rPr>
              <a:t>Anxiety</a:t>
            </a:r>
          </a:p>
          <a:p>
            <a:pPr lvl="1"/>
            <a:r>
              <a:rPr lang="en-US" sz="3200" dirty="0">
                <a:solidFill>
                  <a:schemeClr val="tx1"/>
                </a:solidFill>
              </a:rPr>
              <a:t>Fear</a:t>
            </a:r>
          </a:p>
          <a:p>
            <a:pPr lvl="1"/>
            <a:r>
              <a:rPr lang="en-US" sz="3200" dirty="0">
                <a:solidFill>
                  <a:schemeClr val="tx1"/>
                </a:solidFill>
              </a:rPr>
              <a:t>Sadness</a:t>
            </a:r>
          </a:p>
          <a:p>
            <a:pPr lvl="1"/>
            <a:r>
              <a:rPr lang="en-US" sz="3200" dirty="0">
                <a:solidFill>
                  <a:schemeClr val="tx1"/>
                </a:solidFill>
              </a:rPr>
              <a:t>Shock</a:t>
            </a:r>
          </a:p>
        </p:txBody>
      </p:sp>
      <p:sp>
        <p:nvSpPr>
          <p:cNvPr id="23" name="Rectangle 22">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434718128"/>
      </p:ext>
    </p:extLst>
  </p:cSld>
  <p:clrMapOvr>
    <a:overrideClrMapping bg1="dk1" tx1="lt1" bg2="dk2" tx2="lt2" accent1="accent1" accent2="accent2" accent3="accent3" accent4="accent4" accent5="accent5" accent6="accent6" hlink="hlink" folHlink="folHlink"/>
  </p:clrMapOvr>
</p:sld>
</file>

<file path=ppt/slides/slide38.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Colourful strings being woven togehter">
            <a:extLst>
              <a:ext uri="{FF2B5EF4-FFF2-40B4-BE49-F238E27FC236}">
                <a16:creationId xmlns:a16="http://schemas.microsoft.com/office/drawing/2014/main" id="{5754CBD6-005B-0E38-3947-D75BECF39D29}"/>
              </a:ext>
            </a:extLst>
          </p:cNvPr>
          <p:cNvPicPr>
            <a:picLocks noChangeAspect="1"/>
          </p:cNvPicPr>
          <p:nvPr/>
        </p:nvPicPr>
        <p:blipFill rotWithShape="1">
          <a:blip r:embed="rId3">
            <a:alphaModFix amt="35000"/>
          </a:blip>
          <a:srcRect t="6855" b="8876"/>
          <a:stretch/>
        </p:blipFill>
        <p:spPr>
          <a:xfrm>
            <a:off x="20" y="10"/>
            <a:ext cx="12191980" cy="6857990"/>
          </a:xfrm>
          <a:prstGeom prst="rect">
            <a:avLst/>
          </a:prstGeom>
        </p:spPr>
      </p:pic>
      <p:cxnSp>
        <p:nvCxnSpPr>
          <p:cNvPr id="9" name="Straight Connector 8">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38B385EE-494C-15D4-6548-67322BF7FEE4}"/>
              </a:ext>
            </a:extLst>
          </p:cNvPr>
          <p:cNvSpPr>
            <a:spLocks noGrp="1"/>
          </p:cNvSpPr>
          <p:nvPr>
            <p:ph type="title"/>
          </p:nvPr>
        </p:nvSpPr>
        <p:spPr>
          <a:xfrm>
            <a:off x="1097280" y="286603"/>
            <a:ext cx="10058400" cy="1450757"/>
          </a:xfrm>
        </p:spPr>
        <p:txBody>
          <a:bodyPr>
            <a:normAutofit/>
          </a:bodyPr>
          <a:lstStyle/>
          <a:p>
            <a:r>
              <a:rPr lang="en-US">
                <a:solidFill>
                  <a:schemeClr val="tx1"/>
                </a:solidFill>
              </a:rPr>
              <a:t>Managing Your Feelings</a:t>
            </a:r>
          </a:p>
        </p:txBody>
      </p:sp>
      <p:sp>
        <p:nvSpPr>
          <p:cNvPr id="3" name="Content Placeholder 2">
            <a:extLst>
              <a:ext uri="{FF2B5EF4-FFF2-40B4-BE49-F238E27FC236}">
                <a16:creationId xmlns:a16="http://schemas.microsoft.com/office/drawing/2014/main" id="{E9B76B8C-6831-1EB1-5880-E8DBF2F20AFE}"/>
              </a:ext>
            </a:extLst>
          </p:cNvPr>
          <p:cNvSpPr>
            <a:spLocks noGrp="1"/>
          </p:cNvSpPr>
          <p:nvPr>
            <p:ph idx="1"/>
          </p:nvPr>
        </p:nvSpPr>
        <p:spPr>
          <a:xfrm>
            <a:off x="1097280" y="1845734"/>
            <a:ext cx="10058400" cy="4023360"/>
          </a:xfrm>
        </p:spPr>
        <p:txBody>
          <a:bodyPr>
            <a:normAutofit/>
          </a:bodyPr>
          <a:lstStyle/>
          <a:p>
            <a:r>
              <a:rPr lang="en-US" sz="3200" dirty="0">
                <a:solidFill>
                  <a:schemeClr val="tx1"/>
                </a:solidFill>
              </a:rPr>
              <a:t>Counseling</a:t>
            </a:r>
          </a:p>
          <a:p>
            <a:r>
              <a:rPr lang="en-US" sz="3200" dirty="0">
                <a:solidFill>
                  <a:schemeClr val="tx1"/>
                </a:solidFill>
              </a:rPr>
              <a:t>Support System</a:t>
            </a:r>
          </a:p>
          <a:p>
            <a:r>
              <a:rPr lang="en-US" sz="3200" dirty="0">
                <a:solidFill>
                  <a:schemeClr val="tx1"/>
                </a:solidFill>
              </a:rPr>
              <a:t>Set Limits</a:t>
            </a:r>
          </a:p>
          <a:p>
            <a:r>
              <a:rPr lang="en-US" sz="3200" dirty="0">
                <a:solidFill>
                  <a:schemeClr val="tx1"/>
                </a:solidFill>
              </a:rPr>
              <a:t>Self-Care</a:t>
            </a:r>
          </a:p>
        </p:txBody>
      </p:sp>
      <p:sp>
        <p:nvSpPr>
          <p:cNvPr id="11" name="Rectangle 10">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6061854"/>
      </p:ext>
    </p:extLst>
  </p:cSld>
  <p:clrMapOvr>
    <a:overrideClrMapping bg1="dk1" tx1="lt1" bg2="dk2" tx2="lt2" accent1="accent1" accent2="accent2" accent3="accent3" accent4="accent4" accent5="accent5" accent6="accent6" hlink="hlink" folHlink="folHlink"/>
  </p:clrMapOvr>
</p:sld>
</file>

<file path=ppt/slides/slide39.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15" name="Picture 4">
            <a:extLst>
              <a:ext uri="{FF2B5EF4-FFF2-40B4-BE49-F238E27FC236}">
                <a16:creationId xmlns:a16="http://schemas.microsoft.com/office/drawing/2014/main" id="{D9BA4E2D-82CE-F08A-D07E-73C4E97F17FB}"/>
              </a:ext>
            </a:extLst>
          </p:cNvPr>
          <p:cNvPicPr>
            <a:picLocks noChangeAspect="1"/>
          </p:cNvPicPr>
          <p:nvPr/>
        </p:nvPicPr>
        <p:blipFill rotWithShape="1">
          <a:blip r:embed="rId3">
            <a:alphaModFix amt="35000"/>
          </a:blip>
          <a:srcRect/>
          <a:stretch/>
        </p:blipFill>
        <p:spPr>
          <a:xfrm>
            <a:off x="20" y="10"/>
            <a:ext cx="12191980" cy="6857990"/>
          </a:xfrm>
          <a:prstGeom prst="rect">
            <a:avLst/>
          </a:prstGeom>
        </p:spPr>
      </p:pic>
      <p:cxnSp>
        <p:nvCxnSpPr>
          <p:cNvPr id="16" name="Straight Connector 8">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F6190B36-3A60-AACF-C890-9D339C7241B3}"/>
              </a:ext>
            </a:extLst>
          </p:cNvPr>
          <p:cNvSpPr>
            <a:spLocks noGrp="1"/>
          </p:cNvSpPr>
          <p:nvPr>
            <p:ph type="title"/>
          </p:nvPr>
        </p:nvSpPr>
        <p:spPr>
          <a:xfrm>
            <a:off x="1097280" y="286603"/>
            <a:ext cx="10058400" cy="1450757"/>
          </a:xfrm>
        </p:spPr>
        <p:txBody>
          <a:bodyPr>
            <a:normAutofit/>
          </a:bodyPr>
          <a:lstStyle/>
          <a:p>
            <a:r>
              <a:rPr lang="en-US">
                <a:solidFill>
                  <a:schemeClr val="tx1"/>
                </a:solidFill>
              </a:rPr>
              <a:t>What if the perpetrator is part of my family?</a:t>
            </a:r>
          </a:p>
        </p:txBody>
      </p:sp>
      <p:sp>
        <p:nvSpPr>
          <p:cNvPr id="3" name="Content Placeholder 2">
            <a:extLst>
              <a:ext uri="{FF2B5EF4-FFF2-40B4-BE49-F238E27FC236}">
                <a16:creationId xmlns:a16="http://schemas.microsoft.com/office/drawing/2014/main" id="{6FAF5F61-FA92-C6C5-F751-F79E20E1EA8C}"/>
              </a:ext>
            </a:extLst>
          </p:cNvPr>
          <p:cNvSpPr>
            <a:spLocks noGrp="1"/>
          </p:cNvSpPr>
          <p:nvPr>
            <p:ph idx="1"/>
          </p:nvPr>
        </p:nvSpPr>
        <p:spPr>
          <a:xfrm>
            <a:off x="1097280" y="1845734"/>
            <a:ext cx="10058400" cy="4421608"/>
          </a:xfrm>
        </p:spPr>
        <p:txBody>
          <a:bodyPr>
            <a:normAutofit fontScale="92500" lnSpcReduction="20000"/>
          </a:bodyPr>
          <a:lstStyle/>
          <a:p>
            <a:r>
              <a:rPr lang="en-US" sz="2400" dirty="0">
                <a:solidFill>
                  <a:schemeClr val="tx1"/>
                </a:solidFill>
              </a:rPr>
              <a:t>Some experiences of non-offending parents may include:</a:t>
            </a:r>
          </a:p>
          <a:p>
            <a:pPr>
              <a:buFont typeface="Arial" panose="020B0604020202020204" pitchFamily="34" charset="0"/>
              <a:buChar char="•"/>
            </a:pPr>
            <a:r>
              <a:rPr lang="en-US" sz="2400" dirty="0">
                <a:solidFill>
                  <a:schemeClr val="tx1"/>
                </a:solidFill>
              </a:rPr>
              <a:t>Anger towards the child for disrupting your family, especially if the perpetrator is your partner</a:t>
            </a:r>
          </a:p>
          <a:p>
            <a:pPr>
              <a:buFont typeface="Arial" panose="020B0604020202020204" pitchFamily="34" charset="0"/>
              <a:buChar char="•"/>
            </a:pPr>
            <a:r>
              <a:rPr lang="en-US" sz="2400" dirty="0">
                <a:solidFill>
                  <a:schemeClr val="tx1"/>
                </a:solidFill>
              </a:rPr>
              <a:t>Anger towards the perpetrator for hurting your child and betraying your trust</a:t>
            </a:r>
          </a:p>
          <a:p>
            <a:pPr>
              <a:buFont typeface="Arial" panose="020B0604020202020204" pitchFamily="34" charset="0"/>
              <a:buChar char="•"/>
            </a:pPr>
            <a:r>
              <a:rPr lang="en-US" sz="2400" dirty="0">
                <a:solidFill>
                  <a:schemeClr val="tx1"/>
                </a:solidFill>
              </a:rPr>
              <a:t>Guilt that you didn’t know the abuse was occurring or for still having feelings for the person who hurt your child</a:t>
            </a:r>
          </a:p>
          <a:p>
            <a:pPr>
              <a:buFont typeface="Arial" panose="020B0604020202020204" pitchFamily="34" charset="0"/>
              <a:buChar char="•"/>
            </a:pPr>
            <a:r>
              <a:rPr lang="en-US" sz="2400" dirty="0">
                <a:solidFill>
                  <a:schemeClr val="tx1"/>
                </a:solidFill>
              </a:rPr>
              <a:t>If it the person who harmed your child was another one of your children, you may feel conflicted about how to provide support to the child who was harmed while still trying to protect your other child.</a:t>
            </a:r>
          </a:p>
          <a:p>
            <a:pPr>
              <a:buFont typeface="Arial" panose="020B0604020202020204" pitchFamily="34" charset="0"/>
              <a:buChar char="•"/>
            </a:pPr>
            <a:r>
              <a:rPr lang="en-US" sz="2400" dirty="0">
                <a:solidFill>
                  <a:schemeClr val="tx1"/>
                </a:solidFill>
              </a:rPr>
              <a:t>Losing faith in your judgement or abilities as a parent</a:t>
            </a:r>
          </a:p>
          <a:p>
            <a:pPr>
              <a:buFont typeface="Arial" panose="020B0604020202020204" pitchFamily="34" charset="0"/>
              <a:buChar char="•"/>
            </a:pPr>
            <a:r>
              <a:rPr lang="en-US" sz="2400" dirty="0">
                <a:solidFill>
                  <a:schemeClr val="tx1"/>
                </a:solidFill>
              </a:rPr>
              <a:t>Practical fears about finances and day-to-day life that may change when the family member who caused harm is removed from the family circle</a:t>
            </a:r>
          </a:p>
          <a:p>
            <a:pPr>
              <a:buFont typeface="Arial" panose="020B0604020202020204" pitchFamily="34" charset="0"/>
              <a:buChar char="•"/>
            </a:pPr>
            <a:r>
              <a:rPr lang="en-US" sz="2400" dirty="0">
                <a:solidFill>
                  <a:schemeClr val="tx1"/>
                </a:solidFill>
              </a:rPr>
              <a:t>Sense of loss for the family member who hurt your child as you begin to cut ties</a:t>
            </a:r>
          </a:p>
          <a:p>
            <a:endParaRPr lang="en-US" sz="1600" dirty="0">
              <a:solidFill>
                <a:schemeClr val="tx1"/>
              </a:solidFill>
            </a:endParaRPr>
          </a:p>
        </p:txBody>
      </p:sp>
      <p:sp>
        <p:nvSpPr>
          <p:cNvPr id="17" name="Rectangle 10">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2">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545085496"/>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112" name="Rectangle 3114">
            <a:extLst>
              <a:ext uri="{FF2B5EF4-FFF2-40B4-BE49-F238E27FC236}">
                <a16:creationId xmlns:a16="http://schemas.microsoft.com/office/drawing/2014/main" id="{52ABB703-2B0E-4C3B-B4A2-F3973548E5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Rectangle 2"/>
          <p:cNvSpPr>
            <a:spLocks noGrp="1" noChangeArrowheads="1"/>
          </p:cNvSpPr>
          <p:nvPr>
            <p:ph type="title"/>
          </p:nvPr>
        </p:nvSpPr>
        <p:spPr>
          <a:xfrm>
            <a:off x="6411685" y="634946"/>
            <a:ext cx="5127171" cy="1450757"/>
          </a:xfrm>
        </p:spPr>
        <p:txBody>
          <a:bodyPr>
            <a:normAutofit/>
          </a:bodyPr>
          <a:lstStyle/>
          <a:p>
            <a:r>
              <a:rPr lang="en-US"/>
              <a:t>Purpose</a:t>
            </a:r>
          </a:p>
        </p:txBody>
      </p:sp>
      <p:pic>
        <p:nvPicPr>
          <p:cNvPr id="3" name="Picture 2" descr="A couple of children holding hands&#10;&#10;Description automatically generated with low confidence">
            <a:extLst>
              <a:ext uri="{FF2B5EF4-FFF2-40B4-BE49-F238E27FC236}">
                <a16:creationId xmlns:a16="http://schemas.microsoft.com/office/drawing/2014/main" id="{B66BAC02-C884-CAF8-CFBB-A36D11C9D5A4}"/>
              </a:ext>
            </a:extLst>
          </p:cNvPr>
          <p:cNvPicPr>
            <a:picLocks noChangeAspect="1"/>
          </p:cNvPicPr>
          <p:nvPr/>
        </p:nvPicPr>
        <p:blipFill rotWithShape="1">
          <a:blip r:embed="rId3">
            <a:extLst>
              <a:ext uri="{28A0092B-C50C-407E-A947-70E740481C1C}">
                <a14:useLocalDpi xmlns:a14="http://schemas.microsoft.com/office/drawing/2010/main" val="0"/>
              </a:ext>
            </a:extLst>
          </a:blip>
          <a:srcRect l="47041"/>
          <a:stretch/>
        </p:blipFill>
        <p:spPr>
          <a:xfrm>
            <a:off x="898646" y="645106"/>
            <a:ext cx="4940719" cy="5247747"/>
          </a:xfrm>
          <a:prstGeom prst="rect">
            <a:avLst/>
          </a:prstGeom>
        </p:spPr>
      </p:pic>
      <p:cxnSp>
        <p:nvCxnSpPr>
          <p:cNvPr id="3117" name="Straight Connector 3116">
            <a:extLst>
              <a:ext uri="{FF2B5EF4-FFF2-40B4-BE49-F238E27FC236}">
                <a16:creationId xmlns:a16="http://schemas.microsoft.com/office/drawing/2014/main" id="{9C21570E-E159-49A6-9891-FA397B7A92D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411684" y="2086188"/>
            <a:ext cx="4748808"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075" name="Rectangle 3"/>
          <p:cNvSpPr>
            <a:spLocks noGrp="1" noChangeArrowheads="1"/>
          </p:cNvSpPr>
          <p:nvPr>
            <p:ph idx="1"/>
          </p:nvPr>
        </p:nvSpPr>
        <p:spPr>
          <a:xfrm>
            <a:off x="6411684" y="2198914"/>
            <a:ext cx="5127172" cy="3670180"/>
          </a:xfrm>
        </p:spPr>
        <p:txBody>
          <a:bodyPr>
            <a:normAutofit/>
          </a:bodyPr>
          <a:lstStyle/>
          <a:p>
            <a:pPr marL="0" indent="0">
              <a:buNone/>
            </a:pPr>
            <a:r>
              <a:rPr lang="en-US" sz="2400" dirty="0"/>
              <a:t>This module is designed to deepen your understanding of the challenges you may face as a foster/adoptive parent when dealing with issues of child sexual abuse.</a:t>
            </a:r>
          </a:p>
        </p:txBody>
      </p:sp>
      <p:sp>
        <p:nvSpPr>
          <p:cNvPr id="3119" name="Rectangle 3118">
            <a:extLst>
              <a:ext uri="{FF2B5EF4-FFF2-40B4-BE49-F238E27FC236}">
                <a16:creationId xmlns:a16="http://schemas.microsoft.com/office/drawing/2014/main" id="{E95DA498-D9A2-4DA9-B9DA-B3776E08CF7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121" name="Rectangle 3120">
            <a:extLst>
              <a:ext uri="{FF2B5EF4-FFF2-40B4-BE49-F238E27FC236}">
                <a16:creationId xmlns:a16="http://schemas.microsoft.com/office/drawing/2014/main" id="{82A73093-4B9D-420D-B17E-52293703A1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ectangle 10">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0E36A8C-9187-7566-B26E-641CF93070D7}"/>
              </a:ext>
            </a:extLst>
          </p:cNvPr>
          <p:cNvSpPr>
            <a:spLocks noGrp="1"/>
          </p:cNvSpPr>
          <p:nvPr>
            <p:ph type="title"/>
          </p:nvPr>
        </p:nvSpPr>
        <p:spPr>
          <a:xfrm>
            <a:off x="5181601" y="634946"/>
            <a:ext cx="6368142" cy="1450757"/>
          </a:xfrm>
        </p:spPr>
        <p:txBody>
          <a:bodyPr>
            <a:normAutofit/>
          </a:bodyPr>
          <a:lstStyle/>
          <a:p>
            <a:r>
              <a:rPr lang="en-US" dirty="0"/>
              <a:t>What can I expect from my child?</a:t>
            </a:r>
          </a:p>
        </p:txBody>
      </p:sp>
      <p:pic>
        <p:nvPicPr>
          <p:cNvPr id="5" name="Picture 4" descr="A teddy bear">
            <a:extLst>
              <a:ext uri="{FF2B5EF4-FFF2-40B4-BE49-F238E27FC236}">
                <a16:creationId xmlns:a16="http://schemas.microsoft.com/office/drawing/2014/main" id="{CFD1063D-EB73-3640-CC8E-491FE7D27F2D}"/>
              </a:ext>
            </a:extLst>
          </p:cNvPr>
          <p:cNvPicPr>
            <a:picLocks noChangeAspect="1"/>
          </p:cNvPicPr>
          <p:nvPr/>
        </p:nvPicPr>
        <p:blipFill rotWithShape="1">
          <a:blip r:embed="rId3"/>
          <a:srcRect l="52202" r="2578" b="1"/>
          <a:stretch/>
        </p:blipFill>
        <p:spPr>
          <a:xfrm>
            <a:off x="20" y="-12128"/>
            <a:ext cx="4654276" cy="6870127"/>
          </a:xfrm>
          <a:prstGeom prst="rect">
            <a:avLst/>
          </a:prstGeom>
        </p:spPr>
      </p:pic>
      <p:cxnSp>
        <p:nvCxnSpPr>
          <p:cNvPr id="13" name="Straight Connector 12">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E69B084-8FA2-2830-ECF5-ECC7A1025222}"/>
              </a:ext>
            </a:extLst>
          </p:cNvPr>
          <p:cNvSpPr>
            <a:spLocks noGrp="1"/>
          </p:cNvSpPr>
          <p:nvPr>
            <p:ph idx="1"/>
          </p:nvPr>
        </p:nvSpPr>
        <p:spPr>
          <a:xfrm>
            <a:off x="5181601" y="2198914"/>
            <a:ext cx="6368142" cy="3670180"/>
          </a:xfrm>
        </p:spPr>
        <p:txBody>
          <a:bodyPr>
            <a:normAutofit/>
          </a:bodyPr>
          <a:lstStyle/>
          <a:p>
            <a:pPr>
              <a:buFont typeface="Arial" panose="020B0604020202020204" pitchFamily="34" charset="0"/>
              <a:buChar char="•"/>
            </a:pPr>
            <a:r>
              <a:rPr lang="en-US" sz="2400" dirty="0"/>
              <a:t>Being angry for not protecting them</a:t>
            </a:r>
          </a:p>
          <a:p>
            <a:pPr>
              <a:buFont typeface="Arial" panose="020B0604020202020204" pitchFamily="34" charset="0"/>
              <a:buChar char="•"/>
            </a:pPr>
            <a:r>
              <a:rPr lang="en-US" sz="2400" dirty="0"/>
              <a:t>Being angry for removing the perpetrator from the home</a:t>
            </a:r>
          </a:p>
          <a:p>
            <a:pPr>
              <a:buFont typeface="Arial" panose="020B0604020202020204" pitchFamily="34" charset="0"/>
              <a:buChar char="•"/>
            </a:pPr>
            <a:r>
              <a:rPr lang="en-US" sz="2400" dirty="0"/>
              <a:t>Confiding in someone who isn’t you</a:t>
            </a:r>
          </a:p>
          <a:p>
            <a:pPr>
              <a:buFont typeface="Arial" panose="020B0604020202020204" pitchFamily="34" charset="0"/>
              <a:buChar char="•"/>
            </a:pPr>
            <a:r>
              <a:rPr lang="en-US" sz="2400" dirty="0"/>
              <a:t>Not talking about it at all</a:t>
            </a:r>
          </a:p>
          <a:p>
            <a:pPr>
              <a:buFont typeface="Arial" panose="020B0604020202020204" pitchFamily="34" charset="0"/>
              <a:buChar char="•"/>
            </a:pPr>
            <a:r>
              <a:rPr lang="en-US" sz="2400" dirty="0"/>
              <a:t>Talking about the abuse all the time</a:t>
            </a:r>
          </a:p>
          <a:p>
            <a:endParaRPr lang="en-US" dirty="0"/>
          </a:p>
        </p:txBody>
      </p:sp>
    </p:spTree>
    <p:extLst>
      <p:ext uri="{BB962C8B-B14F-4D97-AF65-F5344CB8AC3E}">
        <p14:creationId xmlns:p14="http://schemas.microsoft.com/office/powerpoint/2010/main" val="10549126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558DB37-9FEE-48A2-8578-ED04015739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5F7FCCA6-00E2-4F74-A105-0D769872F2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07" y="4953000"/>
            <a:ext cx="12188952"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10AA08E9-5C4C-88D3-9B81-2D6E323EA3D1}"/>
              </a:ext>
            </a:extLst>
          </p:cNvPr>
          <p:cNvSpPr>
            <a:spLocks noGrp="1"/>
          </p:cNvSpPr>
          <p:nvPr>
            <p:ph type="title"/>
          </p:nvPr>
        </p:nvSpPr>
        <p:spPr>
          <a:xfrm>
            <a:off x="1066800" y="5252936"/>
            <a:ext cx="10058400" cy="1028715"/>
          </a:xfrm>
        </p:spPr>
        <p:txBody>
          <a:bodyPr anchor="ctr">
            <a:normAutofit/>
          </a:bodyPr>
          <a:lstStyle/>
          <a:p>
            <a:pPr algn="ctr"/>
            <a:r>
              <a:rPr lang="en-US">
                <a:solidFill>
                  <a:srgbClr val="FFFFFF"/>
                </a:solidFill>
              </a:rPr>
              <a:t>How To Report Abuse</a:t>
            </a:r>
          </a:p>
        </p:txBody>
      </p:sp>
      <p:sp>
        <p:nvSpPr>
          <p:cNvPr id="4" name="Rectangle 1">
            <a:extLst>
              <a:ext uri="{FF2B5EF4-FFF2-40B4-BE49-F238E27FC236}">
                <a16:creationId xmlns:a16="http://schemas.microsoft.com/office/drawing/2014/main" id="{9C3F1623-061A-C069-1163-8E1D28DD4D12}"/>
              </a:ext>
            </a:extLst>
          </p:cNvPr>
          <p:cNvSpPr>
            <a:spLocks noGrp="1" noChangeArrowheads="1"/>
          </p:cNvSpPr>
          <p:nvPr>
            <p:ph idx="1"/>
          </p:nvPr>
        </p:nvSpPr>
        <p:spPr bwMode="auto">
          <a:xfrm>
            <a:off x="1097280" y="1086678"/>
            <a:ext cx="10027920" cy="347146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numCol="1" anchorCtr="0" compatLnSpc="1">
            <a:prstTxWarp prst="textNoShape">
              <a:avLst/>
            </a:prstTxWarp>
            <a:normAutofit lnSpcReduction="10000"/>
          </a:bodyPr>
          <a:lstStyle/>
          <a:p>
            <a:pPr marL="0" marR="0" lvl="0" indent="0" defTabSz="914400" rtl="0" eaLnBrk="0" fontAlgn="base" latinLnBrk="0" hangingPunct="0">
              <a:spcBef>
                <a:spcPct val="0"/>
              </a:spcBef>
              <a:spcAft>
                <a:spcPct val="0"/>
              </a:spcAft>
              <a:buClrTx/>
              <a:buSzTx/>
              <a:buFontTx/>
              <a:buNone/>
              <a:tabLst/>
            </a:pPr>
            <a:r>
              <a:rPr lang="en-US" altLang="en-US" sz="3200" dirty="0"/>
              <a:t>If a child is in immediate danger, don’t hesitate to call </a:t>
            </a:r>
            <a:r>
              <a:rPr lang="en-US" altLang="en-US" sz="3200" b="1" dirty="0"/>
              <a:t>911</a:t>
            </a:r>
            <a:r>
              <a:rPr lang="en-US" altLang="en-US" sz="3200" dirty="0"/>
              <a:t>. </a:t>
            </a:r>
          </a:p>
          <a:p>
            <a:pPr marL="0" marR="0" lvl="0" indent="0" defTabSz="914400" rtl="0" eaLnBrk="0" fontAlgn="base" latinLnBrk="0" hangingPunct="0">
              <a:spcBef>
                <a:spcPct val="0"/>
              </a:spcBef>
              <a:spcAft>
                <a:spcPct val="0"/>
              </a:spcAft>
              <a:buClrTx/>
              <a:buSzTx/>
              <a:buFontTx/>
              <a:buChar char="•"/>
              <a:tabLst/>
            </a:pPr>
            <a:endParaRPr kumimoji="0" lang="en-US" altLang="en-US" sz="3200" b="0" i="0" u="none" strike="noStrike" cap="none" normalizeH="0" baseline="0" dirty="0">
              <a:ln>
                <a:noFill/>
              </a:ln>
              <a:effectLst/>
              <a:latin typeface="Arial" panose="020B0604020202020204" pitchFamily="34" charset="0"/>
            </a:endParaRPr>
          </a:p>
          <a:p>
            <a:r>
              <a:rPr lang="en-US" sz="3200" dirty="0"/>
              <a:t>When you suspect abuse or neglect you should report your concerns to the county office of the Department of Health and Human Resources where you live.</a:t>
            </a:r>
          </a:p>
          <a:p>
            <a:r>
              <a:rPr lang="en-US" sz="3200" dirty="0"/>
              <a:t>Reports can also be made to the Abuse and Neglect Hotline ( </a:t>
            </a:r>
            <a:r>
              <a:rPr lang="en-US" sz="3200" b="1" dirty="0"/>
              <a:t>1-800-352-6513</a:t>
            </a:r>
            <a:r>
              <a:rPr lang="en-US" sz="3200" dirty="0"/>
              <a:t> ) 7 days a week, 24 hours a day. </a:t>
            </a:r>
          </a:p>
        </p:txBody>
      </p:sp>
      <p:sp>
        <p:nvSpPr>
          <p:cNvPr id="13" name="Rectangle 12">
            <a:extLst>
              <a:ext uri="{FF2B5EF4-FFF2-40B4-BE49-F238E27FC236}">
                <a16:creationId xmlns:a16="http://schemas.microsoft.com/office/drawing/2014/main" id="{5E1ED12F-9F06-4B37-87B7-F98F52937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7" y="4906176"/>
            <a:ext cx="12188952"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09718024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C4AAA502-5435-489E-9538-3A40E6C71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70583F-096F-C171-F067-039AD262C751}"/>
              </a:ext>
            </a:extLst>
          </p:cNvPr>
          <p:cNvSpPr>
            <a:spLocks noGrp="1"/>
          </p:cNvSpPr>
          <p:nvPr>
            <p:ph type="title"/>
          </p:nvPr>
        </p:nvSpPr>
        <p:spPr>
          <a:xfrm>
            <a:off x="633999" y="4550229"/>
            <a:ext cx="10909073" cy="1057655"/>
          </a:xfrm>
        </p:spPr>
        <p:txBody>
          <a:bodyPr vert="horz" lIns="91440" tIns="45720" rIns="91440" bIns="45720" rtlCol="0" anchor="b">
            <a:normAutofit/>
          </a:bodyPr>
          <a:lstStyle/>
          <a:p>
            <a:r>
              <a:rPr lang="en-US" sz="6000">
                <a:solidFill>
                  <a:schemeClr val="tx1">
                    <a:lumMod val="85000"/>
                    <a:lumOff val="15000"/>
                  </a:schemeClr>
                </a:solidFill>
              </a:rPr>
              <a:t>Long-Term Consequences</a:t>
            </a:r>
          </a:p>
        </p:txBody>
      </p:sp>
      <p:pic>
        <p:nvPicPr>
          <p:cNvPr id="7" name="Graphic 6" descr="Hourglass">
            <a:extLst>
              <a:ext uri="{FF2B5EF4-FFF2-40B4-BE49-F238E27FC236}">
                <a16:creationId xmlns:a16="http://schemas.microsoft.com/office/drawing/2014/main" id="{3C08A0D3-3A44-7301-1184-F1B9BF22853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5457" y="640080"/>
            <a:ext cx="3602736" cy="3602736"/>
          </a:xfrm>
          <a:prstGeom prst="rect">
            <a:avLst/>
          </a:prstGeom>
        </p:spPr>
      </p:pic>
      <p:cxnSp>
        <p:nvCxnSpPr>
          <p:cNvPr id="18" name="Straight Connector 17">
            <a:extLst>
              <a:ext uri="{FF2B5EF4-FFF2-40B4-BE49-F238E27FC236}">
                <a16:creationId xmlns:a16="http://schemas.microsoft.com/office/drawing/2014/main" id="{C9AC0290-4702-4519-B0F4-C2A46880997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21086" y="5618770"/>
            <a:ext cx="1051560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DE42378B-2E28-4810-8421-7A473A40E3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0D91DD17-237F-4811-BC0E-128EB1BD7C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044382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ectangle 11">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77E610-1182-B6CB-AA07-278BF62EFE59}"/>
              </a:ext>
            </a:extLst>
          </p:cNvPr>
          <p:cNvSpPr>
            <a:spLocks noGrp="1"/>
          </p:cNvSpPr>
          <p:nvPr>
            <p:ph type="title"/>
          </p:nvPr>
        </p:nvSpPr>
        <p:spPr>
          <a:xfrm>
            <a:off x="5181601" y="634946"/>
            <a:ext cx="6368142" cy="1450757"/>
          </a:xfrm>
        </p:spPr>
        <p:txBody>
          <a:bodyPr>
            <a:normAutofit/>
          </a:bodyPr>
          <a:lstStyle/>
          <a:p>
            <a:r>
              <a:rPr lang="en-US" dirty="0"/>
              <a:t>Posttraumatic Stress Disorder</a:t>
            </a:r>
          </a:p>
        </p:txBody>
      </p:sp>
      <p:pic>
        <p:nvPicPr>
          <p:cNvPr id="5" name="Picture 4" descr="A child sitting on the floor with his hands in his face&#10;&#10;Description automatically generated with low confidence">
            <a:extLst>
              <a:ext uri="{FF2B5EF4-FFF2-40B4-BE49-F238E27FC236}">
                <a16:creationId xmlns:a16="http://schemas.microsoft.com/office/drawing/2014/main" id="{2784AE85-7258-B56B-18EF-6E9A9174B819}"/>
              </a:ext>
            </a:extLst>
          </p:cNvPr>
          <p:cNvPicPr>
            <a:picLocks noChangeAspect="1"/>
          </p:cNvPicPr>
          <p:nvPr/>
        </p:nvPicPr>
        <p:blipFill rotWithShape="1">
          <a:blip r:embed="rId3">
            <a:extLst>
              <a:ext uri="{28A0092B-C50C-407E-A947-70E740481C1C}">
                <a14:useLocalDpi xmlns:a14="http://schemas.microsoft.com/office/drawing/2010/main" val="0"/>
              </a:ext>
            </a:extLst>
          </a:blip>
          <a:srcRect l="45123" r="9657" b="1"/>
          <a:stretch/>
        </p:blipFill>
        <p:spPr>
          <a:xfrm>
            <a:off x="20" y="-12128"/>
            <a:ext cx="4654276" cy="6870127"/>
          </a:xfrm>
          <a:prstGeom prst="rect">
            <a:avLst/>
          </a:prstGeom>
        </p:spPr>
      </p:pic>
      <p:cxnSp>
        <p:nvCxnSpPr>
          <p:cNvPr id="14" name="Straight Connector 13">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70F3991-2B90-E904-869B-087DA82662D7}"/>
              </a:ext>
            </a:extLst>
          </p:cNvPr>
          <p:cNvSpPr>
            <a:spLocks noGrp="1"/>
          </p:cNvSpPr>
          <p:nvPr>
            <p:ph idx="1"/>
          </p:nvPr>
        </p:nvSpPr>
        <p:spPr>
          <a:xfrm>
            <a:off x="5181601" y="2198914"/>
            <a:ext cx="6368142" cy="3670180"/>
          </a:xfrm>
        </p:spPr>
        <p:txBody>
          <a:bodyPr>
            <a:normAutofit fontScale="92500" lnSpcReduction="10000"/>
          </a:bodyPr>
          <a:lstStyle/>
          <a:p>
            <a:pPr marL="0" indent="0">
              <a:buNone/>
            </a:pPr>
            <a:r>
              <a:rPr lang="en-US" sz="2800" u="none" dirty="0"/>
              <a:t>Reliving the event through flashbacks or memories </a:t>
            </a:r>
          </a:p>
          <a:p>
            <a:pPr marL="0" indent="0">
              <a:buNone/>
            </a:pPr>
            <a:r>
              <a:rPr lang="en-US" sz="2800" u="none" dirty="0"/>
              <a:t>Avoidance of intimacy or sexual relationships </a:t>
            </a:r>
          </a:p>
          <a:p>
            <a:pPr marL="0" indent="0">
              <a:buNone/>
            </a:pPr>
            <a:r>
              <a:rPr lang="en-US" sz="2800" u="none" dirty="0"/>
              <a:t>Emotional effects like numbness, fear, or shame </a:t>
            </a:r>
          </a:p>
          <a:p>
            <a:pPr marL="0" indent="0">
              <a:buNone/>
            </a:pPr>
            <a:r>
              <a:rPr lang="en-US" sz="2800" u="none" dirty="0"/>
              <a:t>Loss of memory of the event </a:t>
            </a:r>
          </a:p>
          <a:p>
            <a:pPr marL="0" indent="0">
              <a:buNone/>
            </a:pPr>
            <a:r>
              <a:rPr lang="en-US" sz="2800" u="none" dirty="0"/>
              <a:t>Hyperarousal – easily startled, difficulty with sleep and concentration </a:t>
            </a:r>
          </a:p>
          <a:p>
            <a:endParaRPr lang="en-US" dirty="0"/>
          </a:p>
        </p:txBody>
      </p:sp>
    </p:spTree>
    <p:extLst>
      <p:ext uri="{BB962C8B-B14F-4D97-AF65-F5344CB8AC3E}">
        <p14:creationId xmlns:p14="http://schemas.microsoft.com/office/powerpoint/2010/main" val="360383415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77E610-1182-B6CB-AA07-278BF62EFE59}"/>
              </a:ext>
            </a:extLst>
          </p:cNvPr>
          <p:cNvSpPr>
            <a:spLocks noGrp="1"/>
          </p:cNvSpPr>
          <p:nvPr>
            <p:ph type="title"/>
          </p:nvPr>
        </p:nvSpPr>
        <p:spPr>
          <a:xfrm>
            <a:off x="5181601" y="634946"/>
            <a:ext cx="6368142" cy="1450757"/>
          </a:xfrm>
        </p:spPr>
        <p:txBody>
          <a:bodyPr>
            <a:normAutofit/>
          </a:bodyPr>
          <a:lstStyle/>
          <a:p>
            <a:r>
              <a:rPr lang="en-US"/>
              <a:t>Depression</a:t>
            </a:r>
            <a:endParaRPr lang="en-US" dirty="0"/>
          </a:p>
        </p:txBody>
      </p:sp>
      <p:pic>
        <p:nvPicPr>
          <p:cNvPr id="5" name="Picture 4" descr="A close up of a child&#10;&#10;Description automatically generated with medium confidence">
            <a:extLst>
              <a:ext uri="{FF2B5EF4-FFF2-40B4-BE49-F238E27FC236}">
                <a16:creationId xmlns:a16="http://schemas.microsoft.com/office/drawing/2014/main" id="{0D298621-C92D-D310-5CC9-3CE93C860C00}"/>
              </a:ext>
            </a:extLst>
          </p:cNvPr>
          <p:cNvPicPr>
            <a:picLocks noChangeAspect="1"/>
          </p:cNvPicPr>
          <p:nvPr/>
        </p:nvPicPr>
        <p:blipFill rotWithShape="1">
          <a:blip r:embed="rId3">
            <a:extLst>
              <a:ext uri="{28A0092B-C50C-407E-A947-70E740481C1C}">
                <a14:useLocalDpi xmlns:a14="http://schemas.microsoft.com/office/drawing/2010/main" val="0"/>
              </a:ext>
            </a:extLst>
          </a:blip>
          <a:srcRect l="31052" r="33550" b="-1"/>
          <a:stretch/>
        </p:blipFill>
        <p:spPr>
          <a:xfrm>
            <a:off x="20" y="-12128"/>
            <a:ext cx="4654276" cy="6870127"/>
          </a:xfrm>
          <a:prstGeom prst="rect">
            <a:avLst/>
          </a:prstGeom>
        </p:spPr>
      </p:pic>
      <p:cxnSp>
        <p:nvCxnSpPr>
          <p:cNvPr id="28" name="Straight Connector 27">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70F3991-2B90-E904-869B-087DA82662D7}"/>
              </a:ext>
            </a:extLst>
          </p:cNvPr>
          <p:cNvSpPr>
            <a:spLocks noGrp="1"/>
          </p:cNvSpPr>
          <p:nvPr>
            <p:ph idx="1"/>
          </p:nvPr>
        </p:nvSpPr>
        <p:spPr>
          <a:xfrm>
            <a:off x="5181601" y="2198913"/>
            <a:ext cx="6368142" cy="4430483"/>
          </a:xfrm>
        </p:spPr>
        <p:txBody>
          <a:bodyPr>
            <a:normAutofit fontScale="85000" lnSpcReduction="10000"/>
          </a:bodyPr>
          <a:lstStyle/>
          <a:p>
            <a:pPr marL="0" indent="0">
              <a:buNone/>
            </a:pPr>
            <a:r>
              <a:rPr lang="en-US" sz="2600" dirty="0"/>
              <a:t>Feelings of sadness or emptiness </a:t>
            </a:r>
          </a:p>
          <a:p>
            <a:pPr marL="0" indent="0">
              <a:buNone/>
            </a:pPr>
            <a:r>
              <a:rPr lang="en-US" sz="2600" dirty="0"/>
              <a:t>Anger or irritability </a:t>
            </a:r>
          </a:p>
          <a:p>
            <a:pPr marL="0" indent="0">
              <a:buNone/>
            </a:pPr>
            <a:r>
              <a:rPr lang="en-US" sz="2600" dirty="0"/>
              <a:t>Loss of interest in life activities </a:t>
            </a:r>
          </a:p>
          <a:p>
            <a:pPr marL="0" indent="0">
              <a:buNone/>
            </a:pPr>
            <a:r>
              <a:rPr lang="en-US" sz="2600" dirty="0"/>
              <a:t>Sleep disturbances, insomnia, or sleeping too much </a:t>
            </a:r>
          </a:p>
          <a:p>
            <a:pPr marL="0" indent="0">
              <a:buNone/>
            </a:pPr>
            <a:r>
              <a:rPr lang="en-US" sz="2600" dirty="0"/>
              <a:t>Lack of energy </a:t>
            </a:r>
          </a:p>
          <a:p>
            <a:pPr marL="0" indent="0">
              <a:buNone/>
            </a:pPr>
            <a:r>
              <a:rPr lang="en-US" sz="2600" dirty="0"/>
              <a:t>Loss of appetite and weight loss </a:t>
            </a:r>
          </a:p>
          <a:p>
            <a:pPr marL="0" indent="0">
              <a:buNone/>
            </a:pPr>
            <a:r>
              <a:rPr lang="en-US" sz="2600" dirty="0"/>
              <a:t>Overeating and weight gain </a:t>
            </a:r>
          </a:p>
          <a:p>
            <a:pPr marL="0" indent="0">
              <a:buNone/>
            </a:pPr>
            <a:r>
              <a:rPr lang="en-US" sz="2600" dirty="0"/>
              <a:t>Feelings of shame, worthlessness, and low self-esteem </a:t>
            </a:r>
          </a:p>
          <a:p>
            <a:pPr marL="0" indent="0">
              <a:buNone/>
            </a:pPr>
            <a:r>
              <a:rPr lang="en-US" sz="2600" dirty="0"/>
              <a:t>Cognitive difficulties – thinking, memory, recall </a:t>
            </a:r>
          </a:p>
          <a:p>
            <a:pPr marL="0" indent="0">
              <a:buNone/>
            </a:pPr>
            <a:r>
              <a:rPr lang="en-US" sz="2600" dirty="0"/>
              <a:t>Suicidal ideation or suicide attempts </a:t>
            </a:r>
          </a:p>
          <a:p>
            <a:endParaRPr lang="en-US" sz="1400" dirty="0"/>
          </a:p>
        </p:txBody>
      </p:sp>
    </p:spTree>
    <p:extLst>
      <p:ext uri="{BB962C8B-B14F-4D97-AF65-F5344CB8AC3E}">
        <p14:creationId xmlns:p14="http://schemas.microsoft.com/office/powerpoint/2010/main" val="5882250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311973C2-EB8B-452A-A698-4A252FD3AE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7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9" name="Rectangle 18">
            <a:extLst>
              <a:ext uri="{FF2B5EF4-FFF2-40B4-BE49-F238E27FC236}">
                <a16:creationId xmlns:a16="http://schemas.microsoft.com/office/drawing/2014/main" id="{10162E77-11AD-44A7-84EC-40C59EEFBD2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477E610-1182-B6CB-AA07-278BF62EFE59}"/>
              </a:ext>
            </a:extLst>
          </p:cNvPr>
          <p:cNvSpPr>
            <a:spLocks noGrp="1"/>
          </p:cNvSpPr>
          <p:nvPr>
            <p:ph type="title"/>
          </p:nvPr>
        </p:nvSpPr>
        <p:spPr>
          <a:xfrm>
            <a:off x="5181601" y="634946"/>
            <a:ext cx="6368142" cy="1450757"/>
          </a:xfrm>
        </p:spPr>
        <p:txBody>
          <a:bodyPr>
            <a:normAutofit/>
          </a:bodyPr>
          <a:lstStyle/>
          <a:p>
            <a:r>
              <a:rPr lang="en-US"/>
              <a:t>Anxiety</a:t>
            </a:r>
          </a:p>
        </p:txBody>
      </p:sp>
      <p:pic>
        <p:nvPicPr>
          <p:cNvPr id="5" name="Picture 4" descr="A child lying on a person's lap&#10;&#10;Description automatically generated with medium confidence">
            <a:extLst>
              <a:ext uri="{FF2B5EF4-FFF2-40B4-BE49-F238E27FC236}">
                <a16:creationId xmlns:a16="http://schemas.microsoft.com/office/drawing/2014/main" id="{9771D9BE-1B50-FB6A-E3C3-00F68DFEF268}"/>
              </a:ext>
            </a:extLst>
          </p:cNvPr>
          <p:cNvPicPr>
            <a:picLocks noChangeAspect="1"/>
          </p:cNvPicPr>
          <p:nvPr/>
        </p:nvPicPr>
        <p:blipFill rotWithShape="1">
          <a:blip r:embed="rId3">
            <a:extLst>
              <a:ext uri="{28A0092B-C50C-407E-A947-70E740481C1C}">
                <a14:useLocalDpi xmlns:a14="http://schemas.microsoft.com/office/drawing/2010/main" val="0"/>
              </a:ext>
            </a:extLst>
          </a:blip>
          <a:srcRect l="39425" r="22468"/>
          <a:stretch/>
        </p:blipFill>
        <p:spPr>
          <a:xfrm>
            <a:off x="20" y="-12128"/>
            <a:ext cx="4654276" cy="6870127"/>
          </a:xfrm>
          <a:prstGeom prst="rect">
            <a:avLst/>
          </a:prstGeom>
        </p:spPr>
      </p:pic>
      <p:cxnSp>
        <p:nvCxnSpPr>
          <p:cNvPr id="21" name="Straight Connector 20">
            <a:extLst>
              <a:ext uri="{FF2B5EF4-FFF2-40B4-BE49-F238E27FC236}">
                <a16:creationId xmlns:a16="http://schemas.microsoft.com/office/drawing/2014/main" id="{5AB158E9-1B40-4CD6-95F0-95CA11DF7B7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287617" y="2085703"/>
            <a:ext cx="6170686" cy="0"/>
          </a:xfrm>
          <a:prstGeom prst="line">
            <a:avLst/>
          </a:prstGeom>
          <a:ln w="6350">
            <a:solidFill>
              <a:schemeClr val="tx1">
                <a:lumMod val="50000"/>
                <a:lumOff val="50000"/>
                <a:alpha val="90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70F3991-2B90-E904-869B-087DA82662D7}"/>
              </a:ext>
            </a:extLst>
          </p:cNvPr>
          <p:cNvSpPr>
            <a:spLocks noGrp="1"/>
          </p:cNvSpPr>
          <p:nvPr>
            <p:ph idx="1"/>
          </p:nvPr>
        </p:nvSpPr>
        <p:spPr>
          <a:xfrm>
            <a:off x="5181601" y="2198914"/>
            <a:ext cx="6368142" cy="3670180"/>
          </a:xfrm>
        </p:spPr>
        <p:txBody>
          <a:bodyPr>
            <a:normAutofit/>
          </a:bodyPr>
          <a:lstStyle/>
          <a:p>
            <a:pPr marL="0" indent="0">
              <a:buNone/>
            </a:pPr>
            <a:r>
              <a:rPr lang="en-US" sz="2400" dirty="0"/>
              <a:t>Feelings of panic or danger </a:t>
            </a:r>
          </a:p>
          <a:p>
            <a:pPr marL="0" indent="0">
              <a:buNone/>
            </a:pPr>
            <a:r>
              <a:rPr lang="en-US" sz="2400" dirty="0"/>
              <a:t>Nervousness or restlessness </a:t>
            </a:r>
          </a:p>
          <a:p>
            <a:pPr marL="0" indent="0">
              <a:buNone/>
            </a:pPr>
            <a:r>
              <a:rPr lang="en-US" sz="2400" dirty="0"/>
              <a:t>Increased heart rate or breathing </a:t>
            </a:r>
          </a:p>
          <a:p>
            <a:pPr marL="0" indent="0">
              <a:buNone/>
            </a:pPr>
            <a:r>
              <a:rPr lang="en-US" sz="2400" dirty="0"/>
              <a:t>Overwhelming worry </a:t>
            </a:r>
          </a:p>
          <a:p>
            <a:pPr marL="0" indent="0">
              <a:buNone/>
            </a:pPr>
            <a:r>
              <a:rPr lang="en-US" sz="2400" dirty="0"/>
              <a:t>Sleep and cognitive issues </a:t>
            </a:r>
          </a:p>
          <a:p>
            <a:endParaRPr lang="en-US" dirty="0"/>
          </a:p>
        </p:txBody>
      </p:sp>
    </p:spTree>
    <p:extLst>
      <p:ext uri="{BB962C8B-B14F-4D97-AF65-F5344CB8AC3E}">
        <p14:creationId xmlns:p14="http://schemas.microsoft.com/office/powerpoint/2010/main" val="395806747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6477E610-1182-B6CB-AA07-278BF62EFE59}"/>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Long-Term Behavioral Effects</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CFF96B1C-58D5-0AC3-6877-202491CFF6C7}"/>
              </a:ext>
            </a:extLst>
          </p:cNvPr>
          <p:cNvGraphicFramePr>
            <a:graphicFrameLocks noGrp="1"/>
          </p:cNvGraphicFramePr>
          <p:nvPr>
            <p:ph idx="1"/>
            <p:extLst>
              <p:ext uri="{D42A27DB-BD31-4B8C-83A1-F6EECF244321}">
                <p14:modId xmlns:p14="http://schemas.microsoft.com/office/powerpoint/2010/main" val="360799031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4303679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A3471A66-2029-BF0A-B972-93E9A2DFC21A}"/>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Long-Term Interpersonal Effects</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5DED5019-31AD-C852-535A-B16D784768C1}"/>
              </a:ext>
            </a:extLst>
          </p:cNvPr>
          <p:cNvGraphicFramePr>
            <a:graphicFrameLocks noGrp="1"/>
          </p:cNvGraphicFramePr>
          <p:nvPr>
            <p:ph idx="1"/>
            <p:extLst>
              <p:ext uri="{D42A27DB-BD31-4B8C-83A1-F6EECF244321}">
                <p14:modId xmlns:p14="http://schemas.microsoft.com/office/powerpoint/2010/main" val="3651042688"/>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499016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35230A27-1553-42F8-99D7-829868E137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A772232D-B4D6-429F-B3D1-2D9891B85E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7CC8CF7-CB6D-1BAA-9CB9-7CA38694B8CB}"/>
              </a:ext>
            </a:extLst>
          </p:cNvPr>
          <p:cNvSpPr>
            <a:spLocks noGrp="1"/>
          </p:cNvSpPr>
          <p:nvPr>
            <p:ph type="title"/>
          </p:nvPr>
        </p:nvSpPr>
        <p:spPr>
          <a:xfrm>
            <a:off x="965030" y="963997"/>
            <a:ext cx="3254691" cy="4938361"/>
          </a:xfrm>
        </p:spPr>
        <p:txBody>
          <a:bodyPr anchor="ctr">
            <a:normAutofit/>
          </a:bodyPr>
          <a:lstStyle/>
          <a:p>
            <a:pPr algn="r"/>
            <a:r>
              <a:rPr lang="en-US" sz="4400"/>
              <a:t>Treatment is a Complex Process</a:t>
            </a:r>
          </a:p>
        </p:txBody>
      </p:sp>
      <p:cxnSp>
        <p:nvCxnSpPr>
          <p:cNvPr id="29" name="Straight Connector 28">
            <a:extLst>
              <a:ext uri="{FF2B5EF4-FFF2-40B4-BE49-F238E27FC236}">
                <a16:creationId xmlns:a16="http://schemas.microsoft.com/office/drawing/2014/main" id="{02CC3441-26B3-4381-B3DF-8AE3C288BC0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025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0" name="Content Placeholder 2">
            <a:extLst>
              <a:ext uri="{FF2B5EF4-FFF2-40B4-BE49-F238E27FC236}">
                <a16:creationId xmlns:a16="http://schemas.microsoft.com/office/drawing/2014/main" id="{BB6F85BB-6379-F380-6C3D-90AA5EB5863D}"/>
              </a:ext>
            </a:extLst>
          </p:cNvPr>
          <p:cNvSpPr>
            <a:spLocks noGrp="1"/>
          </p:cNvSpPr>
          <p:nvPr>
            <p:ph idx="1"/>
          </p:nvPr>
        </p:nvSpPr>
        <p:spPr>
          <a:xfrm>
            <a:off x="5134882" y="533401"/>
            <a:ext cx="6447518" cy="5791200"/>
          </a:xfrm>
        </p:spPr>
        <p:txBody>
          <a:bodyPr anchor="ctr">
            <a:normAutofit fontScale="92500" lnSpcReduction="20000"/>
          </a:bodyPr>
          <a:lstStyle/>
          <a:p>
            <a:r>
              <a:rPr lang="en-US" sz="2400" b="1" dirty="0"/>
              <a:t>Treatment goals involve:</a:t>
            </a:r>
          </a:p>
          <a:p>
            <a:r>
              <a:rPr lang="en-US" sz="2400" dirty="0"/>
              <a:t>Providing a safe release of feelings</a:t>
            </a:r>
          </a:p>
          <a:p>
            <a:r>
              <a:rPr lang="en-US" sz="2400" dirty="0"/>
              <a:t>Overcoming negative and potentially self-destructive behavior</a:t>
            </a:r>
          </a:p>
          <a:p>
            <a:r>
              <a:rPr lang="en-US" sz="2400" dirty="0"/>
              <a:t>Helping the child understand what part of his thinking has been affected by the abuse and helping him correct those distortions</a:t>
            </a:r>
          </a:p>
          <a:p>
            <a:r>
              <a:rPr lang="en-US" sz="2400" dirty="0"/>
              <a:t>Helping the child overcome self-blame and self-hatred</a:t>
            </a:r>
          </a:p>
          <a:p>
            <a:r>
              <a:rPr lang="en-US" sz="2400" dirty="0"/>
              <a:t>Helping the child build a sense of trust in himself and in a positive future</a:t>
            </a:r>
          </a:p>
          <a:p>
            <a:r>
              <a:rPr lang="en-US" sz="2400" dirty="0"/>
              <a:t>Enabling the child to gain a sense of perspective about the abuse and to gain the emotional distance necessary to keep the trauma from hurting him in the future</a:t>
            </a:r>
          </a:p>
          <a:p>
            <a:r>
              <a:rPr lang="en-US" sz="2400" dirty="0"/>
              <a:t>Supporting the child as he comes to terms with his own sexuality, including good feelings surrounding sexual behaviors and the ability to discriminate healthy sexuality from abuse</a:t>
            </a:r>
          </a:p>
          <a:p>
            <a:endParaRPr lang="en-US" sz="1800" dirty="0"/>
          </a:p>
        </p:txBody>
      </p:sp>
    </p:spTree>
    <p:extLst>
      <p:ext uri="{BB962C8B-B14F-4D97-AF65-F5344CB8AC3E}">
        <p14:creationId xmlns:p14="http://schemas.microsoft.com/office/powerpoint/2010/main" val="331360580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6B16355-27FB-445B-B646-02AB736374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402D4C5-5621-28B3-72B8-C5CAD215CAF1}"/>
              </a:ext>
            </a:extLst>
          </p:cNvPr>
          <p:cNvSpPr>
            <a:spLocks noGrp="1"/>
          </p:cNvSpPr>
          <p:nvPr>
            <p:ph type="title"/>
          </p:nvPr>
        </p:nvSpPr>
        <p:spPr>
          <a:xfrm>
            <a:off x="8177212" y="634946"/>
            <a:ext cx="3372529" cy="5055904"/>
          </a:xfrm>
        </p:spPr>
        <p:txBody>
          <a:bodyPr anchor="ctr">
            <a:normAutofit/>
          </a:bodyPr>
          <a:lstStyle/>
          <a:p>
            <a:r>
              <a:rPr lang="en-US" dirty="0"/>
              <a:t>Evidence-Based Treatment Models</a:t>
            </a:r>
          </a:p>
        </p:txBody>
      </p:sp>
      <p:cxnSp>
        <p:nvCxnSpPr>
          <p:cNvPr id="11" name="Straight Connector 10">
            <a:extLst>
              <a:ext uri="{FF2B5EF4-FFF2-40B4-BE49-F238E27FC236}">
                <a16:creationId xmlns:a16="http://schemas.microsoft.com/office/drawing/2014/main" id="{06DA680F-F6AC-453E-A8BF-C5BDED2851D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7856978" y="1791298"/>
            <a:ext cx="0" cy="274320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13" name="Rectangle 12">
            <a:extLst>
              <a:ext uri="{FF2B5EF4-FFF2-40B4-BE49-F238E27FC236}">
                <a16:creationId xmlns:a16="http://schemas.microsoft.com/office/drawing/2014/main" id="{6B3BF2E5-C3AB-441F-A430-491119C56D2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a:extLst>
              <a:ext uri="{FF2B5EF4-FFF2-40B4-BE49-F238E27FC236}">
                <a16:creationId xmlns:a16="http://schemas.microsoft.com/office/drawing/2014/main" id="{DD07C90B-B81A-473B-8919-CA924E61FF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6" name="Content Placeholder 2">
            <a:extLst>
              <a:ext uri="{FF2B5EF4-FFF2-40B4-BE49-F238E27FC236}">
                <a16:creationId xmlns:a16="http://schemas.microsoft.com/office/drawing/2014/main" id="{A9B083AB-141F-94DA-7729-530D62899E3B}"/>
              </a:ext>
            </a:extLst>
          </p:cNvPr>
          <p:cNvGraphicFramePr>
            <a:graphicFrameLocks noGrp="1"/>
          </p:cNvGraphicFramePr>
          <p:nvPr>
            <p:ph idx="1"/>
            <p:extLst>
              <p:ext uri="{D42A27DB-BD31-4B8C-83A1-F6EECF244321}">
                <p14:modId xmlns:p14="http://schemas.microsoft.com/office/powerpoint/2010/main" val="375475318"/>
              </p:ext>
            </p:extLst>
          </p:nvPr>
        </p:nvGraphicFramePr>
        <p:xfrm>
          <a:off x="633413" y="639763"/>
          <a:ext cx="6910387" cy="50514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56234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389A8-3FBC-BFBE-E436-7D2CE907184B}"/>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045E6A92-6A32-E455-FD49-CCAA95D4474A}"/>
              </a:ext>
            </a:extLst>
          </p:cNvPr>
          <p:cNvSpPr>
            <a:spLocks noGrp="1"/>
          </p:cNvSpPr>
          <p:nvPr>
            <p:ph idx="1"/>
          </p:nvPr>
        </p:nvSpPr>
        <p:spPr/>
        <p:txBody>
          <a:bodyPr/>
          <a:lstStyle/>
          <a:p>
            <a:endParaRPr lang="en-US" dirty="0"/>
          </a:p>
        </p:txBody>
      </p:sp>
      <p:pic>
        <p:nvPicPr>
          <p:cNvPr id="4" name="Online Media 3" title="The Birthday Party: Child Sexual Abuse Happens in Your Community | Saprea">
            <a:hlinkClick r:id="" action="ppaction://media"/>
            <a:extLst>
              <a:ext uri="{FF2B5EF4-FFF2-40B4-BE49-F238E27FC236}">
                <a16:creationId xmlns:a16="http://schemas.microsoft.com/office/drawing/2014/main" id="{ED5029A2-6AD1-AED0-B2C9-996F7FBB04AD}"/>
              </a:ext>
            </a:extLst>
          </p:cNvPr>
          <p:cNvPicPr>
            <a:picLocks noRot="1" noChangeAspect="1"/>
          </p:cNvPicPr>
          <p:nvPr>
            <a:videoFile r:link="rId1"/>
          </p:nvPr>
        </p:nvPicPr>
        <p:blipFill>
          <a:blip r:embed="rId4"/>
          <a:stretch>
            <a:fillRect/>
          </a:stretch>
        </p:blipFill>
        <p:spPr>
          <a:xfrm>
            <a:off x="685800" y="152400"/>
            <a:ext cx="10744200" cy="6070473"/>
          </a:xfrm>
          <a:prstGeom prst="rect">
            <a:avLst/>
          </a:prstGeom>
        </p:spPr>
      </p:pic>
    </p:spTree>
    <p:extLst>
      <p:ext uri="{BB962C8B-B14F-4D97-AF65-F5344CB8AC3E}">
        <p14:creationId xmlns:p14="http://schemas.microsoft.com/office/powerpoint/2010/main" val="155465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7"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FD56796-59C1-48FA-38BD-5470B102C862}"/>
              </a:ext>
            </a:extLst>
          </p:cNvPr>
          <p:cNvSpPr>
            <a:spLocks noGrp="1"/>
          </p:cNvSpPr>
          <p:nvPr>
            <p:ph type="title"/>
          </p:nvPr>
        </p:nvSpPr>
        <p:spPr>
          <a:xfrm>
            <a:off x="492370" y="605896"/>
            <a:ext cx="3084844" cy="5646208"/>
          </a:xfrm>
        </p:spPr>
        <p:txBody>
          <a:bodyPr anchor="ctr">
            <a:normAutofit/>
          </a:bodyPr>
          <a:lstStyle/>
          <a:p>
            <a:r>
              <a:rPr lang="en-US" sz="3600">
                <a:solidFill>
                  <a:srgbClr val="FFFFFF"/>
                </a:solidFill>
              </a:rPr>
              <a:t>Problematic Sexual Behavior-Cognitive-Behavioral Therapy for School-Age Children</a:t>
            </a:r>
          </a:p>
        </p:txBody>
      </p:sp>
      <p:sp>
        <p:nvSpPr>
          <p:cNvPr id="9"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4839F096-CD73-750D-0654-ED168ACF1539}"/>
              </a:ext>
            </a:extLst>
          </p:cNvPr>
          <p:cNvSpPr>
            <a:spLocks noGrp="1"/>
          </p:cNvSpPr>
          <p:nvPr>
            <p:ph idx="1"/>
          </p:nvPr>
        </p:nvSpPr>
        <p:spPr>
          <a:xfrm>
            <a:off x="4742016" y="605896"/>
            <a:ext cx="6413663" cy="5646208"/>
          </a:xfrm>
        </p:spPr>
        <p:txBody>
          <a:bodyPr anchor="ctr">
            <a:normAutofit/>
          </a:bodyPr>
          <a:lstStyle/>
          <a:p>
            <a:r>
              <a:rPr lang="en-US" sz="2800" dirty="0"/>
              <a:t>Family, Group</a:t>
            </a:r>
          </a:p>
          <a:p>
            <a:r>
              <a:rPr lang="en-US" sz="2800" dirty="0"/>
              <a:t>PSB-CBT-S is a family-oriented, cognitive-behavioral, psychoeducational, and supportive treatment group designed to reduce or eliminate incidents of problematic sexual behavior.</a:t>
            </a:r>
          </a:p>
          <a:p>
            <a:r>
              <a:rPr lang="en-US" sz="2800" i="1" dirty="0"/>
              <a:t>Seek out only those providers that are certified to provide this type of therapy.</a:t>
            </a:r>
          </a:p>
          <a:p>
            <a:endParaRPr lang="en-US" dirty="0"/>
          </a:p>
        </p:txBody>
      </p:sp>
    </p:spTree>
    <p:extLst>
      <p:ext uri="{BB962C8B-B14F-4D97-AF65-F5344CB8AC3E}">
        <p14:creationId xmlns:p14="http://schemas.microsoft.com/office/powerpoint/2010/main" val="334573519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FD56796-59C1-48FA-38BD-5470B102C862}"/>
              </a:ext>
            </a:extLst>
          </p:cNvPr>
          <p:cNvSpPr>
            <a:spLocks noGrp="1"/>
          </p:cNvSpPr>
          <p:nvPr>
            <p:ph type="title"/>
          </p:nvPr>
        </p:nvSpPr>
        <p:spPr>
          <a:xfrm>
            <a:off x="492370" y="605896"/>
            <a:ext cx="3084844" cy="5646208"/>
          </a:xfrm>
        </p:spPr>
        <p:txBody>
          <a:bodyPr anchor="ctr">
            <a:normAutofit/>
          </a:bodyPr>
          <a:lstStyle/>
          <a:p>
            <a:r>
              <a:rPr lang="en-US" sz="3600">
                <a:solidFill>
                  <a:srgbClr val="FFFFFF"/>
                </a:solidFill>
              </a:rPr>
              <a:t>Risk Reduction through Family Therapy</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4839F096-CD73-750D-0654-ED168ACF1539}"/>
              </a:ext>
            </a:extLst>
          </p:cNvPr>
          <p:cNvSpPr>
            <a:spLocks noGrp="1"/>
          </p:cNvSpPr>
          <p:nvPr>
            <p:ph idx="1"/>
          </p:nvPr>
        </p:nvSpPr>
        <p:spPr>
          <a:xfrm>
            <a:off x="4742016" y="605896"/>
            <a:ext cx="6413663" cy="5646208"/>
          </a:xfrm>
        </p:spPr>
        <p:txBody>
          <a:bodyPr anchor="ctr">
            <a:normAutofit/>
          </a:bodyPr>
          <a:lstStyle/>
          <a:p>
            <a:r>
              <a:rPr lang="en-US" sz="2800" dirty="0"/>
              <a:t>Individual, Family</a:t>
            </a:r>
          </a:p>
          <a:p>
            <a:r>
              <a:rPr lang="en-US" sz="2800" dirty="0"/>
              <a:t>RRFT is an integrative approach to addressing the heterogeneous symptoms experienced by trauma-exposed adolescents. It targets a broad range of trauma-related psychopathology (e.g., PTSD, depression) and risk behaviors (substance use/abuse, risky sexual behavior, non-suicidal self injury).</a:t>
            </a:r>
          </a:p>
          <a:p>
            <a:r>
              <a:rPr lang="en-US" sz="2800" i="1" dirty="0"/>
              <a:t>Seek out only those providers that are certified to provide this type of therapy.</a:t>
            </a:r>
          </a:p>
          <a:p>
            <a:endParaRPr lang="en-US" dirty="0"/>
          </a:p>
        </p:txBody>
      </p:sp>
    </p:spTree>
    <p:extLst>
      <p:ext uri="{BB962C8B-B14F-4D97-AF65-F5344CB8AC3E}">
        <p14:creationId xmlns:p14="http://schemas.microsoft.com/office/powerpoint/2010/main" val="31235395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741B58E-3B65-4A01-A276-975AB2CF8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7AAC67C3-831B-4AB1-A259-DFB839CAFA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7FD56796-59C1-48FA-38BD-5470B102C862}"/>
              </a:ext>
            </a:extLst>
          </p:cNvPr>
          <p:cNvSpPr>
            <a:spLocks noGrp="1"/>
          </p:cNvSpPr>
          <p:nvPr>
            <p:ph type="title"/>
          </p:nvPr>
        </p:nvSpPr>
        <p:spPr>
          <a:xfrm>
            <a:off x="492370" y="605896"/>
            <a:ext cx="3084844" cy="5646208"/>
          </a:xfrm>
        </p:spPr>
        <p:txBody>
          <a:bodyPr anchor="ctr">
            <a:normAutofit/>
          </a:bodyPr>
          <a:lstStyle/>
          <a:p>
            <a:r>
              <a:rPr lang="en-US" sz="3600">
                <a:solidFill>
                  <a:srgbClr val="FFFFFF"/>
                </a:solidFill>
              </a:rPr>
              <a:t>Trauma-Focused Cognitive Behavioral Therapy</a:t>
            </a:r>
          </a:p>
        </p:txBody>
      </p:sp>
      <p:sp>
        <p:nvSpPr>
          <p:cNvPr id="12" name="Rectangle 11">
            <a:extLst>
              <a:ext uri="{FF2B5EF4-FFF2-40B4-BE49-F238E27FC236}">
                <a16:creationId xmlns:a16="http://schemas.microsoft.com/office/drawing/2014/main" id="{054B3F04-9EAC-45C0-B3CE-0387EEA10A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Content Placeholder 2">
            <a:extLst>
              <a:ext uri="{FF2B5EF4-FFF2-40B4-BE49-F238E27FC236}">
                <a16:creationId xmlns:a16="http://schemas.microsoft.com/office/drawing/2014/main" id="{4839F096-CD73-750D-0654-ED168ACF1539}"/>
              </a:ext>
            </a:extLst>
          </p:cNvPr>
          <p:cNvSpPr>
            <a:spLocks noGrp="1"/>
          </p:cNvSpPr>
          <p:nvPr>
            <p:ph idx="1"/>
          </p:nvPr>
        </p:nvSpPr>
        <p:spPr>
          <a:xfrm>
            <a:off x="4742016" y="605896"/>
            <a:ext cx="6413663" cy="5646208"/>
          </a:xfrm>
        </p:spPr>
        <p:txBody>
          <a:bodyPr anchor="ctr">
            <a:normAutofit/>
          </a:bodyPr>
          <a:lstStyle/>
          <a:p>
            <a:r>
              <a:rPr lang="en-US" sz="2800" dirty="0"/>
              <a:t>Individual, Family, or Group</a:t>
            </a:r>
          </a:p>
          <a:p>
            <a:r>
              <a:rPr lang="en-US" sz="2800" dirty="0"/>
              <a:t>TF-CBT is an evidence-based treatment for children and adolescents impacted by trauma and their parents or caregivers.</a:t>
            </a:r>
          </a:p>
          <a:p>
            <a:r>
              <a:rPr lang="en-US" sz="2800" i="1" dirty="0"/>
              <a:t>Seek out only those providers that are certified to provide this type of therapy.</a:t>
            </a:r>
          </a:p>
        </p:txBody>
      </p:sp>
    </p:spTree>
    <p:extLst>
      <p:ext uri="{BB962C8B-B14F-4D97-AF65-F5344CB8AC3E}">
        <p14:creationId xmlns:p14="http://schemas.microsoft.com/office/powerpoint/2010/main" val="353100897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29F45E3-C125-49F5-863F-3F771273B79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a:extLst>
              <a:ext uri="{FF2B5EF4-FFF2-40B4-BE49-F238E27FC236}">
                <a16:creationId xmlns:a16="http://schemas.microsoft.com/office/drawing/2014/main" id="{F23C6175-7110-4DB0-BEA4-FC1D293020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3" name="Straight Connector 12">
            <a:extLst>
              <a:ext uri="{FF2B5EF4-FFF2-40B4-BE49-F238E27FC236}">
                <a16:creationId xmlns:a16="http://schemas.microsoft.com/office/drawing/2014/main" id="{044DF19B-511F-4F07-A7AD-1A010C6BFCB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5" name="Rectangle 14">
            <a:extLst>
              <a:ext uri="{FF2B5EF4-FFF2-40B4-BE49-F238E27FC236}">
                <a16:creationId xmlns:a16="http://schemas.microsoft.com/office/drawing/2014/main" id="{F452A527-3631-41ED-858D-3777A7D149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A9D35E7-1C77-8B98-BB81-DF61726BACB8}"/>
              </a:ext>
            </a:extLst>
          </p:cNvPr>
          <p:cNvSpPr>
            <a:spLocks noGrp="1"/>
          </p:cNvSpPr>
          <p:nvPr>
            <p:ph type="title"/>
          </p:nvPr>
        </p:nvSpPr>
        <p:spPr>
          <a:xfrm>
            <a:off x="6730000" y="639097"/>
            <a:ext cx="4813072" cy="3686015"/>
          </a:xfrm>
        </p:spPr>
        <p:txBody>
          <a:bodyPr vert="horz" lIns="91440" tIns="45720" rIns="91440" bIns="45720" rtlCol="0" anchor="b">
            <a:normAutofit/>
          </a:bodyPr>
          <a:lstStyle/>
          <a:p>
            <a:r>
              <a:rPr lang="en-US" sz="8000">
                <a:solidFill>
                  <a:schemeClr val="tx1">
                    <a:lumMod val="85000"/>
                    <a:lumOff val="15000"/>
                  </a:schemeClr>
                </a:solidFill>
              </a:rPr>
              <a:t>13 Stages of Healing</a:t>
            </a:r>
          </a:p>
        </p:txBody>
      </p:sp>
      <p:pic>
        <p:nvPicPr>
          <p:cNvPr id="5" name="Picture 4" descr="Scan of a human brain in a neurology clinic">
            <a:extLst>
              <a:ext uri="{FF2B5EF4-FFF2-40B4-BE49-F238E27FC236}">
                <a16:creationId xmlns:a16="http://schemas.microsoft.com/office/drawing/2014/main" id="{1151448E-03A7-DBF2-D5B9-A832DE7A7E8D}"/>
              </a:ext>
            </a:extLst>
          </p:cNvPr>
          <p:cNvPicPr>
            <a:picLocks noChangeAspect="1"/>
          </p:cNvPicPr>
          <p:nvPr/>
        </p:nvPicPr>
        <p:blipFill rotWithShape="1">
          <a:blip r:embed="rId3"/>
          <a:srcRect l="33333"/>
          <a:stretch/>
        </p:blipFill>
        <p:spPr>
          <a:xfrm>
            <a:off x="1" y="10"/>
            <a:ext cx="6096000" cy="6857990"/>
          </a:xfrm>
          <a:prstGeom prst="rect">
            <a:avLst/>
          </a:prstGeom>
        </p:spPr>
      </p:pic>
      <p:cxnSp>
        <p:nvCxnSpPr>
          <p:cNvPr id="17" name="Straight Connector 16">
            <a:extLst>
              <a:ext uri="{FF2B5EF4-FFF2-40B4-BE49-F238E27FC236}">
                <a16:creationId xmlns:a16="http://schemas.microsoft.com/office/drawing/2014/main" id="{D28A9C89-B313-458F-9C85-515930A51A9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805053" y="4343400"/>
            <a:ext cx="438912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921138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Plant growing in a concrete crack">
            <a:extLst>
              <a:ext uri="{FF2B5EF4-FFF2-40B4-BE49-F238E27FC236}">
                <a16:creationId xmlns:a16="http://schemas.microsoft.com/office/drawing/2014/main" id="{FB023BB1-4A1B-073C-963B-99ECB2270E28}"/>
              </a:ext>
            </a:extLst>
          </p:cNvPr>
          <p:cNvPicPr>
            <a:picLocks noChangeAspect="1"/>
          </p:cNvPicPr>
          <p:nvPr/>
        </p:nvPicPr>
        <p:blipFill rotWithShape="1">
          <a:blip r:embed="rId3">
            <a:alphaModFix amt="35000"/>
          </a:blip>
          <a:srcRect t="15730"/>
          <a:stretch/>
        </p:blipFill>
        <p:spPr>
          <a:xfrm>
            <a:off x="20" y="10"/>
            <a:ext cx="12191980" cy="6857990"/>
          </a:xfrm>
          <a:prstGeom prst="rect">
            <a:avLst/>
          </a:prstGeom>
        </p:spPr>
      </p:pic>
      <p:cxnSp>
        <p:nvCxnSpPr>
          <p:cNvPr id="18" name="Straight Connector 17">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0855BFE-EC90-F0C9-A03D-30009832DCCE}"/>
              </a:ext>
            </a:extLst>
          </p:cNvPr>
          <p:cNvSpPr>
            <a:spLocks noGrp="1"/>
          </p:cNvSpPr>
          <p:nvPr>
            <p:ph type="title"/>
          </p:nvPr>
        </p:nvSpPr>
        <p:spPr>
          <a:xfrm>
            <a:off x="1097280" y="286603"/>
            <a:ext cx="10058400" cy="1450757"/>
          </a:xfrm>
        </p:spPr>
        <p:txBody>
          <a:bodyPr>
            <a:normAutofit/>
          </a:bodyPr>
          <a:lstStyle/>
          <a:p>
            <a:r>
              <a:rPr lang="en-US">
                <a:solidFill>
                  <a:schemeClr val="tx1"/>
                </a:solidFill>
              </a:rPr>
              <a:t>Healing</a:t>
            </a:r>
          </a:p>
        </p:txBody>
      </p:sp>
      <p:sp>
        <p:nvSpPr>
          <p:cNvPr id="3" name="Content Placeholder 2">
            <a:extLst>
              <a:ext uri="{FF2B5EF4-FFF2-40B4-BE49-F238E27FC236}">
                <a16:creationId xmlns:a16="http://schemas.microsoft.com/office/drawing/2014/main" id="{635A6BEF-8AF5-77D4-FE8C-568A2A6FB553}"/>
              </a:ext>
            </a:extLst>
          </p:cNvPr>
          <p:cNvSpPr>
            <a:spLocks noGrp="1"/>
          </p:cNvSpPr>
          <p:nvPr>
            <p:ph idx="1"/>
          </p:nvPr>
        </p:nvSpPr>
        <p:spPr>
          <a:xfrm>
            <a:off x="1097280" y="1845734"/>
            <a:ext cx="10866120" cy="4422096"/>
          </a:xfrm>
        </p:spPr>
        <p:txBody>
          <a:bodyPr>
            <a:noAutofit/>
          </a:bodyPr>
          <a:lstStyle/>
          <a:p>
            <a:pPr>
              <a:buFont typeface="+mj-lt"/>
              <a:buAutoNum type="arabicPeriod"/>
            </a:pPr>
            <a:r>
              <a:rPr lang="en-US" b="1" dirty="0">
                <a:solidFill>
                  <a:schemeClr val="tx1"/>
                </a:solidFill>
              </a:rPr>
              <a:t>The decision to heal. </a:t>
            </a:r>
            <a:r>
              <a:rPr lang="en-US" dirty="0">
                <a:solidFill>
                  <a:schemeClr val="tx1"/>
                </a:solidFill>
              </a:rPr>
              <a:t>A person must be ready and willing to make changes to begin the healing process. This step frequently starts when you realize that the effects of the sexual abuse you suffered as a child are having a significant impact on your life.</a:t>
            </a:r>
          </a:p>
          <a:p>
            <a:pPr>
              <a:buFont typeface="+mj-lt"/>
              <a:buAutoNum type="arabicPeriod"/>
            </a:pPr>
            <a:r>
              <a:rPr lang="en-US" b="1" dirty="0">
                <a:solidFill>
                  <a:schemeClr val="tx1"/>
                </a:solidFill>
              </a:rPr>
              <a:t>The emergency stage. </a:t>
            </a:r>
            <a:r>
              <a:rPr lang="en-US" dirty="0">
                <a:solidFill>
                  <a:schemeClr val="tx1"/>
                </a:solidFill>
              </a:rPr>
              <a:t>In this stage, you begin to deal with memories and feelings that have long been suppressed. You may experience a rush of emotions and, at times, physical pain.</a:t>
            </a:r>
          </a:p>
          <a:p>
            <a:pPr>
              <a:buFont typeface="+mj-lt"/>
              <a:buAutoNum type="arabicPeriod"/>
            </a:pPr>
            <a:r>
              <a:rPr lang="en-US" b="1" dirty="0">
                <a:solidFill>
                  <a:schemeClr val="tx1"/>
                </a:solidFill>
              </a:rPr>
              <a:t>Remembering the abuse. </a:t>
            </a:r>
            <a:r>
              <a:rPr lang="en-US" dirty="0">
                <a:solidFill>
                  <a:schemeClr val="tx1"/>
                </a:solidFill>
              </a:rPr>
              <a:t>This stage can be harrowing as you regain memories and feelings about your abuse. You begin to understand the many ways sexual abuse has impacted your life.</a:t>
            </a:r>
          </a:p>
          <a:p>
            <a:pPr>
              <a:buFont typeface="+mj-lt"/>
              <a:buAutoNum type="arabicPeriod"/>
            </a:pPr>
            <a:r>
              <a:rPr lang="en-US" b="1" dirty="0">
                <a:solidFill>
                  <a:schemeClr val="tx1"/>
                </a:solidFill>
              </a:rPr>
              <a:t>Acknowledging it happened. </a:t>
            </a:r>
            <a:r>
              <a:rPr lang="en-US" dirty="0">
                <a:solidFill>
                  <a:schemeClr val="tx1"/>
                </a:solidFill>
              </a:rPr>
              <a:t>Facing the fact that you were sexually abused as a child follows remembering your abuse. Moving out of denial and into the truth is a powerful step for many survivors.</a:t>
            </a:r>
          </a:p>
          <a:p>
            <a:pPr>
              <a:buFont typeface="+mj-lt"/>
              <a:buAutoNum type="arabicPeriod"/>
            </a:pPr>
            <a:r>
              <a:rPr lang="en-US" b="1" dirty="0">
                <a:solidFill>
                  <a:schemeClr val="tx1"/>
                </a:solidFill>
              </a:rPr>
              <a:t>Breaking the silence. </a:t>
            </a:r>
            <a:r>
              <a:rPr lang="en-US" dirty="0">
                <a:solidFill>
                  <a:schemeClr val="tx1"/>
                </a:solidFill>
              </a:rPr>
              <a:t>Speaking out about your abuse can be very healing. Sharing your story with someone who genuinely cares for you can be difficult but can help you begin to feel your strength, resilience, and courage. Sometimes revealing the truth needs to be done in a less direct approach, such as writing or art.</a:t>
            </a:r>
          </a:p>
          <a:p>
            <a:endParaRPr lang="en-US" dirty="0">
              <a:solidFill>
                <a:schemeClr val="tx1"/>
              </a:solidFill>
            </a:endParaRPr>
          </a:p>
        </p:txBody>
      </p:sp>
      <p:sp>
        <p:nvSpPr>
          <p:cNvPr id="20" name="Rectangle 19">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57175699"/>
      </p:ext>
    </p:extLst>
  </p:cSld>
  <p:clrMapOvr>
    <a:overrideClrMapping bg1="dk1" tx1="lt1" bg2="dk2" tx2="lt2" accent1="accent1" accent2="accent2" accent3="accent3" accent4="accent4" accent5="accent5" accent6="accent6" hlink="hlink" folHlink="folHlink"/>
  </p:clrMapOvr>
</p:sld>
</file>

<file path=ppt/slides/slide55.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15" name="Picture 4" descr="Plant growing in a concrete crack">
            <a:extLst>
              <a:ext uri="{FF2B5EF4-FFF2-40B4-BE49-F238E27FC236}">
                <a16:creationId xmlns:a16="http://schemas.microsoft.com/office/drawing/2014/main" id="{E24C38FC-6596-CD06-E62F-FAD6A71917C2}"/>
              </a:ext>
            </a:extLst>
          </p:cNvPr>
          <p:cNvPicPr>
            <a:picLocks noChangeAspect="1"/>
          </p:cNvPicPr>
          <p:nvPr/>
        </p:nvPicPr>
        <p:blipFill rotWithShape="1">
          <a:blip r:embed="rId3">
            <a:alphaModFix amt="35000"/>
          </a:blip>
          <a:srcRect t="15730"/>
          <a:stretch/>
        </p:blipFill>
        <p:spPr>
          <a:xfrm>
            <a:off x="20" y="10"/>
            <a:ext cx="12191980" cy="6857990"/>
          </a:xfrm>
          <a:prstGeom prst="rect">
            <a:avLst/>
          </a:prstGeom>
        </p:spPr>
      </p:pic>
      <p:cxnSp>
        <p:nvCxnSpPr>
          <p:cNvPr id="16" name="Straight Connector 8">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0855BFE-EC90-F0C9-A03D-30009832DCCE}"/>
              </a:ext>
            </a:extLst>
          </p:cNvPr>
          <p:cNvSpPr>
            <a:spLocks noGrp="1"/>
          </p:cNvSpPr>
          <p:nvPr>
            <p:ph type="title"/>
          </p:nvPr>
        </p:nvSpPr>
        <p:spPr>
          <a:xfrm>
            <a:off x="1097280" y="286603"/>
            <a:ext cx="10058400" cy="1450757"/>
          </a:xfrm>
        </p:spPr>
        <p:txBody>
          <a:bodyPr>
            <a:normAutofit/>
          </a:bodyPr>
          <a:lstStyle/>
          <a:p>
            <a:r>
              <a:rPr lang="en-US">
                <a:solidFill>
                  <a:schemeClr val="tx1"/>
                </a:solidFill>
              </a:rPr>
              <a:t>Understanding</a:t>
            </a:r>
          </a:p>
        </p:txBody>
      </p:sp>
      <p:sp>
        <p:nvSpPr>
          <p:cNvPr id="3" name="Content Placeholder 2">
            <a:extLst>
              <a:ext uri="{FF2B5EF4-FFF2-40B4-BE49-F238E27FC236}">
                <a16:creationId xmlns:a16="http://schemas.microsoft.com/office/drawing/2014/main" id="{635A6BEF-8AF5-77D4-FE8C-568A2A6FB553}"/>
              </a:ext>
            </a:extLst>
          </p:cNvPr>
          <p:cNvSpPr>
            <a:spLocks noGrp="1"/>
          </p:cNvSpPr>
          <p:nvPr>
            <p:ph idx="1"/>
          </p:nvPr>
        </p:nvSpPr>
        <p:spPr>
          <a:xfrm>
            <a:off x="1097280" y="1845734"/>
            <a:ext cx="10058400" cy="4023360"/>
          </a:xfrm>
        </p:spPr>
        <p:txBody>
          <a:bodyPr>
            <a:normAutofit lnSpcReduction="10000"/>
          </a:bodyPr>
          <a:lstStyle/>
          <a:p>
            <a:pPr>
              <a:buFont typeface="+mj-lt"/>
              <a:buAutoNum type="arabicPeriod" startAt="6"/>
            </a:pPr>
            <a:r>
              <a:rPr lang="en-US" sz="2200" b="1" dirty="0">
                <a:solidFill>
                  <a:schemeClr val="tx1"/>
                </a:solidFill>
              </a:rPr>
              <a:t>Understanding that it wasn’t your fault.</a:t>
            </a:r>
            <a:r>
              <a:rPr lang="en-US" sz="2200" dirty="0">
                <a:solidFill>
                  <a:schemeClr val="tx1"/>
                </a:solidFill>
              </a:rPr>
              <a:t> It’s not uncommon for children to believe that the abuse was their fault. Part of the process for an adult survivor is learning to give the responsibility back to your abuser.</a:t>
            </a:r>
          </a:p>
          <a:p>
            <a:pPr>
              <a:buFont typeface="+mj-lt"/>
              <a:buAutoNum type="arabicPeriod" startAt="6"/>
            </a:pPr>
            <a:r>
              <a:rPr lang="en-US" sz="2200" b="1" dirty="0">
                <a:solidFill>
                  <a:schemeClr val="tx1"/>
                </a:solidFill>
              </a:rPr>
              <a:t>Understanding the child victim. </a:t>
            </a:r>
            <a:r>
              <a:rPr lang="en-US" sz="2200" dirty="0">
                <a:solidFill>
                  <a:schemeClr val="tx1"/>
                </a:solidFill>
              </a:rPr>
              <a:t>Allowing yourself to have empathy and compassion for your “inner child” is a stage that will enable you to begin to feel a connection with them. You can care for your inner child and protect them.</a:t>
            </a:r>
          </a:p>
          <a:p>
            <a:pPr>
              <a:buFont typeface="+mj-lt"/>
              <a:buAutoNum type="arabicPeriod" startAt="6"/>
            </a:pPr>
            <a:r>
              <a:rPr lang="en-US" sz="2200" b="1" dirty="0">
                <a:solidFill>
                  <a:schemeClr val="tx1"/>
                </a:solidFill>
              </a:rPr>
              <a:t>Grieving the abuse. </a:t>
            </a:r>
            <a:r>
              <a:rPr lang="en-US" sz="2200" dirty="0">
                <a:solidFill>
                  <a:schemeClr val="tx1"/>
                </a:solidFill>
              </a:rPr>
              <a:t>As an adult survivor of sexual abuse, you have a lot to grieve. Grieving provides a way for you to honor your pain, release the hurt, and live more fully in the present without being stuck in the past.</a:t>
            </a:r>
          </a:p>
          <a:p>
            <a:pPr>
              <a:buFont typeface="+mj-lt"/>
              <a:buAutoNum type="arabicPeriod" startAt="6"/>
            </a:pPr>
            <a:r>
              <a:rPr lang="en-US" sz="2200" b="1" dirty="0">
                <a:solidFill>
                  <a:schemeClr val="tx1"/>
                </a:solidFill>
              </a:rPr>
              <a:t>Anger. </a:t>
            </a:r>
            <a:r>
              <a:rPr lang="en-US" sz="2200" dirty="0">
                <a:solidFill>
                  <a:schemeClr val="tx1"/>
                </a:solidFill>
              </a:rPr>
              <a:t>This stage is an opportunity to use your anger as a catalyst to move through your pain, hurt, and despair. It’s an important step to release the anger you’ve turned inward.</a:t>
            </a:r>
          </a:p>
          <a:p>
            <a:endParaRPr lang="en-US" dirty="0">
              <a:solidFill>
                <a:schemeClr val="tx1"/>
              </a:solidFill>
            </a:endParaRPr>
          </a:p>
        </p:txBody>
      </p:sp>
      <p:sp>
        <p:nvSpPr>
          <p:cNvPr id="17" name="Rectangle 10">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2">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411106164"/>
      </p:ext>
    </p:extLst>
  </p:cSld>
  <p:clrMapOvr>
    <a:overrideClrMapping bg1="dk1" tx1="lt1" bg2="dk2" tx2="lt2" accent1="accent1" accent2="accent2" accent3="accent3" accent4="accent4" accent5="accent5" accent6="accent6" hlink="hlink" folHlink="folHlink"/>
  </p:clrMapOvr>
</p:sld>
</file>

<file path=ppt/slides/slide56.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6000"/>
                <a:shade val="99000"/>
                <a:satMod val="140000"/>
              </a:schemeClr>
            </a:gs>
            <a:gs pos="65000">
              <a:schemeClr val="bg1">
                <a:tint val="100000"/>
                <a:shade val="80000"/>
                <a:satMod val="130000"/>
              </a:schemeClr>
            </a:gs>
            <a:gs pos="100000">
              <a:schemeClr val="bg1">
                <a:tint val="100000"/>
                <a:shade val="48000"/>
                <a:satMod val="120000"/>
              </a:schemeClr>
            </a:gs>
          </a:gsLst>
          <a:lin ang="16200000" scaled="0"/>
        </a:gradFill>
        <a:effectLst/>
      </p:bgPr>
    </p:bg>
    <p:spTree>
      <p:nvGrpSpPr>
        <p:cNvPr id="1" name=""/>
        <p:cNvGrpSpPr/>
        <p:nvPr/>
      </p:nvGrpSpPr>
      <p:grpSpPr>
        <a:xfrm>
          <a:off x="0" y="0"/>
          <a:ext cx="0" cy="0"/>
          <a:chOff x="0" y="0"/>
          <a:chExt cx="0" cy="0"/>
        </a:xfrm>
      </p:grpSpPr>
      <p:pic>
        <p:nvPicPr>
          <p:cNvPr id="5" name="Picture 4" descr="Plant growing in a concrete crack">
            <a:extLst>
              <a:ext uri="{FF2B5EF4-FFF2-40B4-BE49-F238E27FC236}">
                <a16:creationId xmlns:a16="http://schemas.microsoft.com/office/drawing/2014/main" id="{3AC0569C-326C-6D00-6C19-B8898DB9DB40}"/>
              </a:ext>
            </a:extLst>
          </p:cNvPr>
          <p:cNvPicPr>
            <a:picLocks noChangeAspect="1"/>
          </p:cNvPicPr>
          <p:nvPr/>
        </p:nvPicPr>
        <p:blipFill rotWithShape="1">
          <a:blip r:embed="rId3">
            <a:alphaModFix amt="35000"/>
          </a:blip>
          <a:srcRect t="15730"/>
          <a:stretch/>
        </p:blipFill>
        <p:spPr>
          <a:xfrm>
            <a:off x="20" y="10"/>
            <a:ext cx="12191980" cy="6857990"/>
          </a:xfrm>
          <a:prstGeom prst="rect">
            <a:avLst/>
          </a:prstGeom>
        </p:spPr>
      </p:pic>
      <p:cxnSp>
        <p:nvCxnSpPr>
          <p:cNvPr id="18" name="Straight Connector 17">
            <a:extLst>
              <a:ext uri="{FF2B5EF4-FFF2-40B4-BE49-F238E27FC236}">
                <a16:creationId xmlns:a16="http://schemas.microsoft.com/office/drawing/2014/main" id="{83477320-2176-43A7-964D-F98AFECB20F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93532" y="1737845"/>
            <a:ext cx="9966960"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A0855BFE-EC90-F0C9-A03D-30009832DCCE}"/>
              </a:ext>
            </a:extLst>
          </p:cNvPr>
          <p:cNvSpPr>
            <a:spLocks noGrp="1"/>
          </p:cNvSpPr>
          <p:nvPr>
            <p:ph type="title"/>
          </p:nvPr>
        </p:nvSpPr>
        <p:spPr>
          <a:xfrm>
            <a:off x="1097280" y="286603"/>
            <a:ext cx="10058400" cy="1450757"/>
          </a:xfrm>
        </p:spPr>
        <p:txBody>
          <a:bodyPr>
            <a:normAutofit/>
          </a:bodyPr>
          <a:lstStyle/>
          <a:p>
            <a:r>
              <a:rPr lang="en-US">
                <a:solidFill>
                  <a:schemeClr val="tx1"/>
                </a:solidFill>
              </a:rPr>
              <a:t>Resolution</a:t>
            </a:r>
          </a:p>
        </p:txBody>
      </p:sp>
      <p:sp>
        <p:nvSpPr>
          <p:cNvPr id="3" name="Content Placeholder 2">
            <a:extLst>
              <a:ext uri="{FF2B5EF4-FFF2-40B4-BE49-F238E27FC236}">
                <a16:creationId xmlns:a16="http://schemas.microsoft.com/office/drawing/2014/main" id="{635A6BEF-8AF5-77D4-FE8C-568A2A6FB553}"/>
              </a:ext>
            </a:extLst>
          </p:cNvPr>
          <p:cNvSpPr>
            <a:spLocks noGrp="1"/>
          </p:cNvSpPr>
          <p:nvPr>
            <p:ph idx="1"/>
          </p:nvPr>
        </p:nvSpPr>
        <p:spPr>
          <a:xfrm>
            <a:off x="1097280" y="1845734"/>
            <a:ext cx="10058400" cy="4023360"/>
          </a:xfrm>
        </p:spPr>
        <p:txBody>
          <a:bodyPr>
            <a:normAutofit lnSpcReduction="10000"/>
          </a:bodyPr>
          <a:lstStyle/>
          <a:p>
            <a:pPr>
              <a:buFont typeface="+mj-lt"/>
              <a:buAutoNum type="arabicPeriod" startAt="10"/>
            </a:pPr>
            <a:r>
              <a:rPr lang="en-US" sz="2200" b="1" dirty="0">
                <a:solidFill>
                  <a:schemeClr val="tx1"/>
                </a:solidFill>
              </a:rPr>
              <a:t>Disclosure and truth-telling. </a:t>
            </a:r>
            <a:r>
              <a:rPr lang="en-US" sz="2200" dirty="0">
                <a:solidFill>
                  <a:schemeClr val="tx1"/>
                </a:solidFill>
              </a:rPr>
              <a:t>Confronting your abuser and talking about your abuse with them can be empowering, but this stage is not for everyone. It is essential to get proper support, healing, and consultation before taking this step if you decide to take that step.</a:t>
            </a:r>
          </a:p>
          <a:p>
            <a:pPr>
              <a:buFont typeface="+mj-lt"/>
              <a:buAutoNum type="arabicPeriod" startAt="10"/>
            </a:pPr>
            <a:r>
              <a:rPr lang="en-US" sz="2200" b="1" dirty="0">
                <a:solidFill>
                  <a:schemeClr val="tx1"/>
                </a:solidFill>
              </a:rPr>
              <a:t>Forgiveness. </a:t>
            </a:r>
            <a:r>
              <a:rPr lang="en-US" sz="2200" dirty="0">
                <a:solidFill>
                  <a:schemeClr val="tx1"/>
                </a:solidFill>
              </a:rPr>
              <a:t>Forgiving yourself releases you from self-blame, shame, and humiliation. Some people find it freeing to forgive their abuser, but this usually comes after a long, committed healing process.</a:t>
            </a:r>
          </a:p>
          <a:p>
            <a:pPr>
              <a:buFont typeface="+mj-lt"/>
              <a:buAutoNum type="arabicPeriod" startAt="10"/>
            </a:pPr>
            <a:r>
              <a:rPr lang="en-US" sz="2200" b="1" dirty="0">
                <a:solidFill>
                  <a:schemeClr val="tx1"/>
                </a:solidFill>
              </a:rPr>
              <a:t>Spirituality. </a:t>
            </a:r>
            <a:r>
              <a:rPr lang="en-US" sz="2200" dirty="0">
                <a:solidFill>
                  <a:schemeClr val="tx1"/>
                </a:solidFill>
              </a:rPr>
              <a:t>Many people find that the healing process requires more significant strength and support sources, leading them to pursue their spirituality.</a:t>
            </a:r>
          </a:p>
          <a:p>
            <a:pPr>
              <a:buFont typeface="+mj-lt"/>
              <a:buAutoNum type="arabicPeriod" startAt="10"/>
            </a:pPr>
            <a:r>
              <a:rPr lang="en-US" sz="2200" b="1" dirty="0">
                <a:solidFill>
                  <a:schemeClr val="tx1"/>
                </a:solidFill>
              </a:rPr>
              <a:t>Resolution. </a:t>
            </a:r>
            <a:r>
              <a:rPr lang="en-US" sz="2200" dirty="0">
                <a:solidFill>
                  <a:schemeClr val="tx1"/>
                </a:solidFill>
              </a:rPr>
              <a:t>As you continue to work through the stages, you will experience more awareness, integration, and compassion. You will gain the ability to move toward a better future.</a:t>
            </a:r>
          </a:p>
          <a:p>
            <a:endParaRPr lang="en-US" dirty="0">
              <a:solidFill>
                <a:schemeClr val="tx1"/>
              </a:solidFill>
            </a:endParaRPr>
          </a:p>
        </p:txBody>
      </p:sp>
      <p:sp>
        <p:nvSpPr>
          <p:cNvPr id="20" name="Rectangle 19">
            <a:extLst>
              <a:ext uri="{FF2B5EF4-FFF2-40B4-BE49-F238E27FC236}">
                <a16:creationId xmlns:a16="http://schemas.microsoft.com/office/drawing/2014/main" id="{F0023454-C8F8-4D6E-8537-CCFD0CA394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7E074050-0E37-4F72-95BE-2439FAD04B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066352330"/>
      </p:ext>
    </p:extLst>
  </p:cSld>
  <p:clrMapOvr>
    <a:overrideClrMapping bg1="dk1" tx1="lt1" bg2="dk2" tx2="lt2" accent1="accent1" accent2="accent2" accent3="accent3" accent4="accent4" accent5="accent5" accent6="accent6" hlink="hlink" folHlink="folHlink"/>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C135F9-6D79-56CD-949F-D7A0FDF60971}"/>
              </a:ext>
            </a:extLst>
          </p:cNvPr>
          <p:cNvSpPr>
            <a:spLocks noGrp="1"/>
          </p:cNvSpPr>
          <p:nvPr>
            <p:ph type="title"/>
          </p:nvPr>
        </p:nvSpPr>
        <p:spPr/>
        <p:txBody>
          <a:bodyPr/>
          <a:lstStyle/>
          <a:p>
            <a:r>
              <a:rPr lang="en-US" dirty="0"/>
              <a:t>With Treatment, There is Hope</a:t>
            </a:r>
          </a:p>
        </p:txBody>
      </p:sp>
      <p:pic>
        <p:nvPicPr>
          <p:cNvPr id="4" name="Online Media 3" title="Healing is Possible After Sexual Abuse and Trauma | Holly Perreault | TEDxStormontStudio">
            <a:hlinkClick r:id="" action="ppaction://media"/>
            <a:extLst>
              <a:ext uri="{FF2B5EF4-FFF2-40B4-BE49-F238E27FC236}">
                <a16:creationId xmlns:a16="http://schemas.microsoft.com/office/drawing/2014/main" id="{5E008BC6-9B65-0651-1317-2CC446A9DFCF}"/>
              </a:ext>
            </a:extLst>
          </p:cNvPr>
          <p:cNvPicPr>
            <a:picLocks noGrp="1" noRot="1" noChangeAspect="1"/>
          </p:cNvPicPr>
          <p:nvPr>
            <p:ph idx="1"/>
            <a:videoFile r:link="rId1"/>
          </p:nvPr>
        </p:nvPicPr>
        <p:blipFill>
          <a:blip r:embed="rId4"/>
          <a:stretch>
            <a:fillRect/>
          </a:stretch>
        </p:blipFill>
        <p:spPr>
          <a:xfrm>
            <a:off x="2007931" y="1718310"/>
            <a:ext cx="8237098" cy="4653915"/>
          </a:xfrm>
          <a:prstGeom prst="rect">
            <a:avLst/>
          </a:prstGeom>
        </p:spPr>
      </p:pic>
    </p:spTree>
    <p:extLst>
      <p:ext uri="{BB962C8B-B14F-4D97-AF65-F5344CB8AC3E}">
        <p14:creationId xmlns:p14="http://schemas.microsoft.com/office/powerpoint/2010/main" val="191867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0953CA55-8C49-5545-4913-814D1BE00B32}"/>
              </a:ext>
            </a:extLst>
          </p:cNvPr>
          <p:cNvSpPr>
            <a:spLocks noGrp="1"/>
          </p:cNvSpPr>
          <p:nvPr>
            <p:ph type="title"/>
          </p:nvPr>
        </p:nvSpPr>
        <p:spPr>
          <a:xfrm>
            <a:off x="492370" y="516835"/>
            <a:ext cx="3084844" cy="5772840"/>
          </a:xfrm>
        </p:spPr>
        <p:txBody>
          <a:bodyPr anchor="ctr">
            <a:normAutofit/>
          </a:bodyPr>
          <a:lstStyle/>
          <a:p>
            <a:r>
              <a:rPr lang="en-US" sz="6000" dirty="0">
                <a:solidFill>
                  <a:srgbClr val="FFFFFF"/>
                </a:solidFill>
              </a:rPr>
              <a:t>Give Children a Voice, and a Choice</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7A0C82C9-CFA8-1CA4-EDA7-9010B8F69736}"/>
              </a:ext>
            </a:extLst>
          </p:cNvPr>
          <p:cNvGraphicFramePr>
            <a:graphicFrameLocks noGrp="1"/>
          </p:cNvGraphicFramePr>
          <p:nvPr>
            <p:ph idx="1"/>
            <p:extLst>
              <p:ext uri="{D42A27DB-BD31-4B8C-83A1-F6EECF244321}">
                <p14:modId xmlns:p14="http://schemas.microsoft.com/office/powerpoint/2010/main" val="1923972075"/>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786779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ACF60-FE2C-5C6D-1ACE-A5DBAB8CF2D1}"/>
              </a:ext>
            </a:extLst>
          </p:cNvPr>
          <p:cNvSpPr>
            <a:spLocks noGrp="1"/>
          </p:cNvSpPr>
          <p:nvPr>
            <p:ph type="title"/>
          </p:nvPr>
        </p:nvSpPr>
        <p:spPr>
          <a:xfrm>
            <a:off x="1097280" y="286603"/>
            <a:ext cx="10058400" cy="1450757"/>
          </a:xfrm>
        </p:spPr>
        <p:txBody>
          <a:bodyPr>
            <a:normAutofit/>
          </a:bodyPr>
          <a:lstStyle/>
          <a:p>
            <a:r>
              <a:rPr lang="en-US" dirty="0"/>
              <a:t>Final Thoughts</a:t>
            </a:r>
          </a:p>
        </p:txBody>
      </p:sp>
      <p:graphicFrame>
        <p:nvGraphicFramePr>
          <p:cNvPr id="15" name="Content Placeholder 2">
            <a:extLst>
              <a:ext uri="{FF2B5EF4-FFF2-40B4-BE49-F238E27FC236}">
                <a16:creationId xmlns:a16="http://schemas.microsoft.com/office/drawing/2014/main" id="{FBF283F2-3D6C-7667-428F-7B74D03D58BF}"/>
              </a:ext>
            </a:extLst>
          </p:cNvPr>
          <p:cNvGraphicFramePr>
            <a:graphicFrameLocks noGrp="1"/>
          </p:cNvGraphicFramePr>
          <p:nvPr>
            <p:ph idx="1"/>
            <p:extLst>
              <p:ext uri="{D42A27DB-BD31-4B8C-83A1-F6EECF244321}">
                <p14:modId xmlns:p14="http://schemas.microsoft.com/office/powerpoint/2010/main" val="1546380109"/>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617974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83529AFD-5A84-4419-9390-0E9584F35DC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6315" cy="6858000"/>
          </a:xfrm>
          <a:prstGeom prst="rect">
            <a:avLst/>
          </a:prstGeom>
          <a:ln>
            <a:noFill/>
          </a:ln>
        </p:spPr>
        <p:style>
          <a:lnRef idx="2">
            <a:schemeClr val="accent6">
              <a:shade val="50000"/>
            </a:schemeClr>
          </a:lnRef>
          <a:fillRef idx="1001">
            <a:schemeClr val="lt1"/>
          </a:fillRef>
          <a:effectRef idx="0">
            <a:schemeClr val="accent6"/>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1FFD9C4-5E6D-4E44-8CCD-24EF7B6FF1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a:extLst>
              <a:ext uri="{FF2B5EF4-FFF2-40B4-BE49-F238E27FC236}">
                <a16:creationId xmlns:a16="http://schemas.microsoft.com/office/drawing/2014/main" id="{880C4E6C-35C7-7EF1-8549-C30153DBDB74}"/>
              </a:ext>
            </a:extLst>
          </p:cNvPr>
          <p:cNvSpPr>
            <a:spLocks noGrp="1"/>
          </p:cNvSpPr>
          <p:nvPr>
            <p:ph type="title"/>
          </p:nvPr>
        </p:nvSpPr>
        <p:spPr>
          <a:xfrm>
            <a:off x="492370" y="516835"/>
            <a:ext cx="3084844" cy="5772840"/>
          </a:xfrm>
        </p:spPr>
        <p:txBody>
          <a:bodyPr anchor="ctr">
            <a:normAutofit/>
          </a:bodyPr>
          <a:lstStyle/>
          <a:p>
            <a:r>
              <a:rPr lang="en-US" sz="3600">
                <a:solidFill>
                  <a:srgbClr val="FFFFFF"/>
                </a:solidFill>
              </a:rPr>
              <a:t>Why Every </a:t>
            </a:r>
            <a:r>
              <a:rPr lang="en-US" sz="3600" strike="sngStrike">
                <a:solidFill>
                  <a:srgbClr val="FFFFFF"/>
                </a:solidFill>
              </a:rPr>
              <a:t>Foster</a:t>
            </a:r>
            <a:r>
              <a:rPr lang="en-US" sz="3600">
                <a:solidFill>
                  <a:srgbClr val="FFFFFF"/>
                </a:solidFill>
              </a:rPr>
              <a:t> Parent Needs Sexual Abuse Training</a:t>
            </a:r>
          </a:p>
        </p:txBody>
      </p:sp>
      <p:sp>
        <p:nvSpPr>
          <p:cNvPr id="13" name="Rectangle 12">
            <a:extLst>
              <a:ext uri="{FF2B5EF4-FFF2-40B4-BE49-F238E27FC236}">
                <a16:creationId xmlns:a16="http://schemas.microsoft.com/office/drawing/2014/main" id="{6B3B2DB5-1B01-4A7A-B79B-E180757E61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aphicFrame>
        <p:nvGraphicFramePr>
          <p:cNvPr id="5" name="Content Placeholder 2">
            <a:extLst>
              <a:ext uri="{FF2B5EF4-FFF2-40B4-BE49-F238E27FC236}">
                <a16:creationId xmlns:a16="http://schemas.microsoft.com/office/drawing/2014/main" id="{AE5166D2-427E-8385-D2BB-C9277EEAC29C}"/>
              </a:ext>
            </a:extLst>
          </p:cNvPr>
          <p:cNvGraphicFramePr>
            <a:graphicFrameLocks noGrp="1"/>
          </p:cNvGraphicFramePr>
          <p:nvPr>
            <p:ph idx="1"/>
            <p:extLst>
              <p:ext uri="{D42A27DB-BD31-4B8C-83A1-F6EECF244321}">
                <p14:modId xmlns:p14="http://schemas.microsoft.com/office/powerpoint/2010/main" val="1979994432"/>
              </p:ext>
            </p:extLst>
          </p:nvPr>
        </p:nvGraphicFramePr>
        <p:xfrm>
          <a:off x="4741863" y="639763"/>
          <a:ext cx="6797675" cy="56499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1880818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4E6C-35C7-7EF1-8549-C30153DBDB74}"/>
              </a:ext>
            </a:extLst>
          </p:cNvPr>
          <p:cNvSpPr>
            <a:spLocks noGrp="1"/>
          </p:cNvSpPr>
          <p:nvPr>
            <p:ph type="title"/>
          </p:nvPr>
        </p:nvSpPr>
        <p:spPr/>
        <p:txBody>
          <a:bodyPr>
            <a:normAutofit/>
          </a:bodyPr>
          <a:lstStyle/>
          <a:p>
            <a:r>
              <a:rPr lang="en-US" sz="6000" b="1" dirty="0"/>
              <a:t>References</a:t>
            </a:r>
          </a:p>
        </p:txBody>
      </p:sp>
      <p:sp>
        <p:nvSpPr>
          <p:cNvPr id="3" name="Content Placeholder 2">
            <a:extLst>
              <a:ext uri="{FF2B5EF4-FFF2-40B4-BE49-F238E27FC236}">
                <a16:creationId xmlns:a16="http://schemas.microsoft.com/office/drawing/2014/main" id="{853B789D-DAFC-F2C6-3C12-D38B8E1C2173}"/>
              </a:ext>
            </a:extLst>
          </p:cNvPr>
          <p:cNvSpPr>
            <a:spLocks noGrp="1"/>
          </p:cNvSpPr>
          <p:nvPr>
            <p:ph idx="1"/>
          </p:nvPr>
        </p:nvSpPr>
        <p:spPr>
          <a:xfrm>
            <a:off x="1097280" y="1845734"/>
            <a:ext cx="10058400" cy="4402666"/>
          </a:xfrm>
        </p:spPr>
        <p:txBody>
          <a:bodyPr>
            <a:normAutofit fontScale="85000" lnSpcReduction="20000"/>
          </a:bodyPr>
          <a:lstStyle/>
          <a:p>
            <a:r>
              <a:rPr lang="en-US" dirty="0"/>
              <a:t>American Academy of Pediatrics (2005). Sexual behaviors in children. Elk Grove, IL: American Academy of Pediatrics. Retrieved from http://www.aap.org/pubserv/PSVpreview/pages/behaviorchart</a:t>
            </a:r>
          </a:p>
          <a:p>
            <a:r>
              <a:rPr lang="en-US" dirty="0"/>
              <a:t>Arata, C. M. (2000). From child victim to adult victim: a model for predicting sexual revictimization. Child Maltreat. 5, 28–38. </a:t>
            </a:r>
            <a:r>
              <a:rPr lang="en-US" dirty="0" err="1"/>
              <a:t>doi</a:t>
            </a:r>
            <a:r>
              <a:rPr lang="en-US" dirty="0"/>
              <a:t>: 10.1077/1077559500005001004 </a:t>
            </a:r>
          </a:p>
          <a:p>
            <a:r>
              <a:rPr lang="en-US" dirty="0" err="1"/>
              <a:t>Childhelp</a:t>
            </a:r>
            <a:r>
              <a:rPr lang="en-US" dirty="0"/>
              <a:t>. (n.d.). Signs of child abuse. Retrieved from http://www.childhelp.org/signs-of-child-abuse</a:t>
            </a:r>
          </a:p>
          <a:p>
            <a:r>
              <a:rPr lang="en-US" dirty="0"/>
              <a:t>Clark, R. E., Clark, J. F., and </a:t>
            </a:r>
            <a:r>
              <a:rPr lang="en-US" dirty="0" err="1"/>
              <a:t>Adamec</a:t>
            </a:r>
            <a:r>
              <a:rPr lang="en-US" dirty="0"/>
              <a:t>, C. (2007). The encyclopedia of child abuse. New York: Facts on File. </a:t>
            </a:r>
          </a:p>
          <a:p>
            <a:r>
              <a:rPr lang="en-US" dirty="0"/>
              <a:t>Clayton, E., Jones, C., Brown, J., and Taylor, L. (2018). The </a:t>
            </a:r>
            <a:r>
              <a:rPr lang="en-US" dirty="0" err="1"/>
              <a:t>aetiology</a:t>
            </a:r>
            <a:r>
              <a:rPr lang="en-US" dirty="0"/>
              <a:t> of child sexual abuse: a critical review of the empirical evidence. Child Abuse Rev. 27, 181–197. </a:t>
            </a:r>
            <a:r>
              <a:rPr lang="en-US" dirty="0" err="1"/>
              <a:t>doi</a:t>
            </a:r>
            <a:r>
              <a:rPr lang="en-US" dirty="0"/>
              <a:t>: 10.1002/car.2517 </a:t>
            </a:r>
          </a:p>
          <a:p>
            <a:r>
              <a:rPr lang="en-US" dirty="0" err="1"/>
              <a:t>DiLillo</a:t>
            </a:r>
            <a:r>
              <a:rPr lang="en-US" dirty="0"/>
              <a:t>, D., and Long, P. J. (1999). Perceptions of couple functioning among female survivors of child sexual abuse. J. Child Sex. </a:t>
            </a:r>
            <a:r>
              <a:rPr lang="en-US" dirty="0" err="1"/>
              <a:t>Abus</a:t>
            </a:r>
            <a:r>
              <a:rPr lang="en-US" dirty="0"/>
              <a:t>. 7, 59–76. </a:t>
            </a:r>
            <a:r>
              <a:rPr lang="en-US" dirty="0" err="1"/>
              <a:t>doi</a:t>
            </a:r>
            <a:r>
              <a:rPr lang="en-US" dirty="0"/>
              <a:t>: 10.1300/J070v07n04_05 </a:t>
            </a:r>
          </a:p>
          <a:p>
            <a:r>
              <a:rPr lang="en-US" dirty="0" err="1"/>
              <a:t>Feiring</a:t>
            </a:r>
            <a:r>
              <a:rPr lang="en-US" dirty="0"/>
              <a:t>, C., Coates, D. L., and </a:t>
            </a:r>
            <a:r>
              <a:rPr lang="en-US" dirty="0" err="1"/>
              <a:t>Taska</a:t>
            </a:r>
            <a:r>
              <a:rPr lang="en-US" dirty="0"/>
              <a:t>, L. S. (2001). Ethnic status, stigmatization, support, and symptom development following sexual abuse. J. </a:t>
            </a:r>
            <a:r>
              <a:rPr lang="en-US" dirty="0" err="1"/>
              <a:t>Interpers</a:t>
            </a:r>
            <a:r>
              <a:rPr lang="en-US" dirty="0"/>
              <a:t>. Violence 16, 1307–1329. </a:t>
            </a:r>
            <a:r>
              <a:rPr lang="en-US" dirty="0" err="1"/>
              <a:t>doi</a:t>
            </a:r>
            <a:r>
              <a:rPr lang="en-US" dirty="0"/>
              <a:t>: 10.1177/088626001016012005 </a:t>
            </a:r>
          </a:p>
          <a:p>
            <a:r>
              <a:rPr lang="en-US" dirty="0" err="1"/>
              <a:t>Finkelhor</a:t>
            </a:r>
            <a:r>
              <a:rPr lang="en-US" dirty="0"/>
              <a:t>, D. (1979). Sexually victimized children. (New York: The Free Press). </a:t>
            </a:r>
          </a:p>
          <a:p>
            <a:r>
              <a:rPr lang="en-US" dirty="0" err="1"/>
              <a:t>Finkelhor</a:t>
            </a:r>
            <a:r>
              <a:rPr lang="en-US" dirty="0"/>
              <a:t>, D., and Browne, A. (1985). The traumatic impact of child sexual abuse: a conceptualization. Am. J. Orthopsychiatry 55, 530–541. </a:t>
            </a:r>
            <a:r>
              <a:rPr lang="en-US" dirty="0" err="1"/>
              <a:t>doi</a:t>
            </a:r>
            <a:r>
              <a:rPr lang="en-US" dirty="0"/>
              <a:t>: 10.1111/j.1939-0025.1985.tb02703.x </a:t>
            </a:r>
          </a:p>
          <a:p>
            <a:endParaRPr lang="en-US" dirty="0"/>
          </a:p>
        </p:txBody>
      </p:sp>
    </p:spTree>
    <p:extLst>
      <p:ext uri="{BB962C8B-B14F-4D97-AF65-F5344CB8AC3E}">
        <p14:creationId xmlns:p14="http://schemas.microsoft.com/office/powerpoint/2010/main" val="139397997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4E6C-35C7-7EF1-8549-C30153DBDB74}"/>
              </a:ext>
            </a:extLst>
          </p:cNvPr>
          <p:cNvSpPr>
            <a:spLocks noGrp="1"/>
          </p:cNvSpPr>
          <p:nvPr>
            <p:ph type="title"/>
          </p:nvPr>
        </p:nvSpPr>
        <p:spPr/>
        <p:txBody>
          <a:bodyPr>
            <a:normAutofit/>
          </a:bodyPr>
          <a:lstStyle/>
          <a:p>
            <a:r>
              <a:rPr lang="en-US" sz="6000" b="1" dirty="0"/>
              <a:t>References, cont.</a:t>
            </a:r>
          </a:p>
        </p:txBody>
      </p:sp>
      <p:sp>
        <p:nvSpPr>
          <p:cNvPr id="3" name="Content Placeholder 2">
            <a:extLst>
              <a:ext uri="{FF2B5EF4-FFF2-40B4-BE49-F238E27FC236}">
                <a16:creationId xmlns:a16="http://schemas.microsoft.com/office/drawing/2014/main" id="{853B789D-DAFC-F2C6-3C12-D38B8E1C2173}"/>
              </a:ext>
            </a:extLst>
          </p:cNvPr>
          <p:cNvSpPr>
            <a:spLocks noGrp="1"/>
          </p:cNvSpPr>
          <p:nvPr>
            <p:ph idx="1"/>
          </p:nvPr>
        </p:nvSpPr>
        <p:spPr>
          <a:xfrm>
            <a:off x="1097280" y="1845734"/>
            <a:ext cx="10058400" cy="4402666"/>
          </a:xfrm>
        </p:spPr>
        <p:txBody>
          <a:bodyPr>
            <a:normAutofit fontScale="77500" lnSpcReduction="20000"/>
          </a:bodyPr>
          <a:lstStyle/>
          <a:p>
            <a:r>
              <a:rPr lang="en-US" dirty="0"/>
              <a:t>Gray, S., and Rarick, S. (2018). Exploring gender and racial/ethnic differences in the effects of child sexual abuse. J. Child Sex. </a:t>
            </a:r>
            <a:r>
              <a:rPr lang="en-US" dirty="0" err="1"/>
              <a:t>Abus</a:t>
            </a:r>
            <a:r>
              <a:rPr lang="en-US" dirty="0"/>
              <a:t>. 27, 570–587. </a:t>
            </a:r>
            <a:r>
              <a:rPr lang="en-US" dirty="0" err="1"/>
              <a:t>doi</a:t>
            </a:r>
            <a:r>
              <a:rPr lang="en-US" dirty="0"/>
              <a:t>: 10.1080/10538712.2018.1484403 </a:t>
            </a:r>
          </a:p>
          <a:p>
            <a:r>
              <a:rPr lang="en-US" dirty="0"/>
              <a:t>Hazzard, A. (1993). Trauma-related beliefs as mediators of sexual abuse impact in adult women survivors: a pilot study. J. Child Sex. </a:t>
            </a:r>
            <a:r>
              <a:rPr lang="en-US" dirty="0" err="1"/>
              <a:t>Abus</a:t>
            </a:r>
            <a:r>
              <a:rPr lang="en-US" dirty="0"/>
              <a:t>. 2, 55–69. </a:t>
            </a:r>
            <a:r>
              <a:rPr lang="en-US" dirty="0" err="1"/>
              <a:t>doi</a:t>
            </a:r>
            <a:r>
              <a:rPr lang="en-US" dirty="0"/>
              <a:t>: 10.1300/J070v02n03_04 </a:t>
            </a:r>
          </a:p>
          <a:p>
            <a:r>
              <a:rPr lang="en-US" dirty="0"/>
              <a:t>Jones, M. C., and Furman, W. (2011). Representations of romantic relationships, romantic experience and sexual behavior in adolescence. Pers. </a:t>
            </a:r>
            <a:r>
              <a:rPr lang="en-US" dirty="0" err="1"/>
              <a:t>Relat</a:t>
            </a:r>
            <a:r>
              <a:rPr lang="en-US" dirty="0"/>
              <a:t>. 18, 144–164. </a:t>
            </a:r>
            <a:r>
              <a:rPr lang="en-US" dirty="0" err="1"/>
              <a:t>doi</a:t>
            </a:r>
            <a:r>
              <a:rPr lang="en-US" dirty="0"/>
              <a:t>: 10.1111/j.1475-6811.2010.01291.x </a:t>
            </a:r>
          </a:p>
          <a:p>
            <a:r>
              <a:rPr lang="en-US" dirty="0"/>
              <a:t>Livingston, J. A., Testa, M., and </a:t>
            </a:r>
            <a:r>
              <a:rPr lang="en-US" dirty="0" err="1"/>
              <a:t>VanZile-Tamsen</a:t>
            </a:r>
            <a:r>
              <a:rPr lang="en-US" dirty="0"/>
              <a:t>, C. (2007). The reciprocal relationship between sexual victimization and sexual assertiveness. Violence Against Women 13, 298–313. </a:t>
            </a:r>
            <a:r>
              <a:rPr lang="en-US" dirty="0" err="1"/>
              <a:t>doi</a:t>
            </a:r>
            <a:r>
              <a:rPr lang="en-US" dirty="0"/>
              <a:t>: 10.1177/1077801206297339 </a:t>
            </a:r>
          </a:p>
          <a:p>
            <a:r>
              <a:rPr lang="en-US" dirty="0" err="1"/>
              <a:t>Matorin</a:t>
            </a:r>
            <a:r>
              <a:rPr lang="en-US" dirty="0"/>
              <a:t>, A. I., and Lynn, S. J. (1998). The development of a measure of correlates of child sexual abuse: the traumatic sexualization survey. J. Trauma. Stress. 11, 261–280. </a:t>
            </a:r>
            <a:r>
              <a:rPr lang="en-US" dirty="0" err="1"/>
              <a:t>doi</a:t>
            </a:r>
            <a:r>
              <a:rPr lang="en-US" dirty="0"/>
              <a:t>: 10.1023/A:1024499019860 </a:t>
            </a:r>
          </a:p>
          <a:p>
            <a:r>
              <a:rPr lang="en-US" dirty="0"/>
              <a:t>National Children’s Alliance. (2009). National statistics. Retrieved from http://www.nationalchildrensalliance.org/index.php?s=147</a:t>
            </a:r>
          </a:p>
          <a:p>
            <a:r>
              <a:rPr lang="en-US" dirty="0"/>
              <a:t>Pereda, N., Abad, J., and </a:t>
            </a:r>
            <a:r>
              <a:rPr lang="en-US" dirty="0" err="1"/>
              <a:t>Guilera</a:t>
            </a:r>
            <a:r>
              <a:rPr lang="en-US" dirty="0"/>
              <a:t>, G. (2016). Lifetime prevalence and characteristics of child sexual victimization in a community sample of Spanish adolescents. J. Child Sex. </a:t>
            </a:r>
            <a:r>
              <a:rPr lang="en-US" dirty="0" err="1"/>
              <a:t>Abus</a:t>
            </a:r>
            <a:r>
              <a:rPr lang="en-US" dirty="0"/>
              <a:t>. 25, 142–158. </a:t>
            </a:r>
            <a:r>
              <a:rPr lang="en-US" dirty="0" err="1"/>
              <a:t>doi</a:t>
            </a:r>
            <a:r>
              <a:rPr lang="en-US" dirty="0"/>
              <a:t>: 10.1080/10538712.2016.1123791 </a:t>
            </a:r>
          </a:p>
          <a:p>
            <a:r>
              <a:rPr lang="en-US" dirty="0"/>
              <a:t>Sánchez-</a:t>
            </a:r>
            <a:r>
              <a:rPr lang="en-US" dirty="0" err="1"/>
              <a:t>Meca</a:t>
            </a:r>
            <a:r>
              <a:rPr lang="en-US" dirty="0"/>
              <a:t>, J., Rosa-</a:t>
            </a:r>
            <a:r>
              <a:rPr lang="en-US" dirty="0" err="1"/>
              <a:t>Alcázar</a:t>
            </a:r>
            <a:r>
              <a:rPr lang="en-US" dirty="0"/>
              <a:t>, A. I., and López-Soler, C. (2011). The psychological treatment of sexual abuse in children and adolescents: a meta-analysis. Int. J. Clin. Health Psychol. 11, 67–93. Available at: http://www.aepc.es/ijchp/articulos.php?coid=English&amp;id=371 </a:t>
            </a:r>
          </a:p>
          <a:p>
            <a:endParaRPr lang="en-US" dirty="0"/>
          </a:p>
        </p:txBody>
      </p:sp>
    </p:spTree>
    <p:extLst>
      <p:ext uri="{BB962C8B-B14F-4D97-AF65-F5344CB8AC3E}">
        <p14:creationId xmlns:p14="http://schemas.microsoft.com/office/powerpoint/2010/main" val="269091439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0C4E6C-35C7-7EF1-8549-C30153DBDB74}"/>
              </a:ext>
            </a:extLst>
          </p:cNvPr>
          <p:cNvSpPr>
            <a:spLocks noGrp="1"/>
          </p:cNvSpPr>
          <p:nvPr>
            <p:ph type="title"/>
          </p:nvPr>
        </p:nvSpPr>
        <p:spPr/>
        <p:txBody>
          <a:bodyPr>
            <a:normAutofit/>
          </a:bodyPr>
          <a:lstStyle/>
          <a:p>
            <a:r>
              <a:rPr lang="en-US" sz="6000" b="1" dirty="0"/>
              <a:t>References, cont.</a:t>
            </a:r>
          </a:p>
        </p:txBody>
      </p:sp>
      <p:sp>
        <p:nvSpPr>
          <p:cNvPr id="3" name="Content Placeholder 2">
            <a:extLst>
              <a:ext uri="{FF2B5EF4-FFF2-40B4-BE49-F238E27FC236}">
                <a16:creationId xmlns:a16="http://schemas.microsoft.com/office/drawing/2014/main" id="{853B789D-DAFC-F2C6-3C12-D38B8E1C2173}"/>
              </a:ext>
            </a:extLst>
          </p:cNvPr>
          <p:cNvSpPr>
            <a:spLocks noGrp="1"/>
          </p:cNvSpPr>
          <p:nvPr>
            <p:ph idx="1"/>
          </p:nvPr>
        </p:nvSpPr>
        <p:spPr>
          <a:xfrm>
            <a:off x="1097280" y="1845733"/>
            <a:ext cx="10256520" cy="4631267"/>
          </a:xfrm>
        </p:spPr>
        <p:txBody>
          <a:bodyPr>
            <a:normAutofit fontScale="55000" lnSpcReduction="20000"/>
          </a:bodyPr>
          <a:lstStyle/>
          <a:p>
            <a:r>
              <a:rPr lang="en-US" sz="2700" dirty="0" err="1"/>
              <a:t>Senn</a:t>
            </a:r>
            <a:r>
              <a:rPr lang="en-US" sz="2700" dirty="0"/>
              <a:t>, T. E., </a:t>
            </a:r>
            <a:r>
              <a:rPr lang="en-US" sz="2700" dirty="0" err="1"/>
              <a:t>Braksmajer</a:t>
            </a:r>
            <a:r>
              <a:rPr lang="en-US" sz="2700" dirty="0"/>
              <a:t>, A., Urban, M. A., </a:t>
            </a:r>
            <a:r>
              <a:rPr lang="en-US" sz="2700" dirty="0" err="1"/>
              <a:t>Coury-Doniger</a:t>
            </a:r>
            <a:r>
              <a:rPr lang="en-US" sz="2700" dirty="0"/>
              <a:t>, P., and Carey, M. P. (2017). Pilot test of an integrated sexual risk reduction intervention for women with a history of childhood sexual abuse. AIDS </a:t>
            </a:r>
            <a:r>
              <a:rPr lang="en-US" sz="2700" dirty="0" err="1"/>
              <a:t>Behav</a:t>
            </a:r>
            <a:r>
              <a:rPr lang="en-US" sz="2700" dirty="0"/>
              <a:t>. 21, 3247–3259. </a:t>
            </a:r>
            <a:r>
              <a:rPr lang="en-US" sz="2700" dirty="0" err="1"/>
              <a:t>doi</a:t>
            </a:r>
            <a:r>
              <a:rPr lang="en-US" sz="2700" dirty="0"/>
              <a:t>: 10.1007/s10461-017-1854-y </a:t>
            </a:r>
          </a:p>
          <a:p>
            <a:r>
              <a:rPr lang="en-US" sz="2700" dirty="0" err="1"/>
              <a:t>Senn</a:t>
            </a:r>
            <a:r>
              <a:rPr lang="en-US" sz="2700" dirty="0"/>
              <a:t>, T. E., Carey, M. P., and </a:t>
            </a:r>
            <a:r>
              <a:rPr lang="en-US" sz="2700" dirty="0" err="1"/>
              <a:t>Coury-Doniger</a:t>
            </a:r>
            <a:r>
              <a:rPr lang="en-US" sz="2700" dirty="0"/>
              <a:t>, P. (2012). Mediators of the relation between childhood sexual abuse and women’s sexual risk behavior: a comparison of two theoretical frameworks. Arch. Sex. </a:t>
            </a:r>
            <a:r>
              <a:rPr lang="en-US" sz="2700" dirty="0" err="1"/>
              <a:t>Behav</a:t>
            </a:r>
            <a:r>
              <a:rPr lang="en-US" sz="2700" dirty="0"/>
              <a:t>. 41, 1363–1377. </a:t>
            </a:r>
            <a:r>
              <a:rPr lang="en-US" sz="2700" dirty="0" err="1"/>
              <a:t>doi</a:t>
            </a:r>
            <a:r>
              <a:rPr lang="en-US" sz="2700" dirty="0"/>
              <a:t>: 10.1007/s10508-011-9897-z </a:t>
            </a:r>
          </a:p>
          <a:p>
            <a:r>
              <a:rPr lang="en-US" sz="2700" dirty="0" err="1"/>
              <a:t>Senn</a:t>
            </a:r>
            <a:r>
              <a:rPr lang="en-US" sz="2700" dirty="0"/>
              <a:t>, T. E., Carey, M. P., and </a:t>
            </a:r>
            <a:r>
              <a:rPr lang="en-US" sz="2700" dirty="0" err="1"/>
              <a:t>Vanable</a:t>
            </a:r>
            <a:r>
              <a:rPr lang="en-US" sz="2700" dirty="0"/>
              <a:t>, P. A. (2008). Childhood and adolescent sexual abuse and subsequent sexual risk behavior: evidence from controlled studies, methodological critique, and suggestions for research. Clin. Psychol. Rev. 28, 711–735. </a:t>
            </a:r>
            <a:r>
              <a:rPr lang="en-US" sz="2700" dirty="0" err="1"/>
              <a:t>doi</a:t>
            </a:r>
            <a:r>
              <a:rPr lang="en-US" sz="2700" dirty="0"/>
              <a:t>: 10.1016/j.cpr.2007.10.002 </a:t>
            </a:r>
          </a:p>
          <a:p>
            <a:r>
              <a:rPr lang="en-US" sz="2700" dirty="0"/>
              <a:t>U.S. Department of Health and Human Services (2004). The child abuse and prevention act: Including adoption opportunities &amp; the abandoned infants assistance act. Retrieved from http://www.acf.hhs.gov/programs/cb/laws_policies/cblaws/capta03/capta_manual.pdf</a:t>
            </a:r>
          </a:p>
          <a:p>
            <a:r>
              <a:rPr lang="en-US" sz="2700" dirty="0"/>
              <a:t>Walker, H. E., Freud, J. S., Ellis, R. A., </a:t>
            </a:r>
            <a:r>
              <a:rPr lang="en-US" sz="2700" dirty="0" err="1"/>
              <a:t>Fraine</a:t>
            </a:r>
            <a:r>
              <a:rPr lang="en-US" sz="2700" dirty="0"/>
              <a:t>, S. M., and Wilson, L. C. (2017). The prevalence of sexual revictimization: a meta-analytic review. Trauma Violence Abuse 20, 67–80. </a:t>
            </a:r>
            <a:r>
              <a:rPr lang="en-US" sz="2700" dirty="0" err="1"/>
              <a:t>doi</a:t>
            </a:r>
            <a:r>
              <a:rPr lang="en-US" sz="2700" dirty="0"/>
              <a:t>: 10.1177/1524838017692364 </a:t>
            </a:r>
          </a:p>
          <a:p>
            <a:r>
              <a:rPr lang="en-US" sz="2700" dirty="0"/>
              <a:t>Walsh, K., Messman-Moore, T., </a:t>
            </a:r>
            <a:r>
              <a:rPr lang="en-US" sz="2700" dirty="0" err="1"/>
              <a:t>Zerubavel</a:t>
            </a:r>
            <a:r>
              <a:rPr lang="en-US" sz="2700" dirty="0"/>
              <a:t>, N., Chandley, R. B., </a:t>
            </a:r>
            <a:r>
              <a:rPr lang="en-US" sz="2700" dirty="0" err="1"/>
              <a:t>DeNardi</a:t>
            </a:r>
            <a:r>
              <a:rPr lang="en-US" sz="2700" dirty="0"/>
              <a:t>, K. A., and Walker, D. P. (2013). Perceived sexual control, sex-related alcohol expectancies and behavior predict substance-related sexual revictimization. Child Abuse </a:t>
            </a:r>
            <a:r>
              <a:rPr lang="en-US" sz="2700" dirty="0" err="1"/>
              <a:t>Negl</a:t>
            </a:r>
            <a:r>
              <a:rPr lang="en-US" sz="2700" dirty="0"/>
              <a:t>. 37, 353–359. </a:t>
            </a:r>
            <a:r>
              <a:rPr lang="en-US" sz="2700" dirty="0" err="1"/>
              <a:t>doi</a:t>
            </a:r>
            <a:r>
              <a:rPr lang="en-US" sz="2700" dirty="0"/>
              <a:t>: 10.1016/j.chiabu.2012.11.009 </a:t>
            </a:r>
          </a:p>
          <a:p>
            <a:r>
              <a:rPr lang="en-US" sz="2700" dirty="0"/>
              <a:t>Zurbriggen, E. L., and </a:t>
            </a:r>
            <a:r>
              <a:rPr lang="en-US" sz="2700" dirty="0" err="1"/>
              <a:t>Freyd</a:t>
            </a:r>
            <a:r>
              <a:rPr lang="en-US" sz="2700" dirty="0"/>
              <a:t>, J. J. (2004). “The link between child sexual abuse and risky sexual behavior: the role of dissociative tendencies, information-processing effects, and consensual sex decision mechanisms” in From child sexual abuse to adult sexual risk: Trauma, revictimization, and intervention. eds. L. J. Koenig, L. S. Doll, A. O’Leary, and W. </a:t>
            </a:r>
            <a:r>
              <a:rPr lang="en-US" sz="2700" dirty="0" err="1"/>
              <a:t>Pequegnat</a:t>
            </a:r>
            <a:r>
              <a:rPr lang="en-US" sz="2700" dirty="0"/>
              <a:t> (Washington, DC: American Psychological Association), 135–157. </a:t>
            </a:r>
          </a:p>
          <a:p>
            <a:endParaRPr lang="en-US" dirty="0"/>
          </a:p>
        </p:txBody>
      </p:sp>
    </p:spTree>
    <p:extLst>
      <p:ext uri="{BB962C8B-B14F-4D97-AF65-F5344CB8AC3E}">
        <p14:creationId xmlns:p14="http://schemas.microsoft.com/office/powerpoint/2010/main" val="15753647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097280" y="286603"/>
            <a:ext cx="10058400" cy="1450757"/>
          </a:xfrm>
        </p:spPr>
        <p:txBody>
          <a:bodyPr>
            <a:normAutofit/>
          </a:bodyPr>
          <a:lstStyle/>
          <a:p>
            <a:r>
              <a:rPr lang="en-US" dirty="0"/>
              <a:t>Getting Started</a:t>
            </a:r>
          </a:p>
        </p:txBody>
      </p:sp>
      <p:graphicFrame>
        <p:nvGraphicFramePr>
          <p:cNvPr id="7183" name="Rectangle 3">
            <a:extLst>
              <a:ext uri="{FF2B5EF4-FFF2-40B4-BE49-F238E27FC236}">
                <a16:creationId xmlns:a16="http://schemas.microsoft.com/office/drawing/2014/main" id="{5978AEBA-17D2-489D-F12C-780C76A67E81}"/>
              </a:ext>
            </a:extLst>
          </p:cNvPr>
          <p:cNvGraphicFramePr>
            <a:graphicFrameLocks noGrp="1"/>
          </p:cNvGraphicFramePr>
          <p:nvPr>
            <p:ph idx="1"/>
            <p:extLst>
              <p:ext uri="{D42A27DB-BD31-4B8C-83A1-F6EECF244321}">
                <p14:modId xmlns:p14="http://schemas.microsoft.com/office/powerpoint/2010/main" val="542118774"/>
              </p:ext>
            </p:extLst>
          </p:nvPr>
        </p:nvGraphicFramePr>
        <p:xfrm>
          <a:off x="1096963" y="2098515"/>
          <a:ext cx="10058400" cy="37860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4490D0-3672-446A-AC12-B4830333BDD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a:extLst>
              <a:ext uri="{FF2B5EF4-FFF2-40B4-BE49-F238E27FC236}">
                <a16:creationId xmlns:a16="http://schemas.microsoft.com/office/drawing/2014/main" id="{39CB82C2-DF65-4EC1-8280-F201D50F5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14" name="Straight Connector 13">
            <a:extLst>
              <a:ext uri="{FF2B5EF4-FFF2-40B4-BE49-F238E27FC236}">
                <a16:creationId xmlns:a16="http://schemas.microsoft.com/office/drawing/2014/main" id="{7E1D4427-852B-4B37-8E76-0E9F1810BA2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16" name="Rectangle 15">
            <a:extLst>
              <a:ext uri="{FF2B5EF4-FFF2-40B4-BE49-F238E27FC236}">
                <a16:creationId xmlns:a16="http://schemas.microsoft.com/office/drawing/2014/main" id="{EB1836F0-F9E0-4D93-9BDD-7EEC6EA05F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1" cy="63343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EEDC4B4A-8D58-B2BA-537C-0B3E0CC2F297}"/>
              </a:ext>
            </a:extLst>
          </p:cNvPr>
          <p:cNvSpPr>
            <a:spLocks noGrp="1"/>
          </p:cNvSpPr>
          <p:nvPr>
            <p:ph type="title"/>
          </p:nvPr>
        </p:nvSpPr>
        <p:spPr>
          <a:xfrm>
            <a:off x="5289754" y="639097"/>
            <a:ext cx="6253317" cy="3686015"/>
          </a:xfrm>
        </p:spPr>
        <p:txBody>
          <a:bodyPr vert="horz" lIns="91440" tIns="45720" rIns="91440" bIns="45720" rtlCol="0" anchor="b">
            <a:normAutofit/>
          </a:bodyPr>
          <a:lstStyle/>
          <a:p>
            <a:r>
              <a:rPr lang="en-US" sz="8000">
                <a:solidFill>
                  <a:schemeClr val="tx1">
                    <a:lumMod val="85000"/>
                    <a:lumOff val="15000"/>
                  </a:schemeClr>
                </a:solidFill>
              </a:rPr>
              <a:t>Exercise</a:t>
            </a:r>
          </a:p>
        </p:txBody>
      </p:sp>
      <p:sp>
        <p:nvSpPr>
          <p:cNvPr id="3" name="Content Placeholder 2">
            <a:extLst>
              <a:ext uri="{FF2B5EF4-FFF2-40B4-BE49-F238E27FC236}">
                <a16:creationId xmlns:a16="http://schemas.microsoft.com/office/drawing/2014/main" id="{69493B23-2F4B-B3F3-5E19-09287441AF0D}"/>
              </a:ext>
            </a:extLst>
          </p:cNvPr>
          <p:cNvSpPr>
            <a:spLocks noGrp="1"/>
          </p:cNvSpPr>
          <p:nvPr>
            <p:ph idx="1"/>
          </p:nvPr>
        </p:nvSpPr>
        <p:spPr>
          <a:xfrm>
            <a:off x="5289753" y="4455621"/>
            <a:ext cx="6269347" cy="1238616"/>
          </a:xfrm>
        </p:spPr>
        <p:txBody>
          <a:bodyPr vert="horz" lIns="91440" tIns="45720" rIns="91440" bIns="45720" rtlCol="0">
            <a:normAutofit/>
          </a:bodyPr>
          <a:lstStyle/>
          <a:p>
            <a:pPr marL="0" indent="0">
              <a:buNone/>
            </a:pPr>
            <a:r>
              <a:rPr lang="en-US" sz="2400" cap="all" spc="200">
                <a:solidFill>
                  <a:schemeClr val="tx1">
                    <a:lumMod val="85000"/>
                    <a:lumOff val="15000"/>
                  </a:schemeClr>
                </a:solidFill>
                <a:latin typeface="+mj-lt"/>
              </a:rPr>
              <a:t>Anonymously write down a question you hope to have answered today.</a:t>
            </a:r>
          </a:p>
        </p:txBody>
      </p:sp>
      <p:pic>
        <p:nvPicPr>
          <p:cNvPr id="7" name="Graphic 6" descr="Customer Review">
            <a:extLst>
              <a:ext uri="{FF2B5EF4-FFF2-40B4-BE49-F238E27FC236}">
                <a16:creationId xmlns:a16="http://schemas.microsoft.com/office/drawing/2014/main" id="{9602E3D2-6F34-153C-F926-6BD893E02A6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33999" y="1163529"/>
            <a:ext cx="4001315" cy="4001315"/>
          </a:xfrm>
          <a:prstGeom prst="rect">
            <a:avLst/>
          </a:prstGeom>
        </p:spPr>
      </p:pic>
      <p:cxnSp>
        <p:nvCxnSpPr>
          <p:cNvPr id="18" name="Straight Connector 17">
            <a:extLst>
              <a:ext uri="{FF2B5EF4-FFF2-40B4-BE49-F238E27FC236}">
                <a16:creationId xmlns:a16="http://schemas.microsoft.com/office/drawing/2014/main" id="{7A49EFD3-A806-4D59-99F1-AA9AFAE4EF7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447071" y="4343400"/>
            <a:ext cx="5636107" cy="0"/>
          </a:xfrm>
          <a:prstGeom prst="line">
            <a:avLst/>
          </a:prstGeom>
          <a:ln w="6350">
            <a:solidFill>
              <a:schemeClr val="tx2">
                <a:alpha val="90000"/>
              </a:schemeClr>
            </a:solidFill>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D2F28D1-82F9-40FE-935C-85ECF7660D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91985"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Rectangle 21">
            <a:extLst>
              <a:ext uri="{FF2B5EF4-FFF2-40B4-BE49-F238E27FC236}">
                <a16:creationId xmlns:a16="http://schemas.microsoft.com/office/drawing/2014/main" id="{4B670E93-2F53-48FC-AB6C-E99E22D17F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614521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68" name="Rectangle 9267">
            <a:extLst>
              <a:ext uri="{FF2B5EF4-FFF2-40B4-BE49-F238E27FC236}">
                <a16:creationId xmlns:a16="http://schemas.microsoft.com/office/drawing/2014/main" id="{52C0B2E1-0268-42EC-ABD3-94F81A05BC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270" name="Rectangle 9269">
            <a:extLst>
              <a:ext uri="{FF2B5EF4-FFF2-40B4-BE49-F238E27FC236}">
                <a16:creationId xmlns:a16="http://schemas.microsoft.com/office/drawing/2014/main" id="{7D2256B4-48EA-40FC-BBC0-AA1EE6E0080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9272" name="Straight Connector 9271">
            <a:extLst>
              <a:ext uri="{FF2B5EF4-FFF2-40B4-BE49-F238E27FC236}">
                <a16:creationId xmlns:a16="http://schemas.microsoft.com/office/drawing/2014/main" id="{3D44BCCA-102D-4A9D-B1E4-2450CAF0B0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useBgFill="1">
        <p:nvSpPr>
          <p:cNvPr id="9274" name="Rectangle 9273">
            <a:extLst>
              <a:ext uri="{FF2B5EF4-FFF2-40B4-BE49-F238E27FC236}">
                <a16:creationId xmlns:a16="http://schemas.microsoft.com/office/drawing/2014/main" id="{F3B3B6C5-748F-437C-AE76-DB11FEA99E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76" name="Rectangle 9275">
            <a:extLst>
              <a:ext uri="{FF2B5EF4-FFF2-40B4-BE49-F238E27FC236}">
                <a16:creationId xmlns:a16="http://schemas.microsoft.com/office/drawing/2014/main" id="{197CEB5D-9BB2-475C-BA8D-AC88BB8C97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bg2"/>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218" name="Rectangle 2"/>
          <p:cNvSpPr>
            <a:spLocks noGrp="1" noChangeArrowheads="1"/>
          </p:cNvSpPr>
          <p:nvPr>
            <p:ph type="title"/>
          </p:nvPr>
        </p:nvSpPr>
        <p:spPr>
          <a:xfrm>
            <a:off x="4380588" y="965199"/>
            <a:ext cx="6766078" cy="4927601"/>
          </a:xfrm>
        </p:spPr>
        <p:txBody>
          <a:bodyPr vert="horz" lIns="91440" tIns="45720" rIns="91440" bIns="45720" rtlCol="0" anchor="ctr">
            <a:normAutofit/>
          </a:bodyPr>
          <a:lstStyle/>
          <a:p>
            <a:r>
              <a:rPr lang="en-US" sz="5400">
                <a:solidFill>
                  <a:schemeClr val="tx1">
                    <a:lumMod val="85000"/>
                    <a:lumOff val="15000"/>
                  </a:schemeClr>
                </a:solidFill>
              </a:rPr>
              <a:t>Meeting Your Needs</a:t>
            </a:r>
          </a:p>
        </p:txBody>
      </p:sp>
      <p:cxnSp>
        <p:nvCxnSpPr>
          <p:cNvPr id="9278" name="Straight Connector 9277">
            <a:extLst>
              <a:ext uri="{FF2B5EF4-FFF2-40B4-BE49-F238E27FC236}">
                <a16:creationId xmlns:a16="http://schemas.microsoft.com/office/drawing/2014/main" id="{BB14AD1F-ADD5-46E7-966F-4C0290232FF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055891" y="2057399"/>
            <a:ext cx="0" cy="274320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Retrospect">
  <a:themeElements>
    <a:clrScheme name="Custom 2">
      <a:dk1>
        <a:sysClr val="windowText" lastClr="000000"/>
      </a:dk1>
      <a:lt1>
        <a:sysClr val="window" lastClr="FFFFFF"/>
      </a:lt1>
      <a:dk2>
        <a:srgbClr val="696464"/>
      </a:dk2>
      <a:lt2>
        <a:srgbClr val="E9E5DC"/>
      </a:lt2>
      <a:accent1>
        <a:srgbClr val="7F7F7F"/>
      </a:accent1>
      <a:accent2>
        <a:srgbClr val="742117"/>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9547</TotalTime>
  <Words>11562</Words>
  <Application>Microsoft Office PowerPoint</Application>
  <PresentationFormat>Widescreen</PresentationFormat>
  <Paragraphs>658</Paragraphs>
  <Slides>62</Slides>
  <Notes>62</Notes>
  <HiddenSlides>0</HiddenSlides>
  <MMClips>2</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62</vt:i4>
      </vt:variant>
    </vt:vector>
  </HeadingPairs>
  <TitlesOfParts>
    <vt:vector size="67" baseType="lpstr">
      <vt:lpstr>Arial</vt:lpstr>
      <vt:lpstr>Book Antiqua</vt:lpstr>
      <vt:lpstr>Calibri</vt:lpstr>
      <vt:lpstr>Calibri Light</vt:lpstr>
      <vt:lpstr>Retrospect</vt:lpstr>
      <vt:lpstr>PRIDE:  Understanding Sexual Abuse</vt:lpstr>
      <vt:lpstr>Agenda</vt:lpstr>
      <vt:lpstr>Introductions</vt:lpstr>
      <vt:lpstr>Purpose</vt:lpstr>
      <vt:lpstr>PowerPoint Presentation</vt:lpstr>
      <vt:lpstr>Why Every Foster Parent Needs Sexual Abuse Training</vt:lpstr>
      <vt:lpstr>Getting Started</vt:lpstr>
      <vt:lpstr>Exercise</vt:lpstr>
      <vt:lpstr>Meeting Your Needs</vt:lpstr>
      <vt:lpstr>Unique Challenges Foster Families Face</vt:lpstr>
      <vt:lpstr>What is Child Sexual Abuse?</vt:lpstr>
      <vt:lpstr>Child Sexual Abuse is Common</vt:lpstr>
      <vt:lpstr>True Prevalence is Unknown</vt:lpstr>
      <vt:lpstr>Are there certain factors that make a child more vulnerable to Child Sexual Abuse?</vt:lpstr>
      <vt:lpstr>Other Important Factors</vt:lpstr>
      <vt:lpstr>PowerPoint Presentation</vt:lpstr>
      <vt:lpstr>Who are the perpetrators?</vt:lpstr>
      <vt:lpstr>Many Times, Children Love Their Abuser</vt:lpstr>
      <vt:lpstr>Signs to Look For</vt:lpstr>
      <vt:lpstr>Signs and Symptoms of Sexual Abuse</vt:lpstr>
      <vt:lpstr>Behaviors as Indicators of Sexual Abuse</vt:lpstr>
      <vt:lpstr>Behaviors as Indicators of Sexual Abuse</vt:lpstr>
      <vt:lpstr>Signs in Younger Children</vt:lpstr>
      <vt:lpstr>Signs in Adolescents</vt:lpstr>
      <vt:lpstr>Typical  Sexual Behavior (under age 10)</vt:lpstr>
      <vt:lpstr>Typical Sexual Behavior  (under age 10) cont.</vt:lpstr>
      <vt:lpstr>Adolescent Sexuality  (ages 10-18)</vt:lpstr>
      <vt:lpstr>Typical Sexual Knowledge of Children  Age 2 to 6</vt:lpstr>
      <vt:lpstr>Typical Sexual Knowledge of Children  Age 7 to 12</vt:lpstr>
      <vt:lpstr>Common vs. Infrequent Sexual Behaviors in Children:   Common Behaviors</vt:lpstr>
      <vt:lpstr>Common vs. Infrequent Sexual Behaviors in Children:   Infrequent Behaviors  Ages 2 - 12</vt:lpstr>
      <vt:lpstr>Children who have been sexualized early</vt:lpstr>
      <vt:lpstr>Children who have been sexualized early (cont.)</vt:lpstr>
      <vt:lpstr>Talking To A Child Who Disclosed Abuse to You</vt:lpstr>
      <vt:lpstr>Talking to Children</vt:lpstr>
      <vt:lpstr>Do NOT Interview The Child</vt:lpstr>
      <vt:lpstr>Your Reaction is Key</vt:lpstr>
      <vt:lpstr>Managing Your Feelings</vt:lpstr>
      <vt:lpstr>What if the perpetrator is part of my family?</vt:lpstr>
      <vt:lpstr>What can I expect from my child?</vt:lpstr>
      <vt:lpstr>How To Report Abuse</vt:lpstr>
      <vt:lpstr>Long-Term Consequences</vt:lpstr>
      <vt:lpstr>Posttraumatic Stress Disorder</vt:lpstr>
      <vt:lpstr>Depression</vt:lpstr>
      <vt:lpstr>Anxiety</vt:lpstr>
      <vt:lpstr>Long-Term Behavioral Effects</vt:lpstr>
      <vt:lpstr>Long-Term Interpersonal Effects</vt:lpstr>
      <vt:lpstr>Treatment is a Complex Process</vt:lpstr>
      <vt:lpstr>Evidence-Based Treatment Models</vt:lpstr>
      <vt:lpstr>Problematic Sexual Behavior-Cognitive-Behavioral Therapy for School-Age Children</vt:lpstr>
      <vt:lpstr>Risk Reduction through Family Therapy</vt:lpstr>
      <vt:lpstr>Trauma-Focused Cognitive Behavioral Therapy</vt:lpstr>
      <vt:lpstr>13 Stages of Healing</vt:lpstr>
      <vt:lpstr>Healing</vt:lpstr>
      <vt:lpstr>Understanding</vt:lpstr>
      <vt:lpstr>Resolution</vt:lpstr>
      <vt:lpstr>With Treatment, There is Hope</vt:lpstr>
      <vt:lpstr>Give Children a Voice, and a Choice</vt:lpstr>
      <vt:lpstr>Final Thoughts</vt:lpstr>
      <vt:lpstr>References</vt:lpstr>
      <vt:lpstr>References, cont.</vt:lpstr>
      <vt:lpstr>References, cont.</vt:lpstr>
    </vt:vector>
  </TitlesOfParts>
  <Company>Corey Ingram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Sexually Reactive Children</dc:title>
  <dc:creator>Corey Ingram</dc:creator>
  <cp:lastModifiedBy>Nola Gum</cp:lastModifiedBy>
  <cp:revision>21</cp:revision>
  <dcterms:created xsi:type="dcterms:W3CDTF">2008-06-28T17:20:16Z</dcterms:created>
  <dcterms:modified xsi:type="dcterms:W3CDTF">2023-06-27T02:43:46Z</dcterms:modified>
</cp:coreProperties>
</file>