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4"/>
  </p:notesMasterIdLst>
  <p:sldIdLst>
    <p:sldId id="256" r:id="rId2"/>
    <p:sldId id="257" r:id="rId3"/>
    <p:sldId id="258" r:id="rId4"/>
    <p:sldId id="259" r:id="rId5"/>
    <p:sldId id="260" r:id="rId6"/>
    <p:sldId id="261" r:id="rId7"/>
    <p:sldId id="263" r:id="rId8"/>
    <p:sldId id="264" r:id="rId9"/>
    <p:sldId id="266" r:id="rId10"/>
    <p:sldId id="267" r:id="rId11"/>
    <p:sldId id="268" r:id="rId12"/>
    <p:sldId id="269" r:id="rId13"/>
    <p:sldId id="270" r:id="rId14"/>
    <p:sldId id="271" r:id="rId15"/>
    <p:sldId id="280" r:id="rId16"/>
    <p:sldId id="274" r:id="rId17"/>
    <p:sldId id="275" r:id="rId18"/>
    <p:sldId id="273" r:id="rId19"/>
    <p:sldId id="278" r:id="rId20"/>
    <p:sldId id="281" r:id="rId21"/>
    <p:sldId id="282" r:id="rId22"/>
    <p:sldId id="28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BDA3B8-B5C1-404F-88FE-EB6525EFFA2D}" v="4" dt="2024-01-04T15:26:54.8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notesViewPr>
    <p:cSldViewPr snapToGrid="0">
      <p:cViewPr>
        <p:scale>
          <a:sx n="51" d="100"/>
          <a:sy n="51" d="100"/>
        </p:scale>
        <p:origin x="2692"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ttlieb, Jo Dee" userId="156111a2-6024-4883-9242-687bc54e40f6" providerId="ADAL" clId="{64BDA3B8-B5C1-404F-88FE-EB6525EFFA2D}"/>
    <pc:docChg chg="custSel addSld delSld modSld">
      <pc:chgData name="Gottlieb, Jo Dee" userId="156111a2-6024-4883-9242-687bc54e40f6" providerId="ADAL" clId="{64BDA3B8-B5C1-404F-88FE-EB6525EFFA2D}" dt="2024-01-04T15:32:07.898" v="2479"/>
      <pc:docMkLst>
        <pc:docMk/>
      </pc:docMkLst>
      <pc:sldChg chg="add del">
        <pc:chgData name="Gottlieb, Jo Dee" userId="156111a2-6024-4883-9242-687bc54e40f6" providerId="ADAL" clId="{64BDA3B8-B5C1-404F-88FE-EB6525EFFA2D}" dt="2024-01-04T13:44:35.559" v="37" actId="2696"/>
        <pc:sldMkLst>
          <pc:docMk/>
          <pc:sldMk cId="3722407319" sldId="262"/>
        </pc:sldMkLst>
      </pc:sldChg>
      <pc:sldChg chg="new del">
        <pc:chgData name="Gottlieb, Jo Dee" userId="156111a2-6024-4883-9242-687bc54e40f6" providerId="ADAL" clId="{64BDA3B8-B5C1-404F-88FE-EB6525EFFA2D}" dt="2024-01-04T13:40:05.541" v="15" actId="2696"/>
        <pc:sldMkLst>
          <pc:docMk/>
          <pc:sldMk cId="3904667178" sldId="262"/>
        </pc:sldMkLst>
      </pc:sldChg>
      <pc:sldChg chg="addSp modSp new mod modNotes">
        <pc:chgData name="Gottlieb, Jo Dee" userId="156111a2-6024-4883-9242-687bc54e40f6" providerId="ADAL" clId="{64BDA3B8-B5C1-404F-88FE-EB6525EFFA2D}" dt="2024-01-04T14:11:58.673" v="155" actId="20577"/>
        <pc:sldMkLst>
          <pc:docMk/>
          <pc:sldMk cId="4281356369" sldId="263"/>
        </pc:sldMkLst>
        <pc:spChg chg="add mod">
          <ac:chgData name="Gottlieb, Jo Dee" userId="156111a2-6024-4883-9242-687bc54e40f6" providerId="ADAL" clId="{64BDA3B8-B5C1-404F-88FE-EB6525EFFA2D}" dt="2024-01-04T14:11:58.673" v="155" actId="20577"/>
          <ac:spMkLst>
            <pc:docMk/>
            <pc:sldMk cId="4281356369" sldId="263"/>
            <ac:spMk id="3" creationId="{CDC10DF0-7305-7FFA-50BB-B71E8F7598A0}"/>
          </ac:spMkLst>
        </pc:spChg>
      </pc:sldChg>
      <pc:sldChg chg="addSp delSp modSp new mod modNotes">
        <pc:chgData name="Gottlieb, Jo Dee" userId="156111a2-6024-4883-9242-687bc54e40f6" providerId="ADAL" clId="{64BDA3B8-B5C1-404F-88FE-EB6525EFFA2D}" dt="2024-01-04T14:13:20.980" v="269" actId="20577"/>
        <pc:sldMkLst>
          <pc:docMk/>
          <pc:sldMk cId="264618622" sldId="264"/>
        </pc:sldMkLst>
        <pc:spChg chg="add del mod">
          <ac:chgData name="Gottlieb, Jo Dee" userId="156111a2-6024-4883-9242-687bc54e40f6" providerId="ADAL" clId="{64BDA3B8-B5C1-404F-88FE-EB6525EFFA2D}" dt="2024-01-04T13:42:02.247" v="22"/>
          <ac:spMkLst>
            <pc:docMk/>
            <pc:sldMk cId="264618622" sldId="264"/>
            <ac:spMk id="3" creationId="{0FD5280B-FD43-2AF2-12F7-6984265DA159}"/>
          </ac:spMkLst>
        </pc:spChg>
        <pc:spChg chg="add mod">
          <ac:chgData name="Gottlieb, Jo Dee" userId="156111a2-6024-4883-9242-687bc54e40f6" providerId="ADAL" clId="{64BDA3B8-B5C1-404F-88FE-EB6525EFFA2D}" dt="2024-01-04T13:42:41.582" v="33" actId="20577"/>
          <ac:spMkLst>
            <pc:docMk/>
            <pc:sldMk cId="264618622" sldId="264"/>
            <ac:spMk id="5" creationId="{5B32EAE2-EED6-8A88-0847-3E521CA573D7}"/>
          </ac:spMkLst>
        </pc:spChg>
      </pc:sldChg>
      <pc:sldChg chg="add del">
        <pc:chgData name="Gottlieb, Jo Dee" userId="156111a2-6024-4883-9242-687bc54e40f6" providerId="ADAL" clId="{64BDA3B8-B5C1-404F-88FE-EB6525EFFA2D}" dt="2024-01-04T13:44:31.678" v="36" actId="2696"/>
        <pc:sldMkLst>
          <pc:docMk/>
          <pc:sldMk cId="1437162098" sldId="265"/>
        </pc:sldMkLst>
      </pc:sldChg>
      <pc:sldChg chg="new del">
        <pc:chgData name="Gottlieb, Jo Dee" userId="156111a2-6024-4883-9242-687bc54e40f6" providerId="ADAL" clId="{64BDA3B8-B5C1-404F-88FE-EB6525EFFA2D}" dt="2024-01-04T13:46:20.976" v="73" actId="2696"/>
        <pc:sldMkLst>
          <pc:docMk/>
          <pc:sldMk cId="4250492587" sldId="265"/>
        </pc:sldMkLst>
      </pc:sldChg>
      <pc:sldChg chg="modSp new mod modNotes">
        <pc:chgData name="Gottlieb, Jo Dee" userId="156111a2-6024-4883-9242-687bc54e40f6" providerId="ADAL" clId="{64BDA3B8-B5C1-404F-88FE-EB6525EFFA2D}" dt="2024-01-04T14:46:59.571" v="568" actId="20577"/>
        <pc:sldMkLst>
          <pc:docMk/>
          <pc:sldMk cId="153717347" sldId="266"/>
        </pc:sldMkLst>
        <pc:spChg chg="mod">
          <ac:chgData name="Gottlieb, Jo Dee" userId="156111a2-6024-4883-9242-687bc54e40f6" providerId="ADAL" clId="{64BDA3B8-B5C1-404F-88FE-EB6525EFFA2D}" dt="2024-01-04T14:14:20.812" v="285" actId="20577"/>
          <ac:spMkLst>
            <pc:docMk/>
            <pc:sldMk cId="153717347" sldId="266"/>
            <ac:spMk id="2" creationId="{F108596D-3C5E-196E-95BC-4F5ED6ABE60E}"/>
          </ac:spMkLst>
        </pc:spChg>
        <pc:spChg chg="mod">
          <ac:chgData name="Gottlieb, Jo Dee" userId="156111a2-6024-4883-9242-687bc54e40f6" providerId="ADAL" clId="{64BDA3B8-B5C1-404F-88FE-EB6525EFFA2D}" dt="2024-01-04T13:46:10.664" v="72" actId="255"/>
          <ac:spMkLst>
            <pc:docMk/>
            <pc:sldMk cId="153717347" sldId="266"/>
            <ac:spMk id="3" creationId="{11389EE2-7B24-9F03-5896-CF0516F6156B}"/>
          </ac:spMkLst>
        </pc:spChg>
      </pc:sldChg>
      <pc:sldChg chg="addSp delSp modSp new mod modNotes">
        <pc:chgData name="Gottlieb, Jo Dee" userId="156111a2-6024-4883-9242-687bc54e40f6" providerId="ADAL" clId="{64BDA3B8-B5C1-404F-88FE-EB6525EFFA2D}" dt="2024-01-04T14:52:07.280" v="590" actId="114"/>
        <pc:sldMkLst>
          <pc:docMk/>
          <pc:sldMk cId="919578848" sldId="267"/>
        </pc:sldMkLst>
        <pc:spChg chg="mod">
          <ac:chgData name="Gottlieb, Jo Dee" userId="156111a2-6024-4883-9242-687bc54e40f6" providerId="ADAL" clId="{64BDA3B8-B5C1-404F-88FE-EB6525EFFA2D}" dt="2024-01-04T14:52:07.280" v="590" actId="114"/>
          <ac:spMkLst>
            <pc:docMk/>
            <pc:sldMk cId="919578848" sldId="267"/>
            <ac:spMk id="2" creationId="{39AF3C8D-24CB-932B-BA3E-685B7C5E05B5}"/>
          </ac:spMkLst>
        </pc:spChg>
        <pc:spChg chg="del mod">
          <ac:chgData name="Gottlieb, Jo Dee" userId="156111a2-6024-4883-9242-687bc54e40f6" providerId="ADAL" clId="{64BDA3B8-B5C1-404F-88FE-EB6525EFFA2D}" dt="2024-01-04T14:47:53.283" v="571" actId="26606"/>
          <ac:spMkLst>
            <pc:docMk/>
            <pc:sldMk cId="919578848" sldId="267"/>
            <ac:spMk id="3" creationId="{6589CB25-97F7-F162-E9BE-23D4696D145E}"/>
          </ac:spMkLst>
        </pc:spChg>
        <pc:graphicFrameChg chg="add">
          <ac:chgData name="Gottlieb, Jo Dee" userId="156111a2-6024-4883-9242-687bc54e40f6" providerId="ADAL" clId="{64BDA3B8-B5C1-404F-88FE-EB6525EFFA2D}" dt="2024-01-04T14:47:53.283" v="571" actId="26606"/>
          <ac:graphicFrameMkLst>
            <pc:docMk/>
            <pc:sldMk cId="919578848" sldId="267"/>
            <ac:graphicFrameMk id="5" creationId="{6EF9F21D-3392-8B9A-5C14-BAA377DA7A92}"/>
          </ac:graphicFrameMkLst>
        </pc:graphicFrameChg>
      </pc:sldChg>
      <pc:sldChg chg="addSp modSp new mod setBg">
        <pc:chgData name="Gottlieb, Jo Dee" userId="156111a2-6024-4883-9242-687bc54e40f6" providerId="ADAL" clId="{64BDA3B8-B5C1-404F-88FE-EB6525EFFA2D}" dt="2024-01-04T14:52:19.208" v="591" actId="114"/>
        <pc:sldMkLst>
          <pc:docMk/>
          <pc:sldMk cId="4050849101" sldId="268"/>
        </pc:sldMkLst>
        <pc:spChg chg="mod">
          <ac:chgData name="Gottlieb, Jo Dee" userId="156111a2-6024-4883-9242-687bc54e40f6" providerId="ADAL" clId="{64BDA3B8-B5C1-404F-88FE-EB6525EFFA2D}" dt="2024-01-04T14:52:19.208" v="591" actId="114"/>
          <ac:spMkLst>
            <pc:docMk/>
            <pc:sldMk cId="4050849101" sldId="268"/>
            <ac:spMk id="2" creationId="{79ECE59B-1262-C3D4-F890-AF9B1BC70FB7}"/>
          </ac:spMkLst>
        </pc:spChg>
        <pc:spChg chg="mod">
          <ac:chgData name="Gottlieb, Jo Dee" userId="156111a2-6024-4883-9242-687bc54e40f6" providerId="ADAL" clId="{64BDA3B8-B5C1-404F-88FE-EB6525EFFA2D}" dt="2024-01-04T14:49:43.997" v="581" actId="26606"/>
          <ac:spMkLst>
            <pc:docMk/>
            <pc:sldMk cId="4050849101" sldId="268"/>
            <ac:spMk id="3" creationId="{CEC05FC9-E6A7-6B05-B23D-B64E1538FB7B}"/>
          </ac:spMkLst>
        </pc:spChg>
        <pc:spChg chg="add">
          <ac:chgData name="Gottlieb, Jo Dee" userId="156111a2-6024-4883-9242-687bc54e40f6" providerId="ADAL" clId="{64BDA3B8-B5C1-404F-88FE-EB6525EFFA2D}" dt="2024-01-04T14:49:43.997" v="581" actId="26606"/>
          <ac:spMkLst>
            <pc:docMk/>
            <pc:sldMk cId="4050849101" sldId="268"/>
            <ac:spMk id="8" creationId="{32768DCD-B824-413A-B330-8D57ADB3724C}"/>
          </ac:spMkLst>
        </pc:spChg>
      </pc:sldChg>
      <pc:sldChg chg="modSp new mod modNotes">
        <pc:chgData name="Gottlieb, Jo Dee" userId="156111a2-6024-4883-9242-687bc54e40f6" providerId="ADAL" clId="{64BDA3B8-B5C1-404F-88FE-EB6525EFFA2D}" dt="2024-01-04T14:55:53.595" v="914" actId="255"/>
        <pc:sldMkLst>
          <pc:docMk/>
          <pc:sldMk cId="3166661341" sldId="269"/>
        </pc:sldMkLst>
        <pc:spChg chg="mod">
          <ac:chgData name="Gottlieb, Jo Dee" userId="156111a2-6024-4883-9242-687bc54e40f6" providerId="ADAL" clId="{64BDA3B8-B5C1-404F-88FE-EB6525EFFA2D}" dt="2024-01-04T14:52:38.632" v="593" actId="255"/>
          <ac:spMkLst>
            <pc:docMk/>
            <pc:sldMk cId="3166661341" sldId="269"/>
            <ac:spMk id="2" creationId="{725F3287-3D97-0486-5332-9136933A994A}"/>
          </ac:spMkLst>
        </pc:spChg>
        <pc:spChg chg="mod">
          <ac:chgData name="Gottlieb, Jo Dee" userId="156111a2-6024-4883-9242-687bc54e40f6" providerId="ADAL" clId="{64BDA3B8-B5C1-404F-88FE-EB6525EFFA2D}" dt="2024-01-04T14:55:36.342" v="912" actId="20577"/>
          <ac:spMkLst>
            <pc:docMk/>
            <pc:sldMk cId="3166661341" sldId="269"/>
            <ac:spMk id="3" creationId="{043EBB0E-3D6A-7975-883A-A32090FB8EAD}"/>
          </ac:spMkLst>
        </pc:spChg>
      </pc:sldChg>
      <pc:sldChg chg="modSp new mod modNotes">
        <pc:chgData name="Gottlieb, Jo Dee" userId="156111a2-6024-4883-9242-687bc54e40f6" providerId="ADAL" clId="{64BDA3B8-B5C1-404F-88FE-EB6525EFFA2D}" dt="2024-01-04T15:01:44.063" v="1130" actId="255"/>
        <pc:sldMkLst>
          <pc:docMk/>
          <pc:sldMk cId="2844130562" sldId="270"/>
        </pc:sldMkLst>
        <pc:spChg chg="mod">
          <ac:chgData name="Gottlieb, Jo Dee" userId="156111a2-6024-4883-9242-687bc54e40f6" providerId="ADAL" clId="{64BDA3B8-B5C1-404F-88FE-EB6525EFFA2D}" dt="2024-01-04T14:56:42.779" v="918" actId="255"/>
          <ac:spMkLst>
            <pc:docMk/>
            <pc:sldMk cId="2844130562" sldId="270"/>
            <ac:spMk id="2" creationId="{709B645D-8635-9379-1F1B-12934A85B968}"/>
          </ac:spMkLst>
        </pc:spChg>
        <pc:spChg chg="mod">
          <ac:chgData name="Gottlieb, Jo Dee" userId="156111a2-6024-4883-9242-687bc54e40f6" providerId="ADAL" clId="{64BDA3B8-B5C1-404F-88FE-EB6525EFFA2D}" dt="2024-01-04T14:58:51.927" v="1121" actId="20577"/>
          <ac:spMkLst>
            <pc:docMk/>
            <pc:sldMk cId="2844130562" sldId="270"/>
            <ac:spMk id="3" creationId="{6DD671AB-FEAB-509B-7F56-8B9F34334E08}"/>
          </ac:spMkLst>
        </pc:spChg>
      </pc:sldChg>
      <pc:sldChg chg="modSp new mod modNotes">
        <pc:chgData name="Gottlieb, Jo Dee" userId="156111a2-6024-4883-9242-687bc54e40f6" providerId="ADAL" clId="{64BDA3B8-B5C1-404F-88FE-EB6525EFFA2D}" dt="2024-01-04T15:08:02.681" v="1329" actId="255"/>
        <pc:sldMkLst>
          <pc:docMk/>
          <pc:sldMk cId="4204038237" sldId="271"/>
        </pc:sldMkLst>
        <pc:spChg chg="mod">
          <ac:chgData name="Gottlieb, Jo Dee" userId="156111a2-6024-4883-9242-687bc54e40f6" providerId="ADAL" clId="{64BDA3B8-B5C1-404F-88FE-EB6525EFFA2D}" dt="2024-01-04T15:03:18.963" v="1135" actId="27636"/>
          <ac:spMkLst>
            <pc:docMk/>
            <pc:sldMk cId="4204038237" sldId="271"/>
            <ac:spMk id="2" creationId="{170EC172-6F47-4A10-0695-4938C5EB95FE}"/>
          </ac:spMkLst>
        </pc:spChg>
        <pc:spChg chg="mod">
          <ac:chgData name="Gottlieb, Jo Dee" userId="156111a2-6024-4883-9242-687bc54e40f6" providerId="ADAL" clId="{64BDA3B8-B5C1-404F-88FE-EB6525EFFA2D}" dt="2024-01-04T15:07:01.747" v="1327" actId="20577"/>
          <ac:spMkLst>
            <pc:docMk/>
            <pc:sldMk cId="4204038237" sldId="271"/>
            <ac:spMk id="3" creationId="{50E86C6C-3C9B-9A92-04D3-8E07C4DBF48A}"/>
          </ac:spMkLst>
        </pc:spChg>
      </pc:sldChg>
      <pc:sldChg chg="addSp delSp modSp new del mod modNotes">
        <pc:chgData name="Gottlieb, Jo Dee" userId="156111a2-6024-4883-9242-687bc54e40f6" providerId="ADAL" clId="{64BDA3B8-B5C1-404F-88FE-EB6525EFFA2D}" dt="2024-01-04T15:27:22" v="2375" actId="2696"/>
        <pc:sldMkLst>
          <pc:docMk/>
          <pc:sldMk cId="1497817605" sldId="272"/>
        </pc:sldMkLst>
        <pc:spChg chg="mod">
          <ac:chgData name="Gottlieb, Jo Dee" userId="156111a2-6024-4883-9242-687bc54e40f6" providerId="ADAL" clId="{64BDA3B8-B5C1-404F-88FE-EB6525EFFA2D}" dt="2024-01-04T15:08:35.437" v="1346" actId="20577"/>
          <ac:spMkLst>
            <pc:docMk/>
            <pc:sldMk cId="1497817605" sldId="272"/>
            <ac:spMk id="2" creationId="{59B06E30-0AD7-AA74-7E57-B4D00D2599E5}"/>
          </ac:spMkLst>
        </pc:spChg>
        <pc:spChg chg="del mod">
          <ac:chgData name="Gottlieb, Jo Dee" userId="156111a2-6024-4883-9242-687bc54e40f6" providerId="ADAL" clId="{64BDA3B8-B5C1-404F-88FE-EB6525EFFA2D}" dt="2024-01-04T15:09:26.286" v="1348" actId="26606"/>
          <ac:spMkLst>
            <pc:docMk/>
            <pc:sldMk cId="1497817605" sldId="272"/>
            <ac:spMk id="3" creationId="{1EA1FC3E-C5A2-B9C3-FCC7-7BAFFC20BA75}"/>
          </ac:spMkLst>
        </pc:spChg>
        <pc:graphicFrameChg chg="add">
          <ac:chgData name="Gottlieb, Jo Dee" userId="156111a2-6024-4883-9242-687bc54e40f6" providerId="ADAL" clId="{64BDA3B8-B5C1-404F-88FE-EB6525EFFA2D}" dt="2024-01-04T15:09:26.286" v="1348" actId="26606"/>
          <ac:graphicFrameMkLst>
            <pc:docMk/>
            <pc:sldMk cId="1497817605" sldId="272"/>
            <ac:graphicFrameMk id="5" creationId="{16FD81D5-1793-085F-1447-93F0C2B52A4E}"/>
          </ac:graphicFrameMkLst>
        </pc:graphicFrameChg>
      </pc:sldChg>
      <pc:sldChg chg="addSp modSp new mod setBg modNotes">
        <pc:chgData name="Gottlieb, Jo Dee" userId="156111a2-6024-4883-9242-687bc54e40f6" providerId="ADAL" clId="{64BDA3B8-B5C1-404F-88FE-EB6525EFFA2D}" dt="2024-01-04T15:14:28.097" v="1774" actId="20577"/>
        <pc:sldMkLst>
          <pc:docMk/>
          <pc:sldMk cId="1701853101" sldId="273"/>
        </pc:sldMkLst>
        <pc:spChg chg="mod">
          <ac:chgData name="Gottlieb, Jo Dee" userId="156111a2-6024-4883-9242-687bc54e40f6" providerId="ADAL" clId="{64BDA3B8-B5C1-404F-88FE-EB6525EFFA2D}" dt="2024-01-04T15:13:59.702" v="1715" actId="26606"/>
          <ac:spMkLst>
            <pc:docMk/>
            <pc:sldMk cId="1701853101" sldId="273"/>
            <ac:spMk id="2" creationId="{54B919BD-46D5-1FA2-4C33-D62FD78764FE}"/>
          </ac:spMkLst>
        </pc:spChg>
        <pc:spChg chg="mod">
          <ac:chgData name="Gottlieb, Jo Dee" userId="156111a2-6024-4883-9242-687bc54e40f6" providerId="ADAL" clId="{64BDA3B8-B5C1-404F-88FE-EB6525EFFA2D}" dt="2024-01-04T15:13:59.702" v="1715" actId="26606"/>
          <ac:spMkLst>
            <pc:docMk/>
            <pc:sldMk cId="1701853101" sldId="273"/>
            <ac:spMk id="3" creationId="{00348011-69D4-9C30-262B-E7E2EF61EECE}"/>
          </ac:spMkLst>
        </pc:spChg>
        <pc:spChg chg="add">
          <ac:chgData name="Gottlieb, Jo Dee" userId="156111a2-6024-4883-9242-687bc54e40f6" providerId="ADAL" clId="{64BDA3B8-B5C1-404F-88FE-EB6525EFFA2D}" dt="2024-01-04T15:13:59.702" v="1715" actId="26606"/>
          <ac:spMkLst>
            <pc:docMk/>
            <pc:sldMk cId="1701853101" sldId="273"/>
            <ac:spMk id="9" creationId="{32768DCD-B824-413A-B330-8D57ADB3724C}"/>
          </ac:spMkLst>
        </pc:spChg>
        <pc:picChg chg="add">
          <ac:chgData name="Gottlieb, Jo Dee" userId="156111a2-6024-4883-9242-687bc54e40f6" providerId="ADAL" clId="{64BDA3B8-B5C1-404F-88FE-EB6525EFFA2D}" dt="2024-01-04T15:13:59.702" v="1715" actId="26606"/>
          <ac:picMkLst>
            <pc:docMk/>
            <pc:sldMk cId="1701853101" sldId="273"/>
            <ac:picMk id="5" creationId="{A404D657-6CE6-D5A7-0AB4-AB8DB1501D87}"/>
          </ac:picMkLst>
        </pc:picChg>
      </pc:sldChg>
      <pc:sldChg chg="modSp new mod modNotes">
        <pc:chgData name="Gottlieb, Jo Dee" userId="156111a2-6024-4883-9242-687bc54e40f6" providerId="ADAL" clId="{64BDA3B8-B5C1-404F-88FE-EB6525EFFA2D}" dt="2024-01-04T15:17:39.359" v="1963"/>
        <pc:sldMkLst>
          <pc:docMk/>
          <pc:sldMk cId="3045035842" sldId="274"/>
        </pc:sldMkLst>
        <pc:spChg chg="mod">
          <ac:chgData name="Gottlieb, Jo Dee" userId="156111a2-6024-4883-9242-687bc54e40f6" providerId="ADAL" clId="{64BDA3B8-B5C1-404F-88FE-EB6525EFFA2D}" dt="2024-01-04T15:15:24.560" v="1800" actId="20577"/>
          <ac:spMkLst>
            <pc:docMk/>
            <pc:sldMk cId="3045035842" sldId="274"/>
            <ac:spMk id="2" creationId="{258BABD4-8705-23D2-3899-03C94A93191D}"/>
          </ac:spMkLst>
        </pc:spChg>
        <pc:spChg chg="mod">
          <ac:chgData name="Gottlieb, Jo Dee" userId="156111a2-6024-4883-9242-687bc54e40f6" providerId="ADAL" clId="{64BDA3B8-B5C1-404F-88FE-EB6525EFFA2D}" dt="2024-01-04T15:16:46.478" v="1962" actId="33524"/>
          <ac:spMkLst>
            <pc:docMk/>
            <pc:sldMk cId="3045035842" sldId="274"/>
            <ac:spMk id="3" creationId="{18937647-E2E7-8B7B-F0CA-6ED21586C2CE}"/>
          </ac:spMkLst>
        </pc:spChg>
      </pc:sldChg>
      <pc:sldChg chg="modSp new mod modNotes">
        <pc:chgData name="Gottlieb, Jo Dee" userId="156111a2-6024-4883-9242-687bc54e40f6" providerId="ADAL" clId="{64BDA3B8-B5C1-404F-88FE-EB6525EFFA2D}" dt="2024-01-04T15:31:17.248" v="2466" actId="114"/>
        <pc:sldMkLst>
          <pc:docMk/>
          <pc:sldMk cId="50254546" sldId="275"/>
        </pc:sldMkLst>
        <pc:spChg chg="mod">
          <ac:chgData name="Gottlieb, Jo Dee" userId="156111a2-6024-4883-9242-687bc54e40f6" providerId="ADAL" clId="{64BDA3B8-B5C1-404F-88FE-EB6525EFFA2D}" dt="2024-01-04T15:18:33.370" v="1983" actId="20577"/>
          <ac:spMkLst>
            <pc:docMk/>
            <pc:sldMk cId="50254546" sldId="275"/>
            <ac:spMk id="2" creationId="{C3A30C0C-1F3B-2B5F-94D5-5A5DFF30B2F2}"/>
          </ac:spMkLst>
        </pc:spChg>
        <pc:spChg chg="mod">
          <ac:chgData name="Gottlieb, Jo Dee" userId="156111a2-6024-4883-9242-687bc54e40f6" providerId="ADAL" clId="{64BDA3B8-B5C1-404F-88FE-EB6525EFFA2D}" dt="2024-01-04T15:31:17.248" v="2466" actId="114"/>
          <ac:spMkLst>
            <pc:docMk/>
            <pc:sldMk cId="50254546" sldId="275"/>
            <ac:spMk id="3" creationId="{ABFFA25C-9972-616B-88B7-6F48131710C4}"/>
          </ac:spMkLst>
        </pc:spChg>
      </pc:sldChg>
      <pc:sldChg chg="modSp new del mod">
        <pc:chgData name="Gottlieb, Jo Dee" userId="156111a2-6024-4883-9242-687bc54e40f6" providerId="ADAL" clId="{64BDA3B8-B5C1-404F-88FE-EB6525EFFA2D}" dt="2024-01-04T15:28:11.906" v="2376" actId="2696"/>
        <pc:sldMkLst>
          <pc:docMk/>
          <pc:sldMk cId="1030556720" sldId="276"/>
        </pc:sldMkLst>
        <pc:spChg chg="mod">
          <ac:chgData name="Gottlieb, Jo Dee" userId="156111a2-6024-4883-9242-687bc54e40f6" providerId="ADAL" clId="{64BDA3B8-B5C1-404F-88FE-EB6525EFFA2D}" dt="2024-01-04T15:21:50.575" v="2364" actId="20577"/>
          <ac:spMkLst>
            <pc:docMk/>
            <pc:sldMk cId="1030556720" sldId="276"/>
            <ac:spMk id="2" creationId="{B3399E7B-E554-6289-901D-6C05A1702277}"/>
          </ac:spMkLst>
        </pc:spChg>
        <pc:spChg chg="mod">
          <ac:chgData name="Gottlieb, Jo Dee" userId="156111a2-6024-4883-9242-687bc54e40f6" providerId="ADAL" clId="{64BDA3B8-B5C1-404F-88FE-EB6525EFFA2D}" dt="2024-01-04T15:22:08.552" v="2367" actId="255"/>
          <ac:spMkLst>
            <pc:docMk/>
            <pc:sldMk cId="1030556720" sldId="276"/>
            <ac:spMk id="3" creationId="{B6BA3945-F116-8F8D-79F1-BFF692579BB0}"/>
          </ac:spMkLst>
        </pc:spChg>
      </pc:sldChg>
      <pc:sldChg chg="new del">
        <pc:chgData name="Gottlieb, Jo Dee" userId="156111a2-6024-4883-9242-687bc54e40f6" providerId="ADAL" clId="{64BDA3B8-B5C1-404F-88FE-EB6525EFFA2D}" dt="2024-01-04T15:23:09.248" v="2369" actId="2696"/>
        <pc:sldMkLst>
          <pc:docMk/>
          <pc:sldMk cId="481556797" sldId="277"/>
        </pc:sldMkLst>
      </pc:sldChg>
      <pc:sldChg chg="new del">
        <pc:chgData name="Gottlieb, Jo Dee" userId="156111a2-6024-4883-9242-687bc54e40f6" providerId="ADAL" clId="{64BDA3B8-B5C1-404F-88FE-EB6525EFFA2D}" dt="2024-01-04T15:28:18.644" v="2377" actId="2696"/>
        <pc:sldMkLst>
          <pc:docMk/>
          <pc:sldMk cId="3837536769" sldId="277"/>
        </pc:sldMkLst>
      </pc:sldChg>
      <pc:sldChg chg="add">
        <pc:chgData name="Gottlieb, Jo Dee" userId="156111a2-6024-4883-9242-687bc54e40f6" providerId="ADAL" clId="{64BDA3B8-B5C1-404F-88FE-EB6525EFFA2D}" dt="2024-01-04T15:24:01.610" v="2371"/>
        <pc:sldMkLst>
          <pc:docMk/>
          <pc:sldMk cId="3363690430" sldId="278"/>
        </pc:sldMkLst>
      </pc:sldChg>
      <pc:sldChg chg="new del">
        <pc:chgData name="Gottlieb, Jo Dee" userId="156111a2-6024-4883-9242-687bc54e40f6" providerId="ADAL" clId="{64BDA3B8-B5C1-404F-88FE-EB6525EFFA2D}" dt="2024-01-04T15:27:02.754" v="2374" actId="2696"/>
        <pc:sldMkLst>
          <pc:docMk/>
          <pc:sldMk cId="4234452818" sldId="279"/>
        </pc:sldMkLst>
      </pc:sldChg>
      <pc:sldChg chg="add">
        <pc:chgData name="Gottlieb, Jo Dee" userId="156111a2-6024-4883-9242-687bc54e40f6" providerId="ADAL" clId="{64BDA3B8-B5C1-404F-88FE-EB6525EFFA2D}" dt="2024-01-04T15:26:54.893" v="2373"/>
        <pc:sldMkLst>
          <pc:docMk/>
          <pc:sldMk cId="817514174" sldId="280"/>
        </pc:sldMkLst>
      </pc:sldChg>
      <pc:sldChg chg="modSp new mod">
        <pc:chgData name="Gottlieb, Jo Dee" userId="156111a2-6024-4883-9242-687bc54e40f6" providerId="ADAL" clId="{64BDA3B8-B5C1-404F-88FE-EB6525EFFA2D}" dt="2024-01-04T15:28:54.545" v="2407"/>
        <pc:sldMkLst>
          <pc:docMk/>
          <pc:sldMk cId="2712061649" sldId="281"/>
        </pc:sldMkLst>
        <pc:spChg chg="mod">
          <ac:chgData name="Gottlieb, Jo Dee" userId="156111a2-6024-4883-9242-687bc54e40f6" providerId="ADAL" clId="{64BDA3B8-B5C1-404F-88FE-EB6525EFFA2D}" dt="2024-01-04T15:28:49.964" v="2406" actId="20577"/>
          <ac:spMkLst>
            <pc:docMk/>
            <pc:sldMk cId="2712061649" sldId="281"/>
            <ac:spMk id="2" creationId="{2DEECF7A-8592-DAAB-344E-26D67DB185E0}"/>
          </ac:spMkLst>
        </pc:spChg>
        <pc:spChg chg="mod">
          <ac:chgData name="Gottlieb, Jo Dee" userId="156111a2-6024-4883-9242-687bc54e40f6" providerId="ADAL" clId="{64BDA3B8-B5C1-404F-88FE-EB6525EFFA2D}" dt="2024-01-04T15:28:54.545" v="2407"/>
          <ac:spMkLst>
            <pc:docMk/>
            <pc:sldMk cId="2712061649" sldId="281"/>
            <ac:spMk id="3" creationId="{20BAA2C2-4ADB-834B-9A64-10C3B9FDDBA5}"/>
          </ac:spMkLst>
        </pc:spChg>
      </pc:sldChg>
      <pc:sldChg chg="modSp new mod">
        <pc:chgData name="Gottlieb, Jo Dee" userId="156111a2-6024-4883-9242-687bc54e40f6" providerId="ADAL" clId="{64BDA3B8-B5C1-404F-88FE-EB6525EFFA2D}" dt="2024-01-04T15:29:52.615" v="2449" actId="20577"/>
        <pc:sldMkLst>
          <pc:docMk/>
          <pc:sldMk cId="2585032225" sldId="282"/>
        </pc:sldMkLst>
        <pc:spChg chg="mod">
          <ac:chgData name="Gottlieb, Jo Dee" userId="156111a2-6024-4883-9242-687bc54e40f6" providerId="ADAL" clId="{64BDA3B8-B5C1-404F-88FE-EB6525EFFA2D}" dt="2024-01-04T15:29:52.615" v="2449" actId="20577"/>
          <ac:spMkLst>
            <pc:docMk/>
            <pc:sldMk cId="2585032225" sldId="282"/>
            <ac:spMk id="2" creationId="{5FB84D63-D46B-7427-A445-079A846689B0}"/>
          </ac:spMkLst>
        </pc:spChg>
        <pc:spChg chg="mod">
          <ac:chgData name="Gottlieb, Jo Dee" userId="156111a2-6024-4883-9242-687bc54e40f6" providerId="ADAL" clId="{64BDA3B8-B5C1-404F-88FE-EB6525EFFA2D}" dt="2024-01-04T15:29:32.591" v="2443" actId="27636"/>
          <ac:spMkLst>
            <pc:docMk/>
            <pc:sldMk cId="2585032225" sldId="282"/>
            <ac:spMk id="3" creationId="{B628812F-DB1F-506F-9398-8C68AF385ABC}"/>
          </ac:spMkLst>
        </pc:spChg>
      </pc:sldChg>
      <pc:sldChg chg="modSp new mod">
        <pc:chgData name="Gottlieb, Jo Dee" userId="156111a2-6024-4883-9242-687bc54e40f6" providerId="ADAL" clId="{64BDA3B8-B5C1-404F-88FE-EB6525EFFA2D}" dt="2024-01-04T15:32:07.898" v="2479"/>
        <pc:sldMkLst>
          <pc:docMk/>
          <pc:sldMk cId="3759662929" sldId="283"/>
        </pc:sldMkLst>
        <pc:spChg chg="mod">
          <ac:chgData name="Gottlieb, Jo Dee" userId="156111a2-6024-4883-9242-687bc54e40f6" providerId="ADAL" clId="{64BDA3B8-B5C1-404F-88FE-EB6525EFFA2D}" dt="2024-01-04T15:32:03.323" v="2478" actId="5793"/>
          <ac:spMkLst>
            <pc:docMk/>
            <pc:sldMk cId="3759662929" sldId="283"/>
            <ac:spMk id="2" creationId="{90FEF6CE-8AC7-37EC-904C-856F9CC182AC}"/>
          </ac:spMkLst>
        </pc:spChg>
        <pc:spChg chg="mod">
          <ac:chgData name="Gottlieb, Jo Dee" userId="156111a2-6024-4883-9242-687bc54e40f6" providerId="ADAL" clId="{64BDA3B8-B5C1-404F-88FE-EB6525EFFA2D}" dt="2024-01-04T15:32:07.898" v="2479"/>
          <ac:spMkLst>
            <pc:docMk/>
            <pc:sldMk cId="3759662929" sldId="283"/>
            <ac:spMk id="3" creationId="{1DA473BA-91D7-9556-D085-9C23B44AC150}"/>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DDFD5B-21B1-4E0F-B125-01BB329C4AEF}"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AE81AE9C-5931-480C-AFAA-F677A4F73B77}">
      <dgm:prSet/>
      <dgm:spPr/>
      <dgm:t>
        <a:bodyPr/>
        <a:lstStyle/>
        <a:p>
          <a:pPr>
            <a:lnSpc>
              <a:spcPct val="100000"/>
            </a:lnSpc>
          </a:pPr>
          <a:r>
            <a:rPr lang="en-US"/>
            <a:t>Building trust</a:t>
          </a:r>
        </a:p>
      </dgm:t>
    </dgm:pt>
    <dgm:pt modelId="{7F398242-D14B-4A49-9F71-229587827006}" type="parTrans" cxnId="{C4E9C8C1-CC03-422E-BE8C-8B928C71D610}">
      <dgm:prSet/>
      <dgm:spPr/>
      <dgm:t>
        <a:bodyPr/>
        <a:lstStyle/>
        <a:p>
          <a:endParaRPr lang="en-US"/>
        </a:p>
      </dgm:t>
    </dgm:pt>
    <dgm:pt modelId="{90D8BF71-6052-420E-9190-A5F550A3979E}" type="sibTrans" cxnId="{C4E9C8C1-CC03-422E-BE8C-8B928C71D610}">
      <dgm:prSet/>
      <dgm:spPr/>
      <dgm:t>
        <a:bodyPr/>
        <a:lstStyle/>
        <a:p>
          <a:endParaRPr lang="en-US"/>
        </a:p>
      </dgm:t>
    </dgm:pt>
    <dgm:pt modelId="{BFD81E9B-10A7-425E-803A-9D1DA6B7EACA}">
      <dgm:prSet/>
      <dgm:spPr/>
      <dgm:t>
        <a:bodyPr/>
        <a:lstStyle/>
        <a:p>
          <a:pPr>
            <a:lnSpc>
              <a:spcPct val="100000"/>
            </a:lnSpc>
          </a:pPr>
          <a:r>
            <a:rPr lang="en-US"/>
            <a:t>Nonjudgmental approach to problem solving</a:t>
          </a:r>
        </a:p>
      </dgm:t>
    </dgm:pt>
    <dgm:pt modelId="{B9A33FEA-80FC-4682-8FC5-37E61E088527}" type="parTrans" cxnId="{83CB9711-1592-437A-9522-21E552C9EB43}">
      <dgm:prSet/>
      <dgm:spPr/>
      <dgm:t>
        <a:bodyPr/>
        <a:lstStyle/>
        <a:p>
          <a:endParaRPr lang="en-US"/>
        </a:p>
      </dgm:t>
    </dgm:pt>
    <dgm:pt modelId="{236E723E-9682-4EC6-9CD0-BDCAAF019966}" type="sibTrans" cxnId="{83CB9711-1592-437A-9522-21E552C9EB43}">
      <dgm:prSet/>
      <dgm:spPr/>
      <dgm:t>
        <a:bodyPr/>
        <a:lstStyle/>
        <a:p>
          <a:endParaRPr lang="en-US"/>
        </a:p>
      </dgm:t>
    </dgm:pt>
    <dgm:pt modelId="{FC5C02D3-DCC3-4062-878F-2D588FB7ED0F}">
      <dgm:prSet/>
      <dgm:spPr/>
      <dgm:t>
        <a:bodyPr/>
        <a:lstStyle/>
        <a:p>
          <a:pPr>
            <a:lnSpc>
              <a:spcPct val="100000"/>
            </a:lnSpc>
          </a:pPr>
          <a:r>
            <a:rPr lang="en-US"/>
            <a:t>Patience </a:t>
          </a:r>
        </a:p>
      </dgm:t>
    </dgm:pt>
    <dgm:pt modelId="{52102A40-5348-46EB-B041-965B925E1748}" type="parTrans" cxnId="{0870CB22-D8EA-47EF-8CE6-EB4CB784D143}">
      <dgm:prSet/>
      <dgm:spPr/>
      <dgm:t>
        <a:bodyPr/>
        <a:lstStyle/>
        <a:p>
          <a:endParaRPr lang="en-US"/>
        </a:p>
      </dgm:t>
    </dgm:pt>
    <dgm:pt modelId="{165F704B-9342-4F43-B697-3BBC841372AC}" type="sibTrans" cxnId="{0870CB22-D8EA-47EF-8CE6-EB4CB784D143}">
      <dgm:prSet/>
      <dgm:spPr/>
      <dgm:t>
        <a:bodyPr/>
        <a:lstStyle/>
        <a:p>
          <a:endParaRPr lang="en-US"/>
        </a:p>
      </dgm:t>
    </dgm:pt>
    <dgm:pt modelId="{246FAE2E-7794-4487-9ADA-899DF80419AF}">
      <dgm:prSet/>
      <dgm:spPr/>
      <dgm:t>
        <a:bodyPr/>
        <a:lstStyle/>
        <a:p>
          <a:pPr>
            <a:lnSpc>
              <a:spcPct val="100000"/>
            </a:lnSpc>
          </a:pPr>
          <a:r>
            <a:rPr lang="en-US"/>
            <a:t>Empathy</a:t>
          </a:r>
        </a:p>
      </dgm:t>
    </dgm:pt>
    <dgm:pt modelId="{2EE2C44D-E4EC-4E4F-8357-B373EB7C8B83}" type="parTrans" cxnId="{A3182F15-8357-4251-B418-6A94C46A6595}">
      <dgm:prSet/>
      <dgm:spPr/>
      <dgm:t>
        <a:bodyPr/>
        <a:lstStyle/>
        <a:p>
          <a:endParaRPr lang="en-US"/>
        </a:p>
      </dgm:t>
    </dgm:pt>
    <dgm:pt modelId="{FFA9F66B-03E5-4C3D-81C1-24DDBECC8D54}" type="sibTrans" cxnId="{A3182F15-8357-4251-B418-6A94C46A6595}">
      <dgm:prSet/>
      <dgm:spPr/>
      <dgm:t>
        <a:bodyPr/>
        <a:lstStyle/>
        <a:p>
          <a:endParaRPr lang="en-US"/>
        </a:p>
      </dgm:t>
    </dgm:pt>
    <dgm:pt modelId="{AF223659-01D7-48E9-A737-E7DBDBD5108C}">
      <dgm:prSet/>
      <dgm:spPr/>
      <dgm:t>
        <a:bodyPr/>
        <a:lstStyle/>
        <a:p>
          <a:pPr>
            <a:lnSpc>
              <a:spcPct val="100000"/>
            </a:lnSpc>
          </a:pPr>
          <a:r>
            <a:rPr lang="en-US"/>
            <a:t>Conversations free from lecture, belittling, demeaning, bullying, yelling, labeling, judging </a:t>
          </a:r>
        </a:p>
      </dgm:t>
    </dgm:pt>
    <dgm:pt modelId="{62ED98FF-6E94-4758-9A14-F9885037F2C4}" type="parTrans" cxnId="{E7CCCCAD-F07B-47BC-A401-597CAA01C6C0}">
      <dgm:prSet/>
      <dgm:spPr/>
      <dgm:t>
        <a:bodyPr/>
        <a:lstStyle/>
        <a:p>
          <a:endParaRPr lang="en-US"/>
        </a:p>
      </dgm:t>
    </dgm:pt>
    <dgm:pt modelId="{63EFEBBE-97DC-4C01-9165-6C92D0513B3B}" type="sibTrans" cxnId="{E7CCCCAD-F07B-47BC-A401-597CAA01C6C0}">
      <dgm:prSet/>
      <dgm:spPr/>
      <dgm:t>
        <a:bodyPr/>
        <a:lstStyle/>
        <a:p>
          <a:endParaRPr lang="en-US"/>
        </a:p>
      </dgm:t>
    </dgm:pt>
    <dgm:pt modelId="{A2DC163F-CA58-48A7-B620-A1153A40BE99}" type="pres">
      <dgm:prSet presAssocID="{71DDFD5B-21B1-4E0F-B125-01BB329C4AEF}" presName="root" presStyleCnt="0">
        <dgm:presLayoutVars>
          <dgm:dir/>
          <dgm:resizeHandles val="exact"/>
        </dgm:presLayoutVars>
      </dgm:prSet>
      <dgm:spPr/>
    </dgm:pt>
    <dgm:pt modelId="{8CC72E44-2248-42FE-987C-6B2EC10D4C0A}" type="pres">
      <dgm:prSet presAssocID="{AE81AE9C-5931-480C-AFAA-F677A4F73B77}" presName="compNode" presStyleCnt="0"/>
      <dgm:spPr/>
    </dgm:pt>
    <dgm:pt modelId="{C069A8ED-BBE1-4DA2-B596-F317A68FC783}" type="pres">
      <dgm:prSet presAssocID="{AE81AE9C-5931-480C-AFAA-F677A4F73B77}"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andshake"/>
        </a:ext>
      </dgm:extLst>
    </dgm:pt>
    <dgm:pt modelId="{B5BCD06F-2FD1-440D-BB16-98EA501BDD95}" type="pres">
      <dgm:prSet presAssocID="{AE81AE9C-5931-480C-AFAA-F677A4F73B77}" presName="spaceRect" presStyleCnt="0"/>
      <dgm:spPr/>
    </dgm:pt>
    <dgm:pt modelId="{866DD91D-BA0F-4C3D-9D19-DE8DF7E5338B}" type="pres">
      <dgm:prSet presAssocID="{AE81AE9C-5931-480C-AFAA-F677A4F73B77}" presName="textRect" presStyleLbl="revTx" presStyleIdx="0" presStyleCnt="5">
        <dgm:presLayoutVars>
          <dgm:chMax val="1"/>
          <dgm:chPref val="1"/>
        </dgm:presLayoutVars>
      </dgm:prSet>
      <dgm:spPr/>
    </dgm:pt>
    <dgm:pt modelId="{C35A5FCC-7A7E-45F1-A987-349D4EE6C0DD}" type="pres">
      <dgm:prSet presAssocID="{90D8BF71-6052-420E-9190-A5F550A3979E}" presName="sibTrans" presStyleCnt="0"/>
      <dgm:spPr/>
    </dgm:pt>
    <dgm:pt modelId="{5DC3325D-034B-41A8-A061-95C0057F358D}" type="pres">
      <dgm:prSet presAssocID="{BFD81E9B-10A7-425E-803A-9D1DA6B7EACA}" presName="compNode" presStyleCnt="0"/>
      <dgm:spPr/>
    </dgm:pt>
    <dgm:pt modelId="{D13F8CAB-86C9-4C2E-9A03-9FC060EDD359}" type="pres">
      <dgm:prSet presAssocID="{BFD81E9B-10A7-425E-803A-9D1DA6B7EAC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Head with Gears"/>
        </a:ext>
      </dgm:extLst>
    </dgm:pt>
    <dgm:pt modelId="{F9705644-783E-471D-B52C-B7D2E15E9D84}" type="pres">
      <dgm:prSet presAssocID="{BFD81E9B-10A7-425E-803A-9D1DA6B7EACA}" presName="spaceRect" presStyleCnt="0"/>
      <dgm:spPr/>
    </dgm:pt>
    <dgm:pt modelId="{91E19DFD-49C5-4DC7-AB24-6B7C10884596}" type="pres">
      <dgm:prSet presAssocID="{BFD81E9B-10A7-425E-803A-9D1DA6B7EACA}" presName="textRect" presStyleLbl="revTx" presStyleIdx="1" presStyleCnt="5">
        <dgm:presLayoutVars>
          <dgm:chMax val="1"/>
          <dgm:chPref val="1"/>
        </dgm:presLayoutVars>
      </dgm:prSet>
      <dgm:spPr/>
    </dgm:pt>
    <dgm:pt modelId="{2FD50F0C-43A4-4D17-B9D3-F1E5DE01B49D}" type="pres">
      <dgm:prSet presAssocID="{236E723E-9682-4EC6-9CD0-BDCAAF019966}" presName="sibTrans" presStyleCnt="0"/>
      <dgm:spPr/>
    </dgm:pt>
    <dgm:pt modelId="{05CF8EED-45C5-4D7B-BDAA-FB61AA6B2303}" type="pres">
      <dgm:prSet presAssocID="{FC5C02D3-DCC3-4062-878F-2D588FB7ED0F}" presName="compNode" presStyleCnt="0"/>
      <dgm:spPr/>
    </dgm:pt>
    <dgm:pt modelId="{136E078A-BC8A-4C34-B635-C70D1EF097F6}" type="pres">
      <dgm:prSet presAssocID="{FC5C02D3-DCC3-4062-878F-2D588FB7ED0F}"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ourglass"/>
        </a:ext>
      </dgm:extLst>
    </dgm:pt>
    <dgm:pt modelId="{1C88B91F-1CBC-4A5C-9652-44C30AD1D9DD}" type="pres">
      <dgm:prSet presAssocID="{FC5C02D3-DCC3-4062-878F-2D588FB7ED0F}" presName="spaceRect" presStyleCnt="0"/>
      <dgm:spPr/>
    </dgm:pt>
    <dgm:pt modelId="{77E182E3-2394-4859-803E-2FEF472DD331}" type="pres">
      <dgm:prSet presAssocID="{FC5C02D3-DCC3-4062-878F-2D588FB7ED0F}" presName="textRect" presStyleLbl="revTx" presStyleIdx="2" presStyleCnt="5">
        <dgm:presLayoutVars>
          <dgm:chMax val="1"/>
          <dgm:chPref val="1"/>
        </dgm:presLayoutVars>
      </dgm:prSet>
      <dgm:spPr/>
    </dgm:pt>
    <dgm:pt modelId="{990B2E88-3BD1-4244-8EF1-F893859BF016}" type="pres">
      <dgm:prSet presAssocID="{165F704B-9342-4F43-B697-3BBC841372AC}" presName="sibTrans" presStyleCnt="0"/>
      <dgm:spPr/>
    </dgm:pt>
    <dgm:pt modelId="{22A7D13A-7C44-491B-B728-087D59FB5117}" type="pres">
      <dgm:prSet presAssocID="{246FAE2E-7794-4487-9ADA-899DF80419AF}" presName="compNode" presStyleCnt="0"/>
      <dgm:spPr/>
    </dgm:pt>
    <dgm:pt modelId="{9D70CDB9-B482-4202-96DD-22492FD5A00D}" type="pres">
      <dgm:prSet presAssocID="{246FAE2E-7794-4487-9ADA-899DF80419A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eart"/>
        </a:ext>
      </dgm:extLst>
    </dgm:pt>
    <dgm:pt modelId="{4F33029D-308C-4763-AE88-E7662BED1F7B}" type="pres">
      <dgm:prSet presAssocID="{246FAE2E-7794-4487-9ADA-899DF80419AF}" presName="spaceRect" presStyleCnt="0"/>
      <dgm:spPr/>
    </dgm:pt>
    <dgm:pt modelId="{70E32CF2-7A42-4C4E-92B4-5F7ED36F318D}" type="pres">
      <dgm:prSet presAssocID="{246FAE2E-7794-4487-9ADA-899DF80419AF}" presName="textRect" presStyleLbl="revTx" presStyleIdx="3" presStyleCnt="5">
        <dgm:presLayoutVars>
          <dgm:chMax val="1"/>
          <dgm:chPref val="1"/>
        </dgm:presLayoutVars>
      </dgm:prSet>
      <dgm:spPr/>
    </dgm:pt>
    <dgm:pt modelId="{73FA0242-6E87-4EA2-82F9-36868CFE0F2B}" type="pres">
      <dgm:prSet presAssocID="{FFA9F66B-03E5-4C3D-81C1-24DDBECC8D54}" presName="sibTrans" presStyleCnt="0"/>
      <dgm:spPr/>
    </dgm:pt>
    <dgm:pt modelId="{22E628E5-0A88-42E1-ACC4-67EF3B81CD40}" type="pres">
      <dgm:prSet presAssocID="{AF223659-01D7-48E9-A737-E7DBDBD5108C}" presName="compNode" presStyleCnt="0"/>
      <dgm:spPr/>
    </dgm:pt>
    <dgm:pt modelId="{BC44D27C-AF69-44AD-86C7-8291D43EF1EF}" type="pres">
      <dgm:prSet presAssocID="{AF223659-01D7-48E9-A737-E7DBDBD5108C}"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Marketing"/>
        </a:ext>
      </dgm:extLst>
    </dgm:pt>
    <dgm:pt modelId="{2558BD61-B429-4B1F-9CB1-DD572D3850A6}" type="pres">
      <dgm:prSet presAssocID="{AF223659-01D7-48E9-A737-E7DBDBD5108C}" presName="spaceRect" presStyleCnt="0"/>
      <dgm:spPr/>
    </dgm:pt>
    <dgm:pt modelId="{8DCFF126-52EF-4446-8CD8-BA0340898811}" type="pres">
      <dgm:prSet presAssocID="{AF223659-01D7-48E9-A737-E7DBDBD5108C}" presName="textRect" presStyleLbl="revTx" presStyleIdx="4" presStyleCnt="5">
        <dgm:presLayoutVars>
          <dgm:chMax val="1"/>
          <dgm:chPref val="1"/>
        </dgm:presLayoutVars>
      </dgm:prSet>
      <dgm:spPr/>
    </dgm:pt>
  </dgm:ptLst>
  <dgm:cxnLst>
    <dgm:cxn modelId="{978E4C09-1849-4FB6-8A8F-276497B29878}" type="presOf" srcId="{AE81AE9C-5931-480C-AFAA-F677A4F73B77}" destId="{866DD91D-BA0F-4C3D-9D19-DE8DF7E5338B}" srcOrd="0" destOrd="0" presId="urn:microsoft.com/office/officeart/2018/2/layout/IconLabelList"/>
    <dgm:cxn modelId="{83CB9711-1592-437A-9522-21E552C9EB43}" srcId="{71DDFD5B-21B1-4E0F-B125-01BB329C4AEF}" destId="{BFD81E9B-10A7-425E-803A-9D1DA6B7EACA}" srcOrd="1" destOrd="0" parTransId="{B9A33FEA-80FC-4682-8FC5-37E61E088527}" sibTransId="{236E723E-9682-4EC6-9CD0-BDCAAF019966}"/>
    <dgm:cxn modelId="{A3182F15-8357-4251-B418-6A94C46A6595}" srcId="{71DDFD5B-21B1-4E0F-B125-01BB329C4AEF}" destId="{246FAE2E-7794-4487-9ADA-899DF80419AF}" srcOrd="3" destOrd="0" parTransId="{2EE2C44D-E4EC-4E4F-8357-B373EB7C8B83}" sibTransId="{FFA9F66B-03E5-4C3D-81C1-24DDBECC8D54}"/>
    <dgm:cxn modelId="{0870CB22-D8EA-47EF-8CE6-EB4CB784D143}" srcId="{71DDFD5B-21B1-4E0F-B125-01BB329C4AEF}" destId="{FC5C02D3-DCC3-4062-878F-2D588FB7ED0F}" srcOrd="2" destOrd="0" parTransId="{52102A40-5348-46EB-B041-965B925E1748}" sibTransId="{165F704B-9342-4F43-B697-3BBC841372AC}"/>
    <dgm:cxn modelId="{E0F7817E-150A-4127-8304-5A9B2A1EE417}" type="presOf" srcId="{AF223659-01D7-48E9-A737-E7DBDBD5108C}" destId="{8DCFF126-52EF-4446-8CD8-BA0340898811}" srcOrd="0" destOrd="0" presId="urn:microsoft.com/office/officeart/2018/2/layout/IconLabelList"/>
    <dgm:cxn modelId="{E7CCCCAD-F07B-47BC-A401-597CAA01C6C0}" srcId="{71DDFD5B-21B1-4E0F-B125-01BB329C4AEF}" destId="{AF223659-01D7-48E9-A737-E7DBDBD5108C}" srcOrd="4" destOrd="0" parTransId="{62ED98FF-6E94-4758-9A14-F9885037F2C4}" sibTransId="{63EFEBBE-97DC-4C01-9165-6C92D0513B3B}"/>
    <dgm:cxn modelId="{C4E9C8C1-CC03-422E-BE8C-8B928C71D610}" srcId="{71DDFD5B-21B1-4E0F-B125-01BB329C4AEF}" destId="{AE81AE9C-5931-480C-AFAA-F677A4F73B77}" srcOrd="0" destOrd="0" parTransId="{7F398242-D14B-4A49-9F71-229587827006}" sibTransId="{90D8BF71-6052-420E-9190-A5F550A3979E}"/>
    <dgm:cxn modelId="{740F34C2-99BF-4E0B-A672-E312155D0CE3}" type="presOf" srcId="{BFD81E9B-10A7-425E-803A-9D1DA6B7EACA}" destId="{91E19DFD-49C5-4DC7-AB24-6B7C10884596}" srcOrd="0" destOrd="0" presId="urn:microsoft.com/office/officeart/2018/2/layout/IconLabelList"/>
    <dgm:cxn modelId="{35A2F2CA-FDE5-492F-9B31-39BBEAAF19A9}" type="presOf" srcId="{FC5C02D3-DCC3-4062-878F-2D588FB7ED0F}" destId="{77E182E3-2394-4859-803E-2FEF472DD331}" srcOrd="0" destOrd="0" presId="urn:microsoft.com/office/officeart/2018/2/layout/IconLabelList"/>
    <dgm:cxn modelId="{19AEEBD2-3CA3-40CD-B90B-C6800A30D2FC}" type="presOf" srcId="{246FAE2E-7794-4487-9ADA-899DF80419AF}" destId="{70E32CF2-7A42-4C4E-92B4-5F7ED36F318D}" srcOrd="0" destOrd="0" presId="urn:microsoft.com/office/officeart/2018/2/layout/IconLabelList"/>
    <dgm:cxn modelId="{8ADB2DE9-28F9-4864-B6A3-9B31DB3B574B}" type="presOf" srcId="{71DDFD5B-21B1-4E0F-B125-01BB329C4AEF}" destId="{A2DC163F-CA58-48A7-B620-A1153A40BE99}" srcOrd="0" destOrd="0" presId="urn:microsoft.com/office/officeart/2018/2/layout/IconLabelList"/>
    <dgm:cxn modelId="{BCD2494B-D016-4CD3-8B03-A05BC991F1A5}" type="presParOf" srcId="{A2DC163F-CA58-48A7-B620-A1153A40BE99}" destId="{8CC72E44-2248-42FE-987C-6B2EC10D4C0A}" srcOrd="0" destOrd="0" presId="urn:microsoft.com/office/officeart/2018/2/layout/IconLabelList"/>
    <dgm:cxn modelId="{701BB6EE-C4B7-484F-BCC2-7425C75D94A7}" type="presParOf" srcId="{8CC72E44-2248-42FE-987C-6B2EC10D4C0A}" destId="{C069A8ED-BBE1-4DA2-B596-F317A68FC783}" srcOrd="0" destOrd="0" presId="urn:microsoft.com/office/officeart/2018/2/layout/IconLabelList"/>
    <dgm:cxn modelId="{73D67C33-33C5-4C07-AB77-646827F89A42}" type="presParOf" srcId="{8CC72E44-2248-42FE-987C-6B2EC10D4C0A}" destId="{B5BCD06F-2FD1-440D-BB16-98EA501BDD95}" srcOrd="1" destOrd="0" presId="urn:microsoft.com/office/officeart/2018/2/layout/IconLabelList"/>
    <dgm:cxn modelId="{519BF356-163B-46BA-A058-F7B1296856B6}" type="presParOf" srcId="{8CC72E44-2248-42FE-987C-6B2EC10D4C0A}" destId="{866DD91D-BA0F-4C3D-9D19-DE8DF7E5338B}" srcOrd="2" destOrd="0" presId="urn:microsoft.com/office/officeart/2018/2/layout/IconLabelList"/>
    <dgm:cxn modelId="{A3A39FD1-399F-47DD-BCDF-BD2F62F54652}" type="presParOf" srcId="{A2DC163F-CA58-48A7-B620-A1153A40BE99}" destId="{C35A5FCC-7A7E-45F1-A987-349D4EE6C0DD}" srcOrd="1" destOrd="0" presId="urn:microsoft.com/office/officeart/2018/2/layout/IconLabelList"/>
    <dgm:cxn modelId="{5606D1A2-D860-4445-B766-B221AFE1FE81}" type="presParOf" srcId="{A2DC163F-CA58-48A7-B620-A1153A40BE99}" destId="{5DC3325D-034B-41A8-A061-95C0057F358D}" srcOrd="2" destOrd="0" presId="urn:microsoft.com/office/officeart/2018/2/layout/IconLabelList"/>
    <dgm:cxn modelId="{D2B1BE46-0D46-4F6B-88AD-66DF7F3848C4}" type="presParOf" srcId="{5DC3325D-034B-41A8-A061-95C0057F358D}" destId="{D13F8CAB-86C9-4C2E-9A03-9FC060EDD359}" srcOrd="0" destOrd="0" presId="urn:microsoft.com/office/officeart/2018/2/layout/IconLabelList"/>
    <dgm:cxn modelId="{3A121DBF-CFAB-4313-8DD0-5E221F52D548}" type="presParOf" srcId="{5DC3325D-034B-41A8-A061-95C0057F358D}" destId="{F9705644-783E-471D-B52C-B7D2E15E9D84}" srcOrd="1" destOrd="0" presId="urn:microsoft.com/office/officeart/2018/2/layout/IconLabelList"/>
    <dgm:cxn modelId="{FB3B6FFF-BCDD-4416-9584-9B06274A3B89}" type="presParOf" srcId="{5DC3325D-034B-41A8-A061-95C0057F358D}" destId="{91E19DFD-49C5-4DC7-AB24-6B7C10884596}" srcOrd="2" destOrd="0" presId="urn:microsoft.com/office/officeart/2018/2/layout/IconLabelList"/>
    <dgm:cxn modelId="{C625B8E4-AA1D-454E-B73C-DBDF3730437E}" type="presParOf" srcId="{A2DC163F-CA58-48A7-B620-A1153A40BE99}" destId="{2FD50F0C-43A4-4D17-B9D3-F1E5DE01B49D}" srcOrd="3" destOrd="0" presId="urn:microsoft.com/office/officeart/2018/2/layout/IconLabelList"/>
    <dgm:cxn modelId="{1C83AAC7-8BCF-4E53-A812-56B1D1518593}" type="presParOf" srcId="{A2DC163F-CA58-48A7-B620-A1153A40BE99}" destId="{05CF8EED-45C5-4D7B-BDAA-FB61AA6B2303}" srcOrd="4" destOrd="0" presId="urn:microsoft.com/office/officeart/2018/2/layout/IconLabelList"/>
    <dgm:cxn modelId="{EB18BE36-8789-43EA-A641-6F079F13EEE0}" type="presParOf" srcId="{05CF8EED-45C5-4D7B-BDAA-FB61AA6B2303}" destId="{136E078A-BC8A-4C34-B635-C70D1EF097F6}" srcOrd="0" destOrd="0" presId="urn:microsoft.com/office/officeart/2018/2/layout/IconLabelList"/>
    <dgm:cxn modelId="{ED28660B-49E2-419C-99AA-7C92EE2C7E07}" type="presParOf" srcId="{05CF8EED-45C5-4D7B-BDAA-FB61AA6B2303}" destId="{1C88B91F-1CBC-4A5C-9652-44C30AD1D9DD}" srcOrd="1" destOrd="0" presId="urn:microsoft.com/office/officeart/2018/2/layout/IconLabelList"/>
    <dgm:cxn modelId="{56BACD19-7E08-4AC1-AA08-34173D35C87D}" type="presParOf" srcId="{05CF8EED-45C5-4D7B-BDAA-FB61AA6B2303}" destId="{77E182E3-2394-4859-803E-2FEF472DD331}" srcOrd="2" destOrd="0" presId="urn:microsoft.com/office/officeart/2018/2/layout/IconLabelList"/>
    <dgm:cxn modelId="{B0D7AF0E-E6B5-4180-BC87-2F69CFADB4A8}" type="presParOf" srcId="{A2DC163F-CA58-48A7-B620-A1153A40BE99}" destId="{990B2E88-3BD1-4244-8EF1-F893859BF016}" srcOrd="5" destOrd="0" presId="urn:microsoft.com/office/officeart/2018/2/layout/IconLabelList"/>
    <dgm:cxn modelId="{7CD27316-6E41-4435-BD44-22CAF1F73DFC}" type="presParOf" srcId="{A2DC163F-CA58-48A7-B620-A1153A40BE99}" destId="{22A7D13A-7C44-491B-B728-087D59FB5117}" srcOrd="6" destOrd="0" presId="urn:microsoft.com/office/officeart/2018/2/layout/IconLabelList"/>
    <dgm:cxn modelId="{B46D7E99-B965-4856-AE8F-165C4F8E40D3}" type="presParOf" srcId="{22A7D13A-7C44-491B-B728-087D59FB5117}" destId="{9D70CDB9-B482-4202-96DD-22492FD5A00D}" srcOrd="0" destOrd="0" presId="urn:microsoft.com/office/officeart/2018/2/layout/IconLabelList"/>
    <dgm:cxn modelId="{3ECBF931-9F22-4222-9F13-92AB312D5B16}" type="presParOf" srcId="{22A7D13A-7C44-491B-B728-087D59FB5117}" destId="{4F33029D-308C-4763-AE88-E7662BED1F7B}" srcOrd="1" destOrd="0" presId="urn:microsoft.com/office/officeart/2018/2/layout/IconLabelList"/>
    <dgm:cxn modelId="{B88FBE49-E255-420E-88CE-D958E8BFD5C6}" type="presParOf" srcId="{22A7D13A-7C44-491B-B728-087D59FB5117}" destId="{70E32CF2-7A42-4C4E-92B4-5F7ED36F318D}" srcOrd="2" destOrd="0" presId="urn:microsoft.com/office/officeart/2018/2/layout/IconLabelList"/>
    <dgm:cxn modelId="{96065BC1-E3A1-493E-B84B-D879A344497D}" type="presParOf" srcId="{A2DC163F-CA58-48A7-B620-A1153A40BE99}" destId="{73FA0242-6E87-4EA2-82F9-36868CFE0F2B}" srcOrd="7" destOrd="0" presId="urn:microsoft.com/office/officeart/2018/2/layout/IconLabelList"/>
    <dgm:cxn modelId="{55A33CC8-C561-4179-AF02-4676A7C1700C}" type="presParOf" srcId="{A2DC163F-CA58-48A7-B620-A1153A40BE99}" destId="{22E628E5-0A88-42E1-ACC4-67EF3B81CD40}" srcOrd="8" destOrd="0" presId="urn:microsoft.com/office/officeart/2018/2/layout/IconLabelList"/>
    <dgm:cxn modelId="{BB6F0CB2-7549-4663-A76F-AE82F5488736}" type="presParOf" srcId="{22E628E5-0A88-42E1-ACC4-67EF3B81CD40}" destId="{BC44D27C-AF69-44AD-86C7-8291D43EF1EF}" srcOrd="0" destOrd="0" presId="urn:microsoft.com/office/officeart/2018/2/layout/IconLabelList"/>
    <dgm:cxn modelId="{E61E3B83-5D72-4118-9CF1-A87EB9AEF82A}" type="presParOf" srcId="{22E628E5-0A88-42E1-ACC4-67EF3B81CD40}" destId="{2558BD61-B429-4B1F-9CB1-DD572D3850A6}" srcOrd="1" destOrd="0" presId="urn:microsoft.com/office/officeart/2018/2/layout/IconLabelList"/>
    <dgm:cxn modelId="{8082BE39-8233-41C9-86D1-5ABD70C00787}" type="presParOf" srcId="{22E628E5-0A88-42E1-ACC4-67EF3B81CD40}" destId="{8DCFF126-52EF-4446-8CD8-BA0340898811}"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EA7251-D328-4082-A971-8B6144EB70AC}"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4F344977-D92A-497D-BAB7-C7935EA4EE7A}">
      <dgm:prSet/>
      <dgm:spPr/>
      <dgm:t>
        <a:bodyPr/>
        <a:lstStyle/>
        <a:p>
          <a:r>
            <a:rPr lang="en-US"/>
            <a:t>Talk about the situation – what makes it hard, what factors need to be considered?</a:t>
          </a:r>
        </a:p>
      </dgm:t>
    </dgm:pt>
    <dgm:pt modelId="{A4281180-ACB8-44A6-9620-C0756DBC866F}" type="parTrans" cxnId="{0789E9C9-A457-4EB6-9020-5C620820253C}">
      <dgm:prSet/>
      <dgm:spPr/>
      <dgm:t>
        <a:bodyPr/>
        <a:lstStyle/>
        <a:p>
          <a:endParaRPr lang="en-US"/>
        </a:p>
      </dgm:t>
    </dgm:pt>
    <dgm:pt modelId="{B207D8A2-9218-487E-BF6E-32978E113DF9}" type="sibTrans" cxnId="{0789E9C9-A457-4EB6-9020-5C620820253C}">
      <dgm:prSet/>
      <dgm:spPr/>
      <dgm:t>
        <a:bodyPr/>
        <a:lstStyle/>
        <a:p>
          <a:endParaRPr lang="en-US"/>
        </a:p>
      </dgm:t>
    </dgm:pt>
    <dgm:pt modelId="{0F3694DD-3538-4AA9-943B-729AB7279C76}">
      <dgm:prSet/>
      <dgm:spPr/>
      <dgm:t>
        <a:bodyPr/>
        <a:lstStyle/>
        <a:p>
          <a:r>
            <a:rPr lang="en-US"/>
            <a:t>What are the available options?</a:t>
          </a:r>
        </a:p>
      </dgm:t>
    </dgm:pt>
    <dgm:pt modelId="{DE071079-9F0E-45D6-A450-15D11339B6B9}" type="parTrans" cxnId="{13E565B1-EC5B-49DC-ACC1-1B74CEE091CA}">
      <dgm:prSet/>
      <dgm:spPr/>
      <dgm:t>
        <a:bodyPr/>
        <a:lstStyle/>
        <a:p>
          <a:endParaRPr lang="en-US"/>
        </a:p>
      </dgm:t>
    </dgm:pt>
    <dgm:pt modelId="{1992732C-1CCD-4515-8BB3-5681587FE4B0}" type="sibTrans" cxnId="{13E565B1-EC5B-49DC-ACC1-1B74CEE091CA}">
      <dgm:prSet/>
      <dgm:spPr/>
      <dgm:t>
        <a:bodyPr/>
        <a:lstStyle/>
        <a:p>
          <a:endParaRPr lang="en-US"/>
        </a:p>
      </dgm:t>
    </dgm:pt>
    <dgm:pt modelId="{6D0476FB-3310-4761-AE6E-313E9D236BBA}">
      <dgm:prSet/>
      <dgm:spPr/>
      <dgm:t>
        <a:bodyPr/>
        <a:lstStyle/>
        <a:p>
          <a:r>
            <a:rPr lang="en-US"/>
            <a:t>For each option, what are the possible consequences/pros and cons?</a:t>
          </a:r>
        </a:p>
      </dgm:t>
    </dgm:pt>
    <dgm:pt modelId="{3B779278-B99F-43EE-BAE0-6D6E18734FF6}" type="parTrans" cxnId="{05859489-C237-4099-B561-40BA2786D54C}">
      <dgm:prSet/>
      <dgm:spPr/>
      <dgm:t>
        <a:bodyPr/>
        <a:lstStyle/>
        <a:p>
          <a:endParaRPr lang="en-US"/>
        </a:p>
      </dgm:t>
    </dgm:pt>
    <dgm:pt modelId="{0D2A6C37-2DD2-462F-B3B6-380015088132}" type="sibTrans" cxnId="{05859489-C237-4099-B561-40BA2786D54C}">
      <dgm:prSet/>
      <dgm:spPr/>
      <dgm:t>
        <a:bodyPr/>
        <a:lstStyle/>
        <a:p>
          <a:endParaRPr lang="en-US"/>
        </a:p>
      </dgm:t>
    </dgm:pt>
    <dgm:pt modelId="{AB09E419-3A26-4B01-9E81-F5E8C2428A37}">
      <dgm:prSet/>
      <dgm:spPr/>
      <dgm:t>
        <a:bodyPr/>
        <a:lstStyle/>
        <a:p>
          <a:r>
            <a:rPr lang="en-US"/>
            <a:t>How will you handle the possible consequences if they happen?</a:t>
          </a:r>
        </a:p>
      </dgm:t>
    </dgm:pt>
    <dgm:pt modelId="{D8A4A17F-2331-4342-A527-16844E9AB07F}" type="parTrans" cxnId="{872DFB82-D3F7-4442-A1DF-96378FBD51EF}">
      <dgm:prSet/>
      <dgm:spPr/>
      <dgm:t>
        <a:bodyPr/>
        <a:lstStyle/>
        <a:p>
          <a:endParaRPr lang="en-US"/>
        </a:p>
      </dgm:t>
    </dgm:pt>
    <dgm:pt modelId="{7EF540FB-643B-44AC-8EF5-00BAA4CCC65F}" type="sibTrans" cxnId="{872DFB82-D3F7-4442-A1DF-96378FBD51EF}">
      <dgm:prSet/>
      <dgm:spPr/>
      <dgm:t>
        <a:bodyPr/>
        <a:lstStyle/>
        <a:p>
          <a:endParaRPr lang="en-US"/>
        </a:p>
      </dgm:t>
    </dgm:pt>
    <dgm:pt modelId="{D51A8E5B-A10C-4488-8EB8-3CFCB1B86474}">
      <dgm:prSet/>
      <dgm:spPr/>
      <dgm:t>
        <a:bodyPr/>
        <a:lstStyle/>
        <a:p>
          <a:r>
            <a:rPr lang="en-US"/>
            <a:t>Who else, if anyone might help in making the decision?</a:t>
          </a:r>
        </a:p>
      </dgm:t>
    </dgm:pt>
    <dgm:pt modelId="{8AACF5D6-9C0A-4899-9FD8-3646672FFB84}" type="parTrans" cxnId="{2FF7158B-3CB5-4C23-A265-50A50B33A794}">
      <dgm:prSet/>
      <dgm:spPr/>
      <dgm:t>
        <a:bodyPr/>
        <a:lstStyle/>
        <a:p>
          <a:endParaRPr lang="en-US"/>
        </a:p>
      </dgm:t>
    </dgm:pt>
    <dgm:pt modelId="{8D370EA4-10D4-4FD7-9748-14632DC46842}" type="sibTrans" cxnId="{2FF7158B-3CB5-4C23-A265-50A50B33A794}">
      <dgm:prSet/>
      <dgm:spPr/>
      <dgm:t>
        <a:bodyPr/>
        <a:lstStyle/>
        <a:p>
          <a:endParaRPr lang="en-US"/>
        </a:p>
      </dgm:t>
    </dgm:pt>
    <dgm:pt modelId="{DFDCE524-A3B0-4CD3-98EF-FDF7899041A1}">
      <dgm:prSet/>
      <dgm:spPr/>
      <dgm:t>
        <a:bodyPr/>
        <a:lstStyle/>
        <a:p>
          <a:r>
            <a:rPr lang="en-US"/>
            <a:t>Making the choice and taking responsibility for the outcome.</a:t>
          </a:r>
        </a:p>
      </dgm:t>
    </dgm:pt>
    <dgm:pt modelId="{A796216B-36AB-495D-8607-7D333AC7AEC5}" type="parTrans" cxnId="{68908697-229A-4341-9734-56ABB4C7E95A}">
      <dgm:prSet/>
      <dgm:spPr/>
      <dgm:t>
        <a:bodyPr/>
        <a:lstStyle/>
        <a:p>
          <a:endParaRPr lang="en-US"/>
        </a:p>
      </dgm:t>
    </dgm:pt>
    <dgm:pt modelId="{025F107A-CA74-4B48-AF87-DE82A596A7EE}" type="sibTrans" cxnId="{68908697-229A-4341-9734-56ABB4C7E95A}">
      <dgm:prSet/>
      <dgm:spPr/>
      <dgm:t>
        <a:bodyPr/>
        <a:lstStyle/>
        <a:p>
          <a:endParaRPr lang="en-US"/>
        </a:p>
      </dgm:t>
    </dgm:pt>
    <dgm:pt modelId="{7806568E-6DFC-4DB5-8067-D33B2FD230E5}" type="pres">
      <dgm:prSet presAssocID="{61EA7251-D328-4082-A971-8B6144EB70AC}" presName="vert0" presStyleCnt="0">
        <dgm:presLayoutVars>
          <dgm:dir/>
          <dgm:animOne val="branch"/>
          <dgm:animLvl val="lvl"/>
        </dgm:presLayoutVars>
      </dgm:prSet>
      <dgm:spPr/>
    </dgm:pt>
    <dgm:pt modelId="{190A804C-B66F-4E1C-809C-C7DC090E573E}" type="pres">
      <dgm:prSet presAssocID="{4F344977-D92A-497D-BAB7-C7935EA4EE7A}" presName="thickLine" presStyleLbl="alignNode1" presStyleIdx="0" presStyleCnt="6"/>
      <dgm:spPr/>
    </dgm:pt>
    <dgm:pt modelId="{93F6B595-A646-43BA-971D-23A0A1939C0E}" type="pres">
      <dgm:prSet presAssocID="{4F344977-D92A-497D-BAB7-C7935EA4EE7A}" presName="horz1" presStyleCnt="0"/>
      <dgm:spPr/>
    </dgm:pt>
    <dgm:pt modelId="{09BD8F85-4686-4CB3-8130-54F08AA12514}" type="pres">
      <dgm:prSet presAssocID="{4F344977-D92A-497D-BAB7-C7935EA4EE7A}" presName="tx1" presStyleLbl="revTx" presStyleIdx="0" presStyleCnt="6"/>
      <dgm:spPr/>
    </dgm:pt>
    <dgm:pt modelId="{6F2E67E3-49F8-4433-835E-E34746FDA5F4}" type="pres">
      <dgm:prSet presAssocID="{4F344977-D92A-497D-BAB7-C7935EA4EE7A}" presName="vert1" presStyleCnt="0"/>
      <dgm:spPr/>
    </dgm:pt>
    <dgm:pt modelId="{8F937B34-7ADC-4BB2-9DDC-DCDAD6EDFE44}" type="pres">
      <dgm:prSet presAssocID="{0F3694DD-3538-4AA9-943B-729AB7279C76}" presName="thickLine" presStyleLbl="alignNode1" presStyleIdx="1" presStyleCnt="6"/>
      <dgm:spPr/>
    </dgm:pt>
    <dgm:pt modelId="{F9BB0518-067B-4261-A9DD-4FF6CDEE1A3D}" type="pres">
      <dgm:prSet presAssocID="{0F3694DD-3538-4AA9-943B-729AB7279C76}" presName="horz1" presStyleCnt="0"/>
      <dgm:spPr/>
    </dgm:pt>
    <dgm:pt modelId="{7DD95625-DBE0-4AC2-85EC-FBE5C79F9C03}" type="pres">
      <dgm:prSet presAssocID="{0F3694DD-3538-4AA9-943B-729AB7279C76}" presName="tx1" presStyleLbl="revTx" presStyleIdx="1" presStyleCnt="6"/>
      <dgm:spPr/>
    </dgm:pt>
    <dgm:pt modelId="{CD97F715-F650-4624-892F-F3503D06BEC9}" type="pres">
      <dgm:prSet presAssocID="{0F3694DD-3538-4AA9-943B-729AB7279C76}" presName="vert1" presStyleCnt="0"/>
      <dgm:spPr/>
    </dgm:pt>
    <dgm:pt modelId="{348E5943-9FE2-4CAB-BD90-79223221CFDA}" type="pres">
      <dgm:prSet presAssocID="{6D0476FB-3310-4761-AE6E-313E9D236BBA}" presName="thickLine" presStyleLbl="alignNode1" presStyleIdx="2" presStyleCnt="6"/>
      <dgm:spPr/>
    </dgm:pt>
    <dgm:pt modelId="{CAA56559-EEBA-450F-B2EE-85AAA9E6A8CF}" type="pres">
      <dgm:prSet presAssocID="{6D0476FB-3310-4761-AE6E-313E9D236BBA}" presName="horz1" presStyleCnt="0"/>
      <dgm:spPr/>
    </dgm:pt>
    <dgm:pt modelId="{D25709EB-5967-4F17-A9C1-ABC00E46419D}" type="pres">
      <dgm:prSet presAssocID="{6D0476FB-3310-4761-AE6E-313E9D236BBA}" presName="tx1" presStyleLbl="revTx" presStyleIdx="2" presStyleCnt="6"/>
      <dgm:spPr/>
    </dgm:pt>
    <dgm:pt modelId="{F38CE9CF-4CC8-4521-873F-1D306D400E68}" type="pres">
      <dgm:prSet presAssocID="{6D0476FB-3310-4761-AE6E-313E9D236BBA}" presName="vert1" presStyleCnt="0"/>
      <dgm:spPr/>
    </dgm:pt>
    <dgm:pt modelId="{9F13C22B-12B6-4283-81AF-561239B3C5AE}" type="pres">
      <dgm:prSet presAssocID="{AB09E419-3A26-4B01-9E81-F5E8C2428A37}" presName="thickLine" presStyleLbl="alignNode1" presStyleIdx="3" presStyleCnt="6"/>
      <dgm:spPr/>
    </dgm:pt>
    <dgm:pt modelId="{074C6318-E7B8-485A-84C3-9CC64BB7564B}" type="pres">
      <dgm:prSet presAssocID="{AB09E419-3A26-4B01-9E81-F5E8C2428A37}" presName="horz1" presStyleCnt="0"/>
      <dgm:spPr/>
    </dgm:pt>
    <dgm:pt modelId="{476AEA75-C325-44A4-9051-B91A77D7D261}" type="pres">
      <dgm:prSet presAssocID="{AB09E419-3A26-4B01-9E81-F5E8C2428A37}" presName="tx1" presStyleLbl="revTx" presStyleIdx="3" presStyleCnt="6"/>
      <dgm:spPr/>
    </dgm:pt>
    <dgm:pt modelId="{960770D7-450E-4B45-83FF-0AB632E0E500}" type="pres">
      <dgm:prSet presAssocID="{AB09E419-3A26-4B01-9E81-F5E8C2428A37}" presName="vert1" presStyleCnt="0"/>
      <dgm:spPr/>
    </dgm:pt>
    <dgm:pt modelId="{A76C76CC-B54A-4B09-A2AA-660EABB13FD5}" type="pres">
      <dgm:prSet presAssocID="{D51A8E5B-A10C-4488-8EB8-3CFCB1B86474}" presName="thickLine" presStyleLbl="alignNode1" presStyleIdx="4" presStyleCnt="6"/>
      <dgm:spPr/>
    </dgm:pt>
    <dgm:pt modelId="{A194BA5C-A91C-49CC-B25F-842FF14F3919}" type="pres">
      <dgm:prSet presAssocID="{D51A8E5B-A10C-4488-8EB8-3CFCB1B86474}" presName="horz1" presStyleCnt="0"/>
      <dgm:spPr/>
    </dgm:pt>
    <dgm:pt modelId="{8192675F-80E8-4788-BA20-252040141894}" type="pres">
      <dgm:prSet presAssocID="{D51A8E5B-A10C-4488-8EB8-3CFCB1B86474}" presName="tx1" presStyleLbl="revTx" presStyleIdx="4" presStyleCnt="6"/>
      <dgm:spPr/>
    </dgm:pt>
    <dgm:pt modelId="{DD68A17E-0295-491D-B5B3-CA262CD1CE9B}" type="pres">
      <dgm:prSet presAssocID="{D51A8E5B-A10C-4488-8EB8-3CFCB1B86474}" presName="vert1" presStyleCnt="0"/>
      <dgm:spPr/>
    </dgm:pt>
    <dgm:pt modelId="{0487E501-99AD-4D5D-8303-EFC25D22DDD5}" type="pres">
      <dgm:prSet presAssocID="{DFDCE524-A3B0-4CD3-98EF-FDF7899041A1}" presName="thickLine" presStyleLbl="alignNode1" presStyleIdx="5" presStyleCnt="6"/>
      <dgm:spPr/>
    </dgm:pt>
    <dgm:pt modelId="{A711BDF0-71FF-48A5-A494-756E35B69B64}" type="pres">
      <dgm:prSet presAssocID="{DFDCE524-A3B0-4CD3-98EF-FDF7899041A1}" presName="horz1" presStyleCnt="0"/>
      <dgm:spPr/>
    </dgm:pt>
    <dgm:pt modelId="{EC0C15AB-B8E3-4238-B482-A3E48E0FF209}" type="pres">
      <dgm:prSet presAssocID="{DFDCE524-A3B0-4CD3-98EF-FDF7899041A1}" presName="tx1" presStyleLbl="revTx" presStyleIdx="5" presStyleCnt="6"/>
      <dgm:spPr/>
    </dgm:pt>
    <dgm:pt modelId="{84A5C842-C218-45CD-A60D-18CCDA1C83AD}" type="pres">
      <dgm:prSet presAssocID="{DFDCE524-A3B0-4CD3-98EF-FDF7899041A1}" presName="vert1" presStyleCnt="0"/>
      <dgm:spPr/>
    </dgm:pt>
  </dgm:ptLst>
  <dgm:cxnLst>
    <dgm:cxn modelId="{2623D331-00BF-4F4A-B075-72834EF584FF}" type="presOf" srcId="{6D0476FB-3310-4761-AE6E-313E9D236BBA}" destId="{D25709EB-5967-4F17-A9C1-ABC00E46419D}" srcOrd="0" destOrd="0" presId="urn:microsoft.com/office/officeart/2008/layout/LinedList"/>
    <dgm:cxn modelId="{3B84025F-CCC1-41BB-9539-1CFD45F1EBFB}" type="presOf" srcId="{61EA7251-D328-4082-A971-8B6144EB70AC}" destId="{7806568E-6DFC-4DB5-8067-D33B2FD230E5}" srcOrd="0" destOrd="0" presId="urn:microsoft.com/office/officeart/2008/layout/LinedList"/>
    <dgm:cxn modelId="{1693247D-7A9A-4DD8-84A2-0C3967FEEEDB}" type="presOf" srcId="{D51A8E5B-A10C-4488-8EB8-3CFCB1B86474}" destId="{8192675F-80E8-4788-BA20-252040141894}" srcOrd="0" destOrd="0" presId="urn:microsoft.com/office/officeart/2008/layout/LinedList"/>
    <dgm:cxn modelId="{872DFB82-D3F7-4442-A1DF-96378FBD51EF}" srcId="{61EA7251-D328-4082-A971-8B6144EB70AC}" destId="{AB09E419-3A26-4B01-9E81-F5E8C2428A37}" srcOrd="3" destOrd="0" parTransId="{D8A4A17F-2331-4342-A527-16844E9AB07F}" sibTransId="{7EF540FB-643B-44AC-8EF5-00BAA4CCC65F}"/>
    <dgm:cxn modelId="{05859489-C237-4099-B561-40BA2786D54C}" srcId="{61EA7251-D328-4082-A971-8B6144EB70AC}" destId="{6D0476FB-3310-4761-AE6E-313E9D236BBA}" srcOrd="2" destOrd="0" parTransId="{3B779278-B99F-43EE-BAE0-6D6E18734FF6}" sibTransId="{0D2A6C37-2DD2-462F-B3B6-380015088132}"/>
    <dgm:cxn modelId="{2FF7158B-3CB5-4C23-A265-50A50B33A794}" srcId="{61EA7251-D328-4082-A971-8B6144EB70AC}" destId="{D51A8E5B-A10C-4488-8EB8-3CFCB1B86474}" srcOrd="4" destOrd="0" parTransId="{8AACF5D6-9C0A-4899-9FD8-3646672FFB84}" sibTransId="{8D370EA4-10D4-4FD7-9748-14632DC46842}"/>
    <dgm:cxn modelId="{0D4C3D92-977B-4D43-9185-5B8BB4C597DE}" type="presOf" srcId="{4F344977-D92A-497D-BAB7-C7935EA4EE7A}" destId="{09BD8F85-4686-4CB3-8130-54F08AA12514}" srcOrd="0" destOrd="0" presId="urn:microsoft.com/office/officeart/2008/layout/LinedList"/>
    <dgm:cxn modelId="{68908697-229A-4341-9734-56ABB4C7E95A}" srcId="{61EA7251-D328-4082-A971-8B6144EB70AC}" destId="{DFDCE524-A3B0-4CD3-98EF-FDF7899041A1}" srcOrd="5" destOrd="0" parTransId="{A796216B-36AB-495D-8607-7D333AC7AEC5}" sibTransId="{025F107A-CA74-4B48-AF87-DE82A596A7EE}"/>
    <dgm:cxn modelId="{450870A2-EB44-46D3-93AC-B00E4605ABE1}" type="presOf" srcId="{AB09E419-3A26-4B01-9E81-F5E8C2428A37}" destId="{476AEA75-C325-44A4-9051-B91A77D7D261}" srcOrd="0" destOrd="0" presId="urn:microsoft.com/office/officeart/2008/layout/LinedList"/>
    <dgm:cxn modelId="{13E565B1-EC5B-49DC-ACC1-1B74CEE091CA}" srcId="{61EA7251-D328-4082-A971-8B6144EB70AC}" destId="{0F3694DD-3538-4AA9-943B-729AB7279C76}" srcOrd="1" destOrd="0" parTransId="{DE071079-9F0E-45D6-A450-15D11339B6B9}" sibTransId="{1992732C-1CCD-4515-8BB3-5681587FE4B0}"/>
    <dgm:cxn modelId="{28ABBCB8-1E6A-4157-934A-44478F007101}" type="presOf" srcId="{DFDCE524-A3B0-4CD3-98EF-FDF7899041A1}" destId="{EC0C15AB-B8E3-4238-B482-A3E48E0FF209}" srcOrd="0" destOrd="0" presId="urn:microsoft.com/office/officeart/2008/layout/LinedList"/>
    <dgm:cxn modelId="{0789E9C9-A457-4EB6-9020-5C620820253C}" srcId="{61EA7251-D328-4082-A971-8B6144EB70AC}" destId="{4F344977-D92A-497D-BAB7-C7935EA4EE7A}" srcOrd="0" destOrd="0" parTransId="{A4281180-ACB8-44A6-9620-C0756DBC866F}" sibTransId="{B207D8A2-9218-487E-BF6E-32978E113DF9}"/>
    <dgm:cxn modelId="{895792E3-0D34-410A-BA29-BD61ED395550}" type="presOf" srcId="{0F3694DD-3538-4AA9-943B-729AB7279C76}" destId="{7DD95625-DBE0-4AC2-85EC-FBE5C79F9C03}" srcOrd="0" destOrd="0" presId="urn:microsoft.com/office/officeart/2008/layout/LinedList"/>
    <dgm:cxn modelId="{01B9DD60-7EA5-4E6D-B53E-8F2C74B390FD}" type="presParOf" srcId="{7806568E-6DFC-4DB5-8067-D33B2FD230E5}" destId="{190A804C-B66F-4E1C-809C-C7DC090E573E}" srcOrd="0" destOrd="0" presId="urn:microsoft.com/office/officeart/2008/layout/LinedList"/>
    <dgm:cxn modelId="{AFDAD52D-1810-4BEE-B56C-25AB7C1EE312}" type="presParOf" srcId="{7806568E-6DFC-4DB5-8067-D33B2FD230E5}" destId="{93F6B595-A646-43BA-971D-23A0A1939C0E}" srcOrd="1" destOrd="0" presId="urn:microsoft.com/office/officeart/2008/layout/LinedList"/>
    <dgm:cxn modelId="{C0265D50-A1E0-401F-87EF-DD658C794F4B}" type="presParOf" srcId="{93F6B595-A646-43BA-971D-23A0A1939C0E}" destId="{09BD8F85-4686-4CB3-8130-54F08AA12514}" srcOrd="0" destOrd="0" presId="urn:microsoft.com/office/officeart/2008/layout/LinedList"/>
    <dgm:cxn modelId="{E1973E40-23FD-4BA3-A801-70093A296799}" type="presParOf" srcId="{93F6B595-A646-43BA-971D-23A0A1939C0E}" destId="{6F2E67E3-49F8-4433-835E-E34746FDA5F4}" srcOrd="1" destOrd="0" presId="urn:microsoft.com/office/officeart/2008/layout/LinedList"/>
    <dgm:cxn modelId="{72D6F44D-9441-4B95-8202-DB16E6B64D70}" type="presParOf" srcId="{7806568E-6DFC-4DB5-8067-D33B2FD230E5}" destId="{8F937B34-7ADC-4BB2-9DDC-DCDAD6EDFE44}" srcOrd="2" destOrd="0" presId="urn:microsoft.com/office/officeart/2008/layout/LinedList"/>
    <dgm:cxn modelId="{D5A18F14-41D8-4E19-BFCB-D528401C8611}" type="presParOf" srcId="{7806568E-6DFC-4DB5-8067-D33B2FD230E5}" destId="{F9BB0518-067B-4261-A9DD-4FF6CDEE1A3D}" srcOrd="3" destOrd="0" presId="urn:microsoft.com/office/officeart/2008/layout/LinedList"/>
    <dgm:cxn modelId="{84237A25-44E1-4057-A2F6-7B0305B7BC22}" type="presParOf" srcId="{F9BB0518-067B-4261-A9DD-4FF6CDEE1A3D}" destId="{7DD95625-DBE0-4AC2-85EC-FBE5C79F9C03}" srcOrd="0" destOrd="0" presId="urn:microsoft.com/office/officeart/2008/layout/LinedList"/>
    <dgm:cxn modelId="{AB8C79F2-17C6-4553-8DFD-07E233FB08DC}" type="presParOf" srcId="{F9BB0518-067B-4261-A9DD-4FF6CDEE1A3D}" destId="{CD97F715-F650-4624-892F-F3503D06BEC9}" srcOrd="1" destOrd="0" presId="urn:microsoft.com/office/officeart/2008/layout/LinedList"/>
    <dgm:cxn modelId="{A94A84C2-E581-4847-B07B-C5D4AC313D58}" type="presParOf" srcId="{7806568E-6DFC-4DB5-8067-D33B2FD230E5}" destId="{348E5943-9FE2-4CAB-BD90-79223221CFDA}" srcOrd="4" destOrd="0" presId="urn:microsoft.com/office/officeart/2008/layout/LinedList"/>
    <dgm:cxn modelId="{00E2930F-A523-4193-B6CA-B71945BCD4B4}" type="presParOf" srcId="{7806568E-6DFC-4DB5-8067-D33B2FD230E5}" destId="{CAA56559-EEBA-450F-B2EE-85AAA9E6A8CF}" srcOrd="5" destOrd="0" presId="urn:microsoft.com/office/officeart/2008/layout/LinedList"/>
    <dgm:cxn modelId="{75E823F4-034D-42D9-95B7-9F085939361C}" type="presParOf" srcId="{CAA56559-EEBA-450F-B2EE-85AAA9E6A8CF}" destId="{D25709EB-5967-4F17-A9C1-ABC00E46419D}" srcOrd="0" destOrd="0" presId="urn:microsoft.com/office/officeart/2008/layout/LinedList"/>
    <dgm:cxn modelId="{EC8FEC1A-3999-437E-9C29-CD9222732B84}" type="presParOf" srcId="{CAA56559-EEBA-450F-B2EE-85AAA9E6A8CF}" destId="{F38CE9CF-4CC8-4521-873F-1D306D400E68}" srcOrd="1" destOrd="0" presId="urn:microsoft.com/office/officeart/2008/layout/LinedList"/>
    <dgm:cxn modelId="{495FF6B1-F299-4D3B-BD1C-7D42EC029B81}" type="presParOf" srcId="{7806568E-6DFC-4DB5-8067-D33B2FD230E5}" destId="{9F13C22B-12B6-4283-81AF-561239B3C5AE}" srcOrd="6" destOrd="0" presId="urn:microsoft.com/office/officeart/2008/layout/LinedList"/>
    <dgm:cxn modelId="{6910A205-844B-4B52-9901-E0C54AC1148A}" type="presParOf" srcId="{7806568E-6DFC-4DB5-8067-D33B2FD230E5}" destId="{074C6318-E7B8-485A-84C3-9CC64BB7564B}" srcOrd="7" destOrd="0" presId="urn:microsoft.com/office/officeart/2008/layout/LinedList"/>
    <dgm:cxn modelId="{FD38CEAD-47CD-45EA-90B9-E041B196E90E}" type="presParOf" srcId="{074C6318-E7B8-485A-84C3-9CC64BB7564B}" destId="{476AEA75-C325-44A4-9051-B91A77D7D261}" srcOrd="0" destOrd="0" presId="urn:microsoft.com/office/officeart/2008/layout/LinedList"/>
    <dgm:cxn modelId="{A002A3A5-D11E-4AB7-9F55-BBCA82AEDAAD}" type="presParOf" srcId="{074C6318-E7B8-485A-84C3-9CC64BB7564B}" destId="{960770D7-450E-4B45-83FF-0AB632E0E500}" srcOrd="1" destOrd="0" presId="urn:microsoft.com/office/officeart/2008/layout/LinedList"/>
    <dgm:cxn modelId="{88E05314-7E61-4730-BADF-36B7992F16E6}" type="presParOf" srcId="{7806568E-6DFC-4DB5-8067-D33B2FD230E5}" destId="{A76C76CC-B54A-4B09-A2AA-660EABB13FD5}" srcOrd="8" destOrd="0" presId="urn:microsoft.com/office/officeart/2008/layout/LinedList"/>
    <dgm:cxn modelId="{77244412-CEA8-4768-986C-1E9632E1FFEE}" type="presParOf" srcId="{7806568E-6DFC-4DB5-8067-D33B2FD230E5}" destId="{A194BA5C-A91C-49CC-B25F-842FF14F3919}" srcOrd="9" destOrd="0" presId="urn:microsoft.com/office/officeart/2008/layout/LinedList"/>
    <dgm:cxn modelId="{E922C033-C968-4DB8-ADC6-C1D402CD8170}" type="presParOf" srcId="{A194BA5C-A91C-49CC-B25F-842FF14F3919}" destId="{8192675F-80E8-4788-BA20-252040141894}" srcOrd="0" destOrd="0" presId="urn:microsoft.com/office/officeart/2008/layout/LinedList"/>
    <dgm:cxn modelId="{A0D5F76B-BE45-4B57-AFA8-528AAA61719A}" type="presParOf" srcId="{A194BA5C-A91C-49CC-B25F-842FF14F3919}" destId="{DD68A17E-0295-491D-B5B3-CA262CD1CE9B}" srcOrd="1" destOrd="0" presId="urn:microsoft.com/office/officeart/2008/layout/LinedList"/>
    <dgm:cxn modelId="{4439A52E-1FAC-480B-A7C7-9DC676E6B348}" type="presParOf" srcId="{7806568E-6DFC-4DB5-8067-D33B2FD230E5}" destId="{0487E501-99AD-4D5D-8303-EFC25D22DDD5}" srcOrd="10" destOrd="0" presId="urn:microsoft.com/office/officeart/2008/layout/LinedList"/>
    <dgm:cxn modelId="{BBDE3942-97D7-41BE-8E13-B4B8F2290A9D}" type="presParOf" srcId="{7806568E-6DFC-4DB5-8067-D33B2FD230E5}" destId="{A711BDF0-71FF-48A5-A494-756E35B69B64}" srcOrd="11" destOrd="0" presId="urn:microsoft.com/office/officeart/2008/layout/LinedList"/>
    <dgm:cxn modelId="{269972CA-6D31-4FD2-9209-D2D9A938AE18}" type="presParOf" srcId="{A711BDF0-71FF-48A5-A494-756E35B69B64}" destId="{EC0C15AB-B8E3-4238-B482-A3E48E0FF209}" srcOrd="0" destOrd="0" presId="urn:microsoft.com/office/officeart/2008/layout/LinedList"/>
    <dgm:cxn modelId="{73911798-329E-4729-8EAD-9E2A1E23EDAE}" type="presParOf" srcId="{A711BDF0-71FF-48A5-A494-756E35B69B64}" destId="{84A5C842-C218-45CD-A60D-18CCDA1C83AD}"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69A8ED-BBE1-4DA2-B596-F317A68FC783}">
      <dsp:nvSpPr>
        <dsp:cNvPr id="0" name=""/>
        <dsp:cNvSpPr/>
      </dsp:nvSpPr>
      <dsp:spPr>
        <a:xfrm>
          <a:off x="622800" y="1099093"/>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6DD91D-BA0F-4C3D-9D19-DE8DF7E5338B}">
      <dsp:nvSpPr>
        <dsp:cNvPr id="0" name=""/>
        <dsp:cNvSpPr/>
      </dsp:nvSpPr>
      <dsp:spPr>
        <a:xfrm>
          <a:off x="127800" y="217921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Building trust</a:t>
          </a:r>
        </a:p>
      </dsp:txBody>
      <dsp:txXfrm>
        <a:off x="127800" y="2179212"/>
        <a:ext cx="1800000" cy="720000"/>
      </dsp:txXfrm>
    </dsp:sp>
    <dsp:sp modelId="{D13F8CAB-86C9-4C2E-9A03-9FC060EDD359}">
      <dsp:nvSpPr>
        <dsp:cNvPr id="0" name=""/>
        <dsp:cNvSpPr/>
      </dsp:nvSpPr>
      <dsp:spPr>
        <a:xfrm>
          <a:off x="2737800" y="1099093"/>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E19DFD-49C5-4DC7-AB24-6B7C10884596}">
      <dsp:nvSpPr>
        <dsp:cNvPr id="0" name=""/>
        <dsp:cNvSpPr/>
      </dsp:nvSpPr>
      <dsp:spPr>
        <a:xfrm>
          <a:off x="2242800" y="217921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Nonjudgmental approach to problem solving</a:t>
          </a:r>
        </a:p>
      </dsp:txBody>
      <dsp:txXfrm>
        <a:off x="2242800" y="2179212"/>
        <a:ext cx="1800000" cy="720000"/>
      </dsp:txXfrm>
    </dsp:sp>
    <dsp:sp modelId="{136E078A-BC8A-4C34-B635-C70D1EF097F6}">
      <dsp:nvSpPr>
        <dsp:cNvPr id="0" name=""/>
        <dsp:cNvSpPr/>
      </dsp:nvSpPr>
      <dsp:spPr>
        <a:xfrm>
          <a:off x="4852800" y="1099093"/>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7E182E3-2394-4859-803E-2FEF472DD331}">
      <dsp:nvSpPr>
        <dsp:cNvPr id="0" name=""/>
        <dsp:cNvSpPr/>
      </dsp:nvSpPr>
      <dsp:spPr>
        <a:xfrm>
          <a:off x="4357800" y="217921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Patience </a:t>
          </a:r>
        </a:p>
      </dsp:txBody>
      <dsp:txXfrm>
        <a:off x="4357800" y="2179212"/>
        <a:ext cx="1800000" cy="720000"/>
      </dsp:txXfrm>
    </dsp:sp>
    <dsp:sp modelId="{9D70CDB9-B482-4202-96DD-22492FD5A00D}">
      <dsp:nvSpPr>
        <dsp:cNvPr id="0" name=""/>
        <dsp:cNvSpPr/>
      </dsp:nvSpPr>
      <dsp:spPr>
        <a:xfrm>
          <a:off x="6967800" y="1099093"/>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E32CF2-7A42-4C4E-92B4-5F7ED36F318D}">
      <dsp:nvSpPr>
        <dsp:cNvPr id="0" name=""/>
        <dsp:cNvSpPr/>
      </dsp:nvSpPr>
      <dsp:spPr>
        <a:xfrm>
          <a:off x="6472800" y="217921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Empathy</a:t>
          </a:r>
        </a:p>
      </dsp:txBody>
      <dsp:txXfrm>
        <a:off x="6472800" y="2179212"/>
        <a:ext cx="1800000" cy="720000"/>
      </dsp:txXfrm>
    </dsp:sp>
    <dsp:sp modelId="{BC44D27C-AF69-44AD-86C7-8291D43EF1EF}">
      <dsp:nvSpPr>
        <dsp:cNvPr id="0" name=""/>
        <dsp:cNvSpPr/>
      </dsp:nvSpPr>
      <dsp:spPr>
        <a:xfrm>
          <a:off x="9082800" y="1099093"/>
          <a:ext cx="810000" cy="81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CFF126-52EF-4446-8CD8-BA0340898811}">
      <dsp:nvSpPr>
        <dsp:cNvPr id="0" name=""/>
        <dsp:cNvSpPr/>
      </dsp:nvSpPr>
      <dsp:spPr>
        <a:xfrm>
          <a:off x="8587800" y="217921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Conversations free from lecture, belittling, demeaning, bullying, yelling, labeling, judging </a:t>
          </a:r>
        </a:p>
      </dsp:txBody>
      <dsp:txXfrm>
        <a:off x="8587800" y="2179212"/>
        <a:ext cx="18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A804C-B66F-4E1C-809C-C7DC090E573E}">
      <dsp:nvSpPr>
        <dsp:cNvPr id="0" name=""/>
        <dsp:cNvSpPr/>
      </dsp:nvSpPr>
      <dsp:spPr>
        <a:xfrm>
          <a:off x="0" y="1952"/>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BD8F85-4686-4CB3-8130-54F08AA12514}">
      <dsp:nvSpPr>
        <dsp:cNvPr id="0" name=""/>
        <dsp:cNvSpPr/>
      </dsp:nvSpPr>
      <dsp:spPr>
        <a:xfrm>
          <a:off x="0" y="1952"/>
          <a:ext cx="10515600" cy="665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Talk about the situation – what makes it hard, what factors need to be considered?</a:t>
          </a:r>
        </a:p>
      </dsp:txBody>
      <dsp:txXfrm>
        <a:off x="0" y="1952"/>
        <a:ext cx="10515600" cy="665733"/>
      </dsp:txXfrm>
    </dsp:sp>
    <dsp:sp modelId="{8F937B34-7ADC-4BB2-9DDC-DCDAD6EDFE44}">
      <dsp:nvSpPr>
        <dsp:cNvPr id="0" name=""/>
        <dsp:cNvSpPr/>
      </dsp:nvSpPr>
      <dsp:spPr>
        <a:xfrm>
          <a:off x="0" y="667685"/>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D95625-DBE0-4AC2-85EC-FBE5C79F9C03}">
      <dsp:nvSpPr>
        <dsp:cNvPr id="0" name=""/>
        <dsp:cNvSpPr/>
      </dsp:nvSpPr>
      <dsp:spPr>
        <a:xfrm>
          <a:off x="0" y="667685"/>
          <a:ext cx="10515600" cy="665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What are the available options?</a:t>
          </a:r>
        </a:p>
      </dsp:txBody>
      <dsp:txXfrm>
        <a:off x="0" y="667685"/>
        <a:ext cx="10515600" cy="665733"/>
      </dsp:txXfrm>
    </dsp:sp>
    <dsp:sp modelId="{348E5943-9FE2-4CAB-BD90-79223221CFDA}">
      <dsp:nvSpPr>
        <dsp:cNvPr id="0" name=""/>
        <dsp:cNvSpPr/>
      </dsp:nvSpPr>
      <dsp:spPr>
        <a:xfrm>
          <a:off x="0" y="133341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5709EB-5967-4F17-A9C1-ABC00E46419D}">
      <dsp:nvSpPr>
        <dsp:cNvPr id="0" name=""/>
        <dsp:cNvSpPr/>
      </dsp:nvSpPr>
      <dsp:spPr>
        <a:xfrm>
          <a:off x="0" y="1333419"/>
          <a:ext cx="10515600" cy="665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For each option, what are the possible consequences/pros and cons?</a:t>
          </a:r>
        </a:p>
      </dsp:txBody>
      <dsp:txXfrm>
        <a:off x="0" y="1333419"/>
        <a:ext cx="10515600" cy="665733"/>
      </dsp:txXfrm>
    </dsp:sp>
    <dsp:sp modelId="{9F13C22B-12B6-4283-81AF-561239B3C5AE}">
      <dsp:nvSpPr>
        <dsp:cNvPr id="0" name=""/>
        <dsp:cNvSpPr/>
      </dsp:nvSpPr>
      <dsp:spPr>
        <a:xfrm>
          <a:off x="0" y="1999152"/>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6AEA75-C325-44A4-9051-B91A77D7D261}">
      <dsp:nvSpPr>
        <dsp:cNvPr id="0" name=""/>
        <dsp:cNvSpPr/>
      </dsp:nvSpPr>
      <dsp:spPr>
        <a:xfrm>
          <a:off x="0" y="1999152"/>
          <a:ext cx="10515600" cy="665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How will you handle the possible consequences if they happen?</a:t>
          </a:r>
        </a:p>
      </dsp:txBody>
      <dsp:txXfrm>
        <a:off x="0" y="1999152"/>
        <a:ext cx="10515600" cy="665733"/>
      </dsp:txXfrm>
    </dsp:sp>
    <dsp:sp modelId="{A76C76CC-B54A-4B09-A2AA-660EABB13FD5}">
      <dsp:nvSpPr>
        <dsp:cNvPr id="0" name=""/>
        <dsp:cNvSpPr/>
      </dsp:nvSpPr>
      <dsp:spPr>
        <a:xfrm>
          <a:off x="0" y="2664886"/>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92675F-80E8-4788-BA20-252040141894}">
      <dsp:nvSpPr>
        <dsp:cNvPr id="0" name=""/>
        <dsp:cNvSpPr/>
      </dsp:nvSpPr>
      <dsp:spPr>
        <a:xfrm>
          <a:off x="0" y="2664886"/>
          <a:ext cx="10515600" cy="665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Who else, if anyone might help in making the decision?</a:t>
          </a:r>
        </a:p>
      </dsp:txBody>
      <dsp:txXfrm>
        <a:off x="0" y="2664886"/>
        <a:ext cx="10515600" cy="665733"/>
      </dsp:txXfrm>
    </dsp:sp>
    <dsp:sp modelId="{0487E501-99AD-4D5D-8303-EFC25D22DDD5}">
      <dsp:nvSpPr>
        <dsp:cNvPr id="0" name=""/>
        <dsp:cNvSpPr/>
      </dsp:nvSpPr>
      <dsp:spPr>
        <a:xfrm>
          <a:off x="0" y="3330620"/>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0C15AB-B8E3-4238-B482-A3E48E0FF209}">
      <dsp:nvSpPr>
        <dsp:cNvPr id="0" name=""/>
        <dsp:cNvSpPr/>
      </dsp:nvSpPr>
      <dsp:spPr>
        <a:xfrm>
          <a:off x="0" y="3330620"/>
          <a:ext cx="10515600" cy="665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Making the choice and taking responsibility for the outcome.</a:t>
          </a:r>
        </a:p>
      </dsp:txBody>
      <dsp:txXfrm>
        <a:off x="0" y="3330620"/>
        <a:ext cx="10515600" cy="665733"/>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50E520-7FBC-4056-BFB9-F68B0335A1E8}" type="datetimeFigureOut">
              <a:rPr lang="en-US" smtClean="0"/>
              <a:t>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B129CC-A7A2-446C-B387-56F2A7F320B5}" type="slidenum">
              <a:rPr lang="en-US" smtClean="0"/>
              <a:t>‹#›</a:t>
            </a:fld>
            <a:endParaRPr lang="en-US"/>
          </a:p>
        </p:txBody>
      </p:sp>
    </p:spTree>
    <p:extLst>
      <p:ext uri="{BB962C8B-B14F-4D97-AF65-F5344CB8AC3E}">
        <p14:creationId xmlns:p14="http://schemas.microsoft.com/office/powerpoint/2010/main" val="389655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courses.lumenlearning.com/wm-lifespandevelopment/chapter/kohlbergs-stages-of-moral-development/"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apa.org/topics/parenting/managing-preschool-aggression"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participants these questions- discuss</a:t>
            </a:r>
          </a:p>
        </p:txBody>
      </p:sp>
      <p:sp>
        <p:nvSpPr>
          <p:cNvPr id="4" name="Slide Number Placeholder 3"/>
          <p:cNvSpPr>
            <a:spLocks noGrp="1"/>
          </p:cNvSpPr>
          <p:nvPr>
            <p:ph type="sldNum" sz="quarter" idx="5"/>
          </p:nvPr>
        </p:nvSpPr>
        <p:spPr/>
        <p:txBody>
          <a:bodyPr/>
          <a:lstStyle/>
          <a:p>
            <a:fld id="{96B129CC-A7A2-446C-B387-56F2A7F320B5}" type="slidenum">
              <a:rPr lang="en-US" smtClean="0"/>
              <a:t>2</a:t>
            </a:fld>
            <a:endParaRPr lang="en-US"/>
          </a:p>
        </p:txBody>
      </p:sp>
    </p:spTree>
    <p:extLst>
      <p:ext uri="{BB962C8B-B14F-4D97-AF65-F5344CB8AC3E}">
        <p14:creationId xmlns:p14="http://schemas.microsoft.com/office/powerpoint/2010/main" val="996183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For young children, books or stories such as Aesop’s fables present opportunities to discuss morals. Talk to toddlers about sharing, about being kind and honest – praise those behaviors and provide opportunities to practice and solve problems. Don’t expect them to be perfect – they do not think abstractly like adults, but can incorporate basic rules and understand expectations. School age children and teens can be presented with ethical dilemmas and discuss how they would handle such situations. Remember that there are not always clear cut right or wrong answers and it is important to let them talk and think things out. If there are clear circumstances where you want them to behave in a certain way – explain the reason and again, let them think or talk it through. Games such as Actions and Consequences present real life situations and asks the participant to talk about what they would choose to do, what would likely happen if they made that choice and whether or not that would be a negative or positive outcome. But you can make up your own situations or use ones your teen or preteen will likely encounter – A friend offers you drugs, you see someone being bullied, a friend wants to copy your homework, you are being pressured to have sex, you see someone steal something….etc. Encourage participation in extra curricula and teamwork type of activities.</a:t>
            </a:r>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14</a:t>
            </a:fld>
            <a:endParaRPr lang="en-US"/>
          </a:p>
        </p:txBody>
      </p:sp>
    </p:spTree>
    <p:extLst>
      <p:ext uri="{BB962C8B-B14F-4D97-AF65-F5344CB8AC3E}">
        <p14:creationId xmlns:p14="http://schemas.microsoft.com/office/powerpoint/2010/main" val="26176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a:t>
            </a:r>
          </a:p>
          <a:p>
            <a:r>
              <a:rPr lang="en-US" dirty="0"/>
              <a:t>A friend offers you drugs</a:t>
            </a:r>
          </a:p>
          <a:p>
            <a:r>
              <a:rPr lang="en-US" dirty="0"/>
              <a:t>A friend asks you to lie for her and tell your parents she is at your house when she is really with her boyfriend</a:t>
            </a:r>
          </a:p>
          <a:p>
            <a:r>
              <a:rPr lang="en-US" dirty="0"/>
              <a:t>You see someone cheating on a test or someone asks you to help them cheat</a:t>
            </a:r>
          </a:p>
          <a:p>
            <a:r>
              <a:rPr lang="en-US" dirty="0"/>
              <a:t>Your friend is trying to talk  you into doing something you don’t want to do</a:t>
            </a:r>
          </a:p>
        </p:txBody>
      </p:sp>
      <p:sp>
        <p:nvSpPr>
          <p:cNvPr id="4" name="Slide Number Placeholder 3"/>
          <p:cNvSpPr>
            <a:spLocks noGrp="1"/>
          </p:cNvSpPr>
          <p:nvPr>
            <p:ph type="sldNum" sz="quarter" idx="5"/>
          </p:nvPr>
        </p:nvSpPr>
        <p:spPr/>
        <p:txBody>
          <a:bodyPr/>
          <a:lstStyle/>
          <a:p>
            <a:fld id="{96B129CC-A7A2-446C-B387-56F2A7F320B5}" type="slidenum">
              <a:rPr lang="en-US" smtClean="0"/>
              <a:t>15</a:t>
            </a:fld>
            <a:endParaRPr lang="en-US"/>
          </a:p>
        </p:txBody>
      </p:sp>
    </p:spTree>
    <p:extLst>
      <p:ext uri="{BB962C8B-B14F-4D97-AF65-F5344CB8AC3E}">
        <p14:creationId xmlns:p14="http://schemas.microsoft.com/office/powerpoint/2010/main" val="2750503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What happens if a child’s behavior is concerning and persistent in spite of best efforts? What if the child does not seem to display any sense of empathy or remorse? If you are concerned, seek professional help from a trained and licensed social worker, psychologist, counselor, or child psychiatrist.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16</a:t>
            </a:fld>
            <a:endParaRPr lang="en-US"/>
          </a:p>
        </p:txBody>
      </p:sp>
    </p:spTree>
    <p:extLst>
      <p:ext uri="{BB962C8B-B14F-4D97-AF65-F5344CB8AC3E}">
        <p14:creationId xmlns:p14="http://schemas.microsoft.com/office/powerpoint/2010/main" val="2086343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Might review briefly the reasons for not using physical punishment  - though the focus of this training is not on discipline – discipline and helping children develop moral behavior are intertwined…</a:t>
            </a:r>
          </a:p>
        </p:txBody>
      </p:sp>
      <p:sp>
        <p:nvSpPr>
          <p:cNvPr id="4" name="Slide Number Placeholder 3"/>
          <p:cNvSpPr>
            <a:spLocks noGrp="1"/>
          </p:cNvSpPr>
          <p:nvPr>
            <p:ph type="sldNum" sz="quarter" idx="5"/>
          </p:nvPr>
        </p:nvSpPr>
        <p:spPr/>
        <p:txBody>
          <a:bodyPr/>
          <a:lstStyle/>
          <a:p>
            <a:fld id="{96B129CC-A7A2-446C-B387-56F2A7F320B5}" type="slidenum">
              <a:rPr lang="en-US" smtClean="0"/>
              <a:t>17</a:t>
            </a:fld>
            <a:endParaRPr lang="en-US"/>
          </a:p>
        </p:txBody>
      </p:sp>
    </p:spTree>
    <p:extLst>
      <p:ext uri="{BB962C8B-B14F-4D97-AF65-F5344CB8AC3E}">
        <p14:creationId xmlns:p14="http://schemas.microsoft.com/office/powerpoint/2010/main" val="20261396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 how to give this message – other messages?</a:t>
            </a:r>
          </a:p>
        </p:txBody>
      </p:sp>
      <p:sp>
        <p:nvSpPr>
          <p:cNvPr id="4" name="Slide Number Placeholder 3"/>
          <p:cNvSpPr>
            <a:spLocks noGrp="1"/>
          </p:cNvSpPr>
          <p:nvPr>
            <p:ph type="sldNum" sz="quarter" idx="5"/>
          </p:nvPr>
        </p:nvSpPr>
        <p:spPr/>
        <p:txBody>
          <a:bodyPr/>
          <a:lstStyle/>
          <a:p>
            <a:fld id="{96B129CC-A7A2-446C-B387-56F2A7F320B5}" type="slidenum">
              <a:rPr lang="en-US" smtClean="0"/>
              <a:t>18</a:t>
            </a:fld>
            <a:endParaRPr lang="en-US"/>
          </a:p>
        </p:txBody>
      </p:sp>
    </p:spTree>
    <p:extLst>
      <p:ext uri="{BB962C8B-B14F-4D97-AF65-F5344CB8AC3E}">
        <p14:creationId xmlns:p14="http://schemas.microsoft.com/office/powerpoint/2010/main" val="1534062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dirty="0"/>
              <a:t>Provide examples for discussion. </a:t>
            </a:r>
            <a:r>
              <a:rPr lang="en-US" sz="1100" kern="100" dirty="0">
                <a:effectLst/>
                <a:latin typeface="Calibri" panose="020F0502020204030204" pitchFamily="34" charset="0"/>
                <a:ea typeface="Calibri" panose="020F0502020204030204" pitchFamily="34" charset="0"/>
                <a:cs typeface="Times New Roman" panose="02020603050405020304" pitchFamily="18" charset="0"/>
              </a:rPr>
              <a:t>most would agree that killing someone is wrong, but what about in war or self-defense? Most would agree it is wrong to take something that doesn’t belong to you.  If someone found an envelop on the street outside a bank containing $100 would it be wrong to keep it? Would it matter if the person who found it was a millionaire versus a single parent who had been praying she might have some money to buy her children Christmas presents or to put food on the table? Would it matter if it was $1 rather than $100?</a:t>
            </a:r>
          </a:p>
          <a:p>
            <a:pPr marL="0" marR="0">
              <a:lnSpc>
                <a:spcPct val="107000"/>
              </a:lnSpc>
              <a:spcBef>
                <a:spcPts val="0"/>
              </a:spcBef>
              <a:spcAft>
                <a:spcPts val="800"/>
              </a:spcAft>
            </a:pPr>
            <a:r>
              <a:rPr lang="en-US" sz="1100" kern="100" dirty="0">
                <a:effectLst/>
                <a:latin typeface="Calibri" panose="020F0502020204030204" pitchFamily="34" charset="0"/>
                <a:ea typeface="Calibri" panose="020F0502020204030204" pitchFamily="34" charset="0"/>
                <a:cs typeface="Times New Roman" panose="02020603050405020304" pitchFamily="18" charset="0"/>
              </a:rPr>
              <a:t>What about those who hid Jews from the Nazis in order to save them from death? They were breaking laws, failing to obey authorities, and being dishonest. But, the sense of fairness, justice and preservation of human life were more important. </a:t>
            </a:r>
          </a:p>
          <a:p>
            <a:pPr marL="0" marR="0">
              <a:lnSpc>
                <a:spcPct val="107000"/>
              </a:lnSpc>
              <a:spcBef>
                <a:spcPts val="0"/>
              </a:spcBef>
              <a:spcAft>
                <a:spcPts val="800"/>
              </a:spcAft>
            </a:pPr>
            <a:r>
              <a:rPr lang="en-US" sz="1100" kern="100" dirty="0">
                <a:effectLst/>
                <a:latin typeface="Calibri" panose="020F0502020204030204" pitchFamily="34" charset="0"/>
                <a:ea typeface="Calibri" panose="020F0502020204030204" pitchFamily="34" charset="0"/>
                <a:cs typeface="Times New Roman" panose="02020603050405020304" pitchFamily="18" charset="0"/>
              </a:rPr>
              <a:t>Certainly, moral people can disagree on various issues (example: abortion, physician assisted death) depending on personal values and beliefs. The ethical answer to a dilemma may differ from a legal answer or may differ among ethical individuals. </a:t>
            </a:r>
          </a:p>
          <a:p>
            <a:pPr marL="0" marR="0">
              <a:lnSpc>
                <a:spcPct val="107000"/>
              </a:lnSpc>
              <a:spcBef>
                <a:spcPts val="0"/>
              </a:spcBef>
              <a:spcAft>
                <a:spcPts val="800"/>
              </a:spcAft>
            </a:pPr>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5</a:t>
            </a:fld>
            <a:endParaRPr lang="en-US"/>
          </a:p>
        </p:txBody>
      </p:sp>
    </p:spTree>
    <p:extLst>
      <p:ext uri="{BB962C8B-B14F-4D97-AF65-F5344CB8AC3E}">
        <p14:creationId xmlns:p14="http://schemas.microsoft.com/office/powerpoint/2010/main" val="706166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100" kern="100" dirty="0">
                <a:effectLst/>
                <a:latin typeface="Calibri" panose="020F0502020204030204" pitchFamily="34" charset="0"/>
                <a:ea typeface="Calibri" panose="020F0502020204030204" pitchFamily="34" charset="0"/>
                <a:cs typeface="Times New Roman" panose="02020603050405020304" pitchFamily="18" charset="0"/>
              </a:rPr>
              <a:t>From an early age, children figure out “norms” by observation and interaction with others. Infants do not really make moral decisions but preschoolers may be able to distinguish right or wrong actions based on elementary concepts. Children and adults might evaluate moral behavior in a number of ways: will I get in trouble if I do this? Is this against the law? Is this against my religious beliefs and what does it mean to violate those beliefs ( will I go to “hell”, be excommunicated?, </a:t>
            </a:r>
            <a:r>
              <a:rPr lang="en-US" sz="1100" kern="100" dirty="0" err="1">
                <a:effectLst/>
                <a:latin typeface="Calibri" panose="020F0502020204030204" pitchFamily="34" charset="0"/>
                <a:ea typeface="Calibri" panose="020F0502020204030204" pitchFamily="34" charset="0"/>
                <a:cs typeface="Times New Roman" panose="02020603050405020304" pitchFamily="18" charset="0"/>
              </a:rPr>
              <a:t>etc</a:t>
            </a:r>
            <a:r>
              <a:rPr lang="en-US" sz="1100" kern="100" dirty="0">
                <a:effectLst/>
                <a:latin typeface="Calibri" panose="020F0502020204030204" pitchFamily="34" charset="0"/>
                <a:ea typeface="Calibri" panose="020F0502020204030204" pitchFamily="34" charset="0"/>
                <a:cs typeface="Times New Roman" panose="02020603050405020304" pitchFamily="18" charset="0"/>
              </a:rPr>
              <a:t>), will someone be mad at me or disappointed in me? What would feel the best or be in my self-interest? Would someone get hurt and how badly? What behavior will get my needs met? Is this just and fair?</a:t>
            </a:r>
          </a:p>
          <a:p>
            <a:pPr marL="0" marR="0">
              <a:lnSpc>
                <a:spcPct val="107000"/>
              </a:lnSpc>
              <a:spcBef>
                <a:spcPts val="0"/>
              </a:spcBef>
              <a:spcAft>
                <a:spcPts val="800"/>
              </a:spcAft>
            </a:pPr>
            <a:r>
              <a:rPr lang="en-US" sz="1100" kern="100" dirty="0">
                <a:effectLst/>
                <a:latin typeface="Calibri" panose="020F0502020204030204" pitchFamily="34" charset="0"/>
                <a:ea typeface="Calibri" panose="020F0502020204030204" pitchFamily="34" charset="0"/>
                <a:cs typeface="Times New Roman" panose="02020603050405020304" pitchFamily="18" charset="0"/>
              </a:rPr>
              <a:t>Moral decisions based on justice and fairness are generally considered to be a higher level of thinking than “law and order” or what someone else deems right or wrong. While we want children to learn to follow rules, we also want them to be able to know how to challenge unfair rules/practices without violating the rights or needs of others. </a:t>
            </a:r>
          </a:p>
          <a:p>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6</a:t>
            </a:fld>
            <a:endParaRPr lang="en-US"/>
          </a:p>
        </p:txBody>
      </p:sp>
    </p:spTree>
    <p:extLst>
      <p:ext uri="{BB962C8B-B14F-4D97-AF65-F5344CB8AC3E}">
        <p14:creationId xmlns:p14="http://schemas.microsoft.com/office/powerpoint/2010/main" val="540949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Lawrence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Kolhberg</a:t>
            </a:r>
            <a:r>
              <a:rPr lang="en-US" sz="1800" dirty="0">
                <a:effectLst/>
                <a:latin typeface="Calibri" panose="020F0502020204030204" pitchFamily="34" charset="0"/>
                <a:ea typeface="Calibri" panose="020F0502020204030204" pitchFamily="34" charset="0"/>
                <a:cs typeface="Times New Roman" panose="02020603050405020304" pitchFamily="18" charset="0"/>
              </a:rPr>
              <a:t> conducted research to help determine how children develop moral reasoning. He presented boys with situations and asked the what they thought was right or wrong – and asked them to explain why. </a:t>
            </a:r>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7</a:t>
            </a:fld>
            <a:endParaRPr lang="en-US"/>
          </a:p>
        </p:txBody>
      </p:sp>
    </p:spTree>
    <p:extLst>
      <p:ext uri="{BB962C8B-B14F-4D97-AF65-F5344CB8AC3E}">
        <p14:creationId xmlns:p14="http://schemas.microsoft.com/office/powerpoint/2010/main" val="1448478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kern="100" dirty="0">
                <a:effectLst/>
                <a:latin typeface="Calibri" panose="020F0502020204030204" pitchFamily="34" charset="0"/>
                <a:ea typeface="Calibri" panose="020F0502020204030204" pitchFamily="34" charset="0"/>
                <a:cs typeface="Times New Roman" panose="02020603050405020304" pitchFamily="18" charset="0"/>
              </a:rPr>
              <a:t>(It is not necessary to have participants answer these questions but if time allows, can discuss a couple)</a:t>
            </a:r>
          </a:p>
          <a:p>
            <a:pPr marL="0" marR="0">
              <a:lnSpc>
                <a:spcPct val="107000"/>
              </a:lnSpc>
              <a:spcBef>
                <a:spcPts val="0"/>
              </a:spcBef>
              <a:spcAft>
                <a:spcPts val="800"/>
              </a:spcAft>
            </a:pPr>
            <a:r>
              <a:rPr lang="en-US" kern="100" dirty="0">
                <a:effectLst/>
                <a:latin typeface="Calibri" panose="020F0502020204030204" pitchFamily="34" charset="0"/>
                <a:ea typeface="Calibri" panose="020F0502020204030204" pitchFamily="34" charset="0"/>
                <a:cs typeface="Times New Roman" panose="02020603050405020304" pitchFamily="18" charset="0"/>
              </a:rPr>
              <a:t> Some children based their decision on “law and order” – the moral value is you should not break the law. Others based it on getting into trouble – he shouldn’t steal it because he would get in trouble. Still others said it was the right thing to do because saving a life is more important than getting into trouble. Those who placed the welfare of others and fairness above the law or fear of getting caught were considered to be at a higher level of moral reasoning. Kohlberg believed children go through phases of moral reasoning and may or may not eventually reach that higher level. He believed they could be helped to reach that level by presented various dilemmas and helping them think the situations through. There a limits to Kohlberg’s research and other theories exist. </a:t>
            </a:r>
          </a:p>
          <a:p>
            <a:pPr marL="0" marR="0">
              <a:lnSpc>
                <a:spcPct val="107000"/>
              </a:lnSpc>
              <a:spcBef>
                <a:spcPts val="0"/>
              </a:spcBef>
              <a:spcAft>
                <a:spcPts val="800"/>
              </a:spcAft>
            </a:pPr>
            <a:r>
              <a:rPr lang="en-US" kern="100" dirty="0">
                <a:effectLst/>
                <a:latin typeface="Calibri" panose="020F0502020204030204" pitchFamily="34" charset="0"/>
                <a:ea typeface="Calibri" panose="020F0502020204030204" pitchFamily="34" charset="0"/>
                <a:cs typeface="Times New Roman" panose="02020603050405020304" pitchFamily="18" charset="0"/>
              </a:rPr>
              <a:t>For more on Kohlberg: </a:t>
            </a:r>
            <a:r>
              <a:rPr lang="en-US"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https://courses.lumenlearning.com/wm-lifespandevelopment/chapter/kohlbergs-stages-of-moral-development/</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8</a:t>
            </a:fld>
            <a:endParaRPr lang="en-US"/>
          </a:p>
        </p:txBody>
      </p:sp>
    </p:spTree>
    <p:extLst>
      <p:ext uri="{BB962C8B-B14F-4D97-AF65-F5344CB8AC3E}">
        <p14:creationId xmlns:p14="http://schemas.microsoft.com/office/powerpoint/2010/main" val="918005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So how do we help children develop a sense of morality and ability to make choices based on reasoned examination of the situation and important values such as fairness, justice, and the well-being of others?</a:t>
            </a:r>
          </a:p>
          <a:p>
            <a:r>
              <a:rPr lang="en-US" sz="1800" kern="100" dirty="0">
                <a:latin typeface="Calibri" panose="020F0502020204030204" pitchFamily="34" charset="0"/>
                <a:ea typeface="Calibri" panose="020F0502020204030204" pitchFamily="34" charset="0"/>
                <a:cs typeface="Times New Roman" panose="02020603050405020304" pitchFamily="18" charset="0"/>
              </a:rPr>
              <a:t>Let’s break down this definition and discuss each part. (next 6 slides)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9</a:t>
            </a:fld>
            <a:endParaRPr lang="en-US"/>
          </a:p>
        </p:txBody>
      </p:sp>
    </p:spTree>
    <p:extLst>
      <p:ext uri="{BB962C8B-B14F-4D97-AF65-F5344CB8AC3E}">
        <p14:creationId xmlns:p14="http://schemas.microsoft.com/office/powerpoint/2010/main" val="2830739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600"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N</a:t>
            </a:r>
            <a:r>
              <a:rPr lang="en-US" sz="16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urturance and support are important. Children and adolescents need to have a trusting adult who will listen, help them problem solve, be supportive- while being nonjudgmental as they try to work out solutions to moral dilemmas and cope  with “slips” in decision making – or results of poor choices. Help them think about what they could do and what the possible consequences are of each action or what they might have done different or could do differently next time.</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6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Note to trainer: Might replay or remind participants of the Vernon scene where he tried to destroy the rose bushes, or the example when the foster mother was walking home with the adolescent who had gotten into trouble in school. </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10</a:t>
            </a:fld>
            <a:endParaRPr lang="en-US" dirty="0"/>
          </a:p>
        </p:txBody>
      </p:sp>
    </p:spTree>
    <p:extLst>
      <p:ext uri="{BB962C8B-B14F-4D97-AF65-F5344CB8AC3E}">
        <p14:creationId xmlns:p14="http://schemas.microsoft.com/office/powerpoint/2010/main" val="1528247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remember the rule of 6 praises for each correction (this is from Trauma training- if participants have not been through that training – might use the activity with taking and putting back candy to illustrate the point) – This does not imply being overly permissive – it means balancing authority with understanding and nurturance. Avoid punishment but rather look for natural or logical consequences which might include apologies or restitution. It is always important to discuss how the situation could have been handled differently.  Spanking does not teach children and youth how to behave in an ethical manner. It might stop the behavior temporarily but does not help teach proper behavior. (more about this later).</a:t>
            </a:r>
            <a:endParaRPr lang="en-US" sz="14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12</a:t>
            </a:fld>
            <a:endParaRPr lang="en-US"/>
          </a:p>
        </p:txBody>
      </p:sp>
    </p:spTree>
    <p:extLst>
      <p:ext uri="{BB962C8B-B14F-4D97-AF65-F5344CB8AC3E}">
        <p14:creationId xmlns:p14="http://schemas.microsoft.com/office/powerpoint/2010/main" val="41943882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Children will copy what they observe or hear. The best way to help children develop ethical behavior is by seeing models of such behavior from important adults or role models in their lives. (this can also include TV shows and other media – especially in younger children). It doesn’t  matter what they are told- it is what they see in action that will have the most impact. Watch your own behavior! – Have you ever lied about your child’s age in order to get a lower rate on food, admission to events, </a:t>
            </a:r>
            <a:r>
              <a:rPr lang="en-US" sz="800" kern="100" dirty="0" err="1">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etc</a:t>
            </a:r>
            <a:r>
              <a:rPr lang="en-US" sz="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 Are you honest in interactions with others? What tone of voice do you use with your child when correcting behavior  - is it firm, yet understanding If you are not honest, you teach a child it is ok to lie; if you spank a child, you teach it is ok to hit, humiliate, shame, bully, or cause pain to others; if you are unkind to others (including harsh tones instead of compassionate ones) your child learns that is ok. Children and “sponges” – they copy what they see. And they internalize and make meaning of it. Sometimes the quickest way to change the behavior of someone else is to change your own. Provide an environment where children feel physically safe and psychologically safe.</a:t>
            </a:r>
            <a:endParaRPr lang="en-US" sz="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Teach your child how to regulate emotions and express anger appropriately (breathing, naming feelings, talking it out, punching a pillow, </a:t>
            </a:r>
            <a:r>
              <a:rPr lang="en-US" sz="800" kern="100" dirty="0" err="1">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etc</a:t>
            </a:r>
            <a:r>
              <a:rPr lang="en-US" sz="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 for more information: </a:t>
            </a:r>
            <a:r>
              <a:rPr lang="en-US" sz="800" kern="100" dirty="0">
                <a:effectLst/>
                <a:latin typeface="Arial" panose="020B0604020202020204" pitchFamily="34" charset="0"/>
                <a:ea typeface="Calibri" panose="020F0502020204030204" pitchFamily="34" charset="0"/>
                <a:cs typeface="Times New Roman" panose="02020603050405020304" pitchFamily="18" charset="0"/>
              </a:rPr>
              <a:t>(</a:t>
            </a:r>
            <a:r>
              <a:rPr lang="en-US" sz="800" u="sng" kern="100"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3"/>
              </a:rPr>
              <a:t>https://www.apa.org/topics/parenting/managing-preschool-aggression</a:t>
            </a:r>
            <a:r>
              <a:rPr lang="en-US" sz="8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Make helping others a part of family tradition – whether it be donating toys, food, or clothing, making items for or visiting a nursing facility, or having a bake sale to raise money for a community organization – demonstrate the value of caring for others and being a part of the community. Do volunteer work and discuss with children.  Children can partake in these activities. </a:t>
            </a:r>
            <a:endParaRPr lang="en-US" sz="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What about children who have observed biological parents engaged in behaviors that you do not want them to model….such as stealing, using drugs, being dishonest/covering up drug use? Children can relearn – Modeling positive behaviors consistently, discussing actions of others without labeling parents as “bad” or being overly critical, and offering children and teens alternative ways of reacting, coping, and getting needs met in pro-social ways can help them overcome negative past experiences. </a:t>
            </a:r>
            <a:endParaRPr lang="en-US"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6B129CC-A7A2-446C-B387-56F2A7F320B5}" type="slidenum">
              <a:rPr lang="en-US" smtClean="0"/>
              <a:t>13</a:t>
            </a:fld>
            <a:endParaRPr lang="en-US" dirty="0"/>
          </a:p>
        </p:txBody>
      </p:sp>
    </p:spTree>
    <p:extLst>
      <p:ext uri="{BB962C8B-B14F-4D97-AF65-F5344CB8AC3E}">
        <p14:creationId xmlns:p14="http://schemas.microsoft.com/office/powerpoint/2010/main" val="3232333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3B052-A59B-4AE3-A89A-E7748630C15B}"/>
              </a:ext>
            </a:extLst>
          </p:cNvPr>
          <p:cNvSpPr>
            <a:spLocks noGrp="1"/>
          </p:cNvSpPr>
          <p:nvPr>
            <p:ph type="ctrTitle"/>
          </p:nvPr>
        </p:nvSpPr>
        <p:spPr>
          <a:xfrm>
            <a:off x="1524000" y="1122363"/>
            <a:ext cx="9144000" cy="2387600"/>
          </a:xfrm>
        </p:spPr>
        <p:txBody>
          <a:bodyPr anchor="b"/>
          <a:lstStyle>
            <a:lvl1pPr algn="ctr">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DA9EC4-FEA9-41D2-BE8D-F709F01D3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E155CF-52F5-4879-B7F3-D05812AC4A6D}"/>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5" name="Footer Placeholder 4">
            <a:extLst>
              <a:ext uri="{FF2B5EF4-FFF2-40B4-BE49-F238E27FC236}">
                <a16:creationId xmlns:a16="http://schemas.microsoft.com/office/drawing/2014/main" id="{80D053AC-61ED-4C2F-90BF-D4A9165451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8B2ED7-A198-4613-B8C9-EE02BAE24FA4}"/>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438434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B47DD-81F8-4128-9E50-04A9F2D3DC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6564D1-2B83-4C0F-ACBA-E91472C50A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FA1D7D-D2EC-4ADB-9C65-191DEC82DDF4}"/>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5" name="Footer Placeholder 4">
            <a:extLst>
              <a:ext uri="{FF2B5EF4-FFF2-40B4-BE49-F238E27FC236}">
                <a16:creationId xmlns:a16="http://schemas.microsoft.com/office/drawing/2014/main" id="{534CB571-86F9-474A-826A-75CC21C883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384F5F-50E6-4BB9-B848-EE2302C02ABE}"/>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3754780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3F08DF-1C0D-4F53-A3AB-95D7B55FA063}"/>
              </a:ext>
            </a:extLst>
          </p:cNvPr>
          <p:cNvSpPr>
            <a:spLocks noGrp="1"/>
          </p:cNvSpPr>
          <p:nvPr>
            <p:ph type="title" orient="vert"/>
          </p:nvPr>
        </p:nvSpPr>
        <p:spPr>
          <a:xfrm>
            <a:off x="8724900" y="761999"/>
            <a:ext cx="2628900" cy="5414963"/>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0D3BBD-C494-4E94-B189-319802A93E38}"/>
              </a:ext>
            </a:extLst>
          </p:cNvPr>
          <p:cNvSpPr>
            <a:spLocks noGrp="1"/>
          </p:cNvSpPr>
          <p:nvPr>
            <p:ph type="body" orient="vert" idx="1"/>
          </p:nvPr>
        </p:nvSpPr>
        <p:spPr>
          <a:xfrm>
            <a:off x="838200" y="761999"/>
            <a:ext cx="7734300" cy="5414963"/>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63C0BD9-4BED-43D3-852F-B74B949A2287}"/>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5" name="Footer Placeholder 4">
            <a:extLst>
              <a:ext uri="{FF2B5EF4-FFF2-40B4-BE49-F238E27FC236}">
                <a16:creationId xmlns:a16="http://schemas.microsoft.com/office/drawing/2014/main" id="{BB7811DC-C725-4462-B622-DB96A89876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C42D06-438F-4150-9238-E2FAEE5E28D9}"/>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3702080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98991-AEF1-4F19-AAB8-436EAD58C282}"/>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D25B44F-E7DA-40C6-8B44-71EAB6BDFC98}"/>
              </a:ext>
            </a:extLst>
          </p:cNvPr>
          <p:cNvSpPr>
            <a:spLocks noGrp="1"/>
          </p:cNvSpPr>
          <p:nvPr>
            <p:ph idx="1"/>
          </p:nvPr>
        </p:nvSpPr>
        <p:spPr/>
        <p:txBody>
          <a:bodyPr/>
          <a:lstStyle>
            <a:lvl1pPr>
              <a:buFont typeface="Wingdings" panose="05000000000000000000" pitchFamily="2" charset="2"/>
              <a:buChar char="§"/>
              <a:defRPr/>
            </a:lvl1pPr>
            <a:lvl2pPr marL="685800" indent="-228600">
              <a:buFont typeface="Wingdings" panose="05000000000000000000" pitchFamily="2" charset="2"/>
              <a:buChar char="§"/>
              <a:defRPr/>
            </a:lvl2pPr>
            <a:lvl3pPr>
              <a:buFont typeface="Wingdings" panose="05000000000000000000" pitchFamily="2" charset="2"/>
              <a:buChar char="§"/>
              <a:defRPr/>
            </a:lvl3pPr>
            <a:lvl4pPr marL="1600200" indent="-228600">
              <a:buFont typeface="Wingdings" panose="05000000000000000000" pitchFamily="2" charset="2"/>
              <a:buChar char="§"/>
              <a:defRPr/>
            </a:lvl4pPr>
            <a:lvl5pP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1F71817-A045-48C0-975B-CBEF88E9561E}"/>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5" name="Footer Placeholder 4">
            <a:extLst>
              <a:ext uri="{FF2B5EF4-FFF2-40B4-BE49-F238E27FC236}">
                <a16:creationId xmlns:a16="http://schemas.microsoft.com/office/drawing/2014/main" id="{B61C39F0-32D4-407C-8BCA-97F2D9E50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CF4459-37B2-4F87-B508-DB04D4332067}"/>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4280429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BBD03-9D57-48E9-8B43-688B72997276}"/>
              </a:ext>
            </a:extLst>
          </p:cNvPr>
          <p:cNvSpPr>
            <a:spLocks noGrp="1"/>
          </p:cNvSpPr>
          <p:nvPr>
            <p:ph type="title"/>
          </p:nvPr>
        </p:nvSpPr>
        <p:spPr>
          <a:xfrm>
            <a:off x="831850" y="1709738"/>
            <a:ext cx="10515600" cy="2852737"/>
          </a:xfrm>
        </p:spPr>
        <p:txBody>
          <a:bodyPr anchor="b"/>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83F376C-8A2F-4BE5-9669-4A6DA21B77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654893-212E-4450-8F7A-27256B31F9FB}"/>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5" name="Footer Placeholder 4">
            <a:extLst>
              <a:ext uri="{FF2B5EF4-FFF2-40B4-BE49-F238E27FC236}">
                <a16:creationId xmlns:a16="http://schemas.microsoft.com/office/drawing/2014/main" id="{600E881A-3958-44A9-9EDB-D86F4E4144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EDBC4F-D9B8-4BFA-BE4F-D4B9B739D1BA}"/>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202087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C8777-C460-4649-8822-CA943386D06D}"/>
              </a:ext>
            </a:extLst>
          </p:cNvPr>
          <p:cNvSpPr>
            <a:spLocks noGrp="1"/>
          </p:cNvSpPr>
          <p:nvPr>
            <p:ph type="title"/>
          </p:nvPr>
        </p:nvSpPr>
        <p:spPr/>
        <p:txBody>
          <a:bodyPr/>
          <a:lstStyle>
            <a:lvl1pPr>
              <a:defRPr sz="4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FDF69E6-1094-437B-AA7E-0E21B7136CCA}"/>
              </a:ext>
            </a:extLst>
          </p:cNvPr>
          <p:cNvSpPr>
            <a:spLocks noGrp="1"/>
          </p:cNvSpPr>
          <p:nvPr>
            <p:ph sz="half" idx="1"/>
          </p:nvPr>
        </p:nvSpPr>
        <p:spPr>
          <a:xfrm>
            <a:off x="838200" y="2057399"/>
            <a:ext cx="5181600" cy="41195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20BC963-4591-4BE3-AE63-4999A13C5054}"/>
              </a:ext>
            </a:extLst>
          </p:cNvPr>
          <p:cNvSpPr>
            <a:spLocks noGrp="1"/>
          </p:cNvSpPr>
          <p:nvPr>
            <p:ph sz="half" idx="2"/>
          </p:nvPr>
        </p:nvSpPr>
        <p:spPr>
          <a:xfrm>
            <a:off x="6172200" y="2057399"/>
            <a:ext cx="5181600" cy="4119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04D5BB-DB84-4266-9B4F-E65CCFE5B310}"/>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6" name="Footer Placeholder 5">
            <a:extLst>
              <a:ext uri="{FF2B5EF4-FFF2-40B4-BE49-F238E27FC236}">
                <a16:creationId xmlns:a16="http://schemas.microsoft.com/office/drawing/2014/main" id="{891A99B5-D493-4AB1-AF24-6660540D56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E178D0-5F1E-43FA-B447-53501EDD17C0}"/>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203492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C85CC-8D2B-4219-A2A4-1625A02DFECD}"/>
              </a:ext>
            </a:extLst>
          </p:cNvPr>
          <p:cNvSpPr>
            <a:spLocks noGrp="1"/>
          </p:cNvSpPr>
          <p:nvPr>
            <p:ph type="title"/>
          </p:nvPr>
        </p:nvSpPr>
        <p:spPr>
          <a:xfrm>
            <a:off x="839788" y="668338"/>
            <a:ext cx="10515600" cy="1084262"/>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DD6143C8-1CF7-440E-99A3-0527314598C6}"/>
              </a:ext>
            </a:extLst>
          </p:cNvPr>
          <p:cNvSpPr>
            <a:spLocks noGrp="1"/>
          </p:cNvSpPr>
          <p:nvPr>
            <p:ph type="body" idx="1"/>
          </p:nvPr>
        </p:nvSpPr>
        <p:spPr>
          <a:xfrm>
            <a:off x="839788" y="1828800"/>
            <a:ext cx="5157787"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EEFF5CA-4662-4430-80C7-99CD7D66C9CF}"/>
              </a:ext>
            </a:extLst>
          </p:cNvPr>
          <p:cNvSpPr>
            <a:spLocks noGrp="1"/>
          </p:cNvSpPr>
          <p:nvPr>
            <p:ph sz="half" idx="2"/>
          </p:nvPr>
        </p:nvSpPr>
        <p:spPr>
          <a:xfrm>
            <a:off x="839788" y="2743199"/>
            <a:ext cx="5157787" cy="34464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76CB5B7-DC23-41CE-872B-E25BD64F84A5}"/>
              </a:ext>
            </a:extLst>
          </p:cNvPr>
          <p:cNvSpPr>
            <a:spLocks noGrp="1"/>
          </p:cNvSpPr>
          <p:nvPr>
            <p:ph type="body" sz="quarter" idx="3"/>
          </p:nvPr>
        </p:nvSpPr>
        <p:spPr>
          <a:xfrm>
            <a:off x="6172200" y="1828800"/>
            <a:ext cx="5183188"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4DF7633C-C24D-4947-979C-132B3AC405A8}"/>
              </a:ext>
            </a:extLst>
          </p:cNvPr>
          <p:cNvSpPr>
            <a:spLocks noGrp="1"/>
          </p:cNvSpPr>
          <p:nvPr>
            <p:ph sz="quarter" idx="4"/>
          </p:nvPr>
        </p:nvSpPr>
        <p:spPr>
          <a:xfrm>
            <a:off x="6172200" y="2743199"/>
            <a:ext cx="5183188" cy="34464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E8A46E1-3934-4807-900F-CA7A4D8D66B3}"/>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8" name="Footer Placeholder 7">
            <a:extLst>
              <a:ext uri="{FF2B5EF4-FFF2-40B4-BE49-F238E27FC236}">
                <a16:creationId xmlns:a16="http://schemas.microsoft.com/office/drawing/2014/main" id="{4BC9C6EA-1549-4601-8226-E5C43469CA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3658246-003D-4024-9F4B-BA3BD3FBFFBC}"/>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272995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2DD4C-BFBC-4087-B94C-4DD0690E838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EB9D434-8228-4C7F-B520-14121EBC903B}"/>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4" name="Footer Placeholder 3">
            <a:extLst>
              <a:ext uri="{FF2B5EF4-FFF2-40B4-BE49-F238E27FC236}">
                <a16:creationId xmlns:a16="http://schemas.microsoft.com/office/drawing/2014/main" id="{997B89BD-A70A-48D2-A3D9-DB2C0DB123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4ACF4EF-5A2A-4A47-81DF-80CB513060F6}"/>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3861151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8B9F00-8450-475B-B155-993BAF212AF6}"/>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3" name="Footer Placeholder 2">
            <a:extLst>
              <a:ext uri="{FF2B5EF4-FFF2-40B4-BE49-F238E27FC236}">
                <a16:creationId xmlns:a16="http://schemas.microsoft.com/office/drawing/2014/main" id="{5C0FDDA3-8E6F-42F7-BFBE-7FA9C647CA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C8E678-81B8-4356-9624-A0B999536312}"/>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1883501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10DAA-DDE3-4C9C-8171-385A3DAC81CF}"/>
              </a:ext>
            </a:extLst>
          </p:cNvPr>
          <p:cNvSpPr>
            <a:spLocks noGrp="1"/>
          </p:cNvSpPr>
          <p:nvPr>
            <p:ph type="title"/>
          </p:nvPr>
        </p:nvSpPr>
        <p:spPr>
          <a:xfrm>
            <a:off x="839788" y="685800"/>
            <a:ext cx="3932237" cy="13716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AAF73DB2-BD72-4F5E-9CA2-197343A0908A}"/>
              </a:ext>
            </a:extLst>
          </p:cNvPr>
          <p:cNvSpPr>
            <a:spLocks noGrp="1"/>
          </p:cNvSpPr>
          <p:nvPr>
            <p:ph idx="1"/>
          </p:nvPr>
        </p:nvSpPr>
        <p:spPr>
          <a:xfrm>
            <a:off x="5183188" y="685801"/>
            <a:ext cx="6172200" cy="5175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71F01536-2B0A-42A2-827E-2EB2C324A5FE}"/>
              </a:ext>
            </a:extLst>
          </p:cNvPr>
          <p:cNvSpPr>
            <a:spLocks noGrp="1"/>
          </p:cNvSpPr>
          <p:nvPr>
            <p:ph type="body" sz="half" idx="2"/>
          </p:nvPr>
        </p:nvSpPr>
        <p:spPr>
          <a:xfrm>
            <a:off x="839788" y="2209800"/>
            <a:ext cx="3932237" cy="3659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1722CD09-61EF-4733-831C-5B133DAE1F4C}"/>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6" name="Footer Placeholder 5">
            <a:extLst>
              <a:ext uri="{FF2B5EF4-FFF2-40B4-BE49-F238E27FC236}">
                <a16:creationId xmlns:a16="http://schemas.microsoft.com/office/drawing/2014/main" id="{5B109FCF-96E4-4EBF-AAFB-5E9AD22A68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E381A6-E580-49A4-989C-EF4A54F83B45}"/>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3272699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CFA6E-F719-4613-8815-591471E722E5}"/>
              </a:ext>
            </a:extLst>
          </p:cNvPr>
          <p:cNvSpPr>
            <a:spLocks noGrp="1"/>
          </p:cNvSpPr>
          <p:nvPr>
            <p:ph type="title"/>
          </p:nvPr>
        </p:nvSpPr>
        <p:spPr>
          <a:xfrm>
            <a:off x="839788" y="685800"/>
            <a:ext cx="3932237" cy="1371600"/>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654384F3-CDE0-4329-B76D-45AAC94B04A8}"/>
              </a:ext>
            </a:extLst>
          </p:cNvPr>
          <p:cNvSpPr>
            <a:spLocks noGrp="1"/>
          </p:cNvSpPr>
          <p:nvPr>
            <p:ph type="pic" idx="1"/>
          </p:nvPr>
        </p:nvSpPr>
        <p:spPr>
          <a:xfrm>
            <a:off x="5183188" y="685801"/>
            <a:ext cx="6172200" cy="5175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9A9D7EB-40DA-460F-A48A-3E6D5E5612E7}"/>
              </a:ext>
            </a:extLst>
          </p:cNvPr>
          <p:cNvSpPr>
            <a:spLocks noGrp="1"/>
          </p:cNvSpPr>
          <p:nvPr>
            <p:ph type="body" sz="half" idx="2"/>
          </p:nvPr>
        </p:nvSpPr>
        <p:spPr>
          <a:xfrm>
            <a:off x="839788" y="2209800"/>
            <a:ext cx="3932237" cy="3659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1E56944C-E229-457E-868E-C48FF47DA37A}"/>
              </a:ext>
            </a:extLst>
          </p:cNvPr>
          <p:cNvSpPr>
            <a:spLocks noGrp="1"/>
          </p:cNvSpPr>
          <p:nvPr>
            <p:ph type="dt" sz="half" idx="10"/>
          </p:nvPr>
        </p:nvSpPr>
        <p:spPr/>
        <p:txBody>
          <a:bodyPr/>
          <a:lstStyle/>
          <a:p>
            <a:fld id="{AA70F276-1833-4A75-9C1D-A56E2295A68D}" type="datetimeFigureOut">
              <a:rPr lang="en-US" smtClean="0"/>
              <a:t>1/4/2024</a:t>
            </a:fld>
            <a:endParaRPr lang="en-US"/>
          </a:p>
        </p:txBody>
      </p:sp>
      <p:sp>
        <p:nvSpPr>
          <p:cNvPr id="6" name="Footer Placeholder 5">
            <a:extLst>
              <a:ext uri="{FF2B5EF4-FFF2-40B4-BE49-F238E27FC236}">
                <a16:creationId xmlns:a16="http://schemas.microsoft.com/office/drawing/2014/main" id="{CC7115FE-359F-46EA-A3C8-0D18544E34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165D17-3010-4FF5-9071-5CCD3E6995D6}"/>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2786776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Frame 7">
            <a:extLst>
              <a:ext uri="{FF2B5EF4-FFF2-40B4-BE49-F238E27FC236}">
                <a16:creationId xmlns:a16="http://schemas.microsoft.com/office/drawing/2014/main" id="{DD7EAFE6-2BB9-41FB-9CF4-588CFC708774}"/>
              </a:ext>
            </a:extLst>
          </p:cNvPr>
          <p:cNvSpPr/>
          <p:nvPr/>
        </p:nvSpPr>
        <p:spPr>
          <a:xfrm>
            <a:off x="0" y="0"/>
            <a:ext cx="12188952" cy="6858000"/>
          </a:xfrm>
          <a:prstGeom prst="frame">
            <a:avLst>
              <a:gd name="adj1" fmla="val 7164"/>
            </a:avLst>
          </a:prstGeom>
          <a:gradFill flip="none" rotWithShape="1">
            <a:gsLst>
              <a:gs pos="0">
                <a:schemeClr val="accent2">
                  <a:alpha val="40000"/>
                </a:schemeClr>
              </a:gs>
              <a:gs pos="100000">
                <a:schemeClr val="accent1">
                  <a:alpha val="4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1447F1F-BFA8-4A56-894B-40120132EE48}"/>
              </a:ext>
            </a:extLst>
          </p:cNvPr>
          <p:cNvSpPr>
            <a:spLocks noGrp="1"/>
          </p:cNvSpPr>
          <p:nvPr>
            <p:ph type="title"/>
          </p:nvPr>
        </p:nvSpPr>
        <p:spPr>
          <a:xfrm>
            <a:off x="838200" y="68103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58FB99-0FA3-49F4-99A1-61919F942794}"/>
              </a:ext>
            </a:extLst>
          </p:cNvPr>
          <p:cNvSpPr>
            <a:spLocks noGrp="1"/>
          </p:cNvSpPr>
          <p:nvPr>
            <p:ph type="body" idx="1"/>
          </p:nvPr>
        </p:nvSpPr>
        <p:spPr>
          <a:xfrm>
            <a:off x="838200" y="2178657"/>
            <a:ext cx="10515600" cy="399830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CDCCAE5-4EB0-4174-BD15-4943899B0A29}"/>
              </a:ext>
            </a:extLst>
          </p:cNvPr>
          <p:cNvSpPr>
            <a:spLocks noGrp="1"/>
          </p:cNvSpPr>
          <p:nvPr>
            <p:ph type="dt" sz="half" idx="2"/>
          </p:nvPr>
        </p:nvSpPr>
        <p:spPr>
          <a:xfrm>
            <a:off x="838200" y="6429375"/>
            <a:ext cx="2743200" cy="365125"/>
          </a:xfrm>
          <a:prstGeom prst="rect">
            <a:avLst/>
          </a:prstGeom>
        </p:spPr>
        <p:txBody>
          <a:bodyPr vert="horz" lIns="91440" tIns="45720" rIns="91440" bIns="45720" rtlCol="0" anchor="ctr"/>
          <a:lstStyle>
            <a:lvl1pPr algn="l">
              <a:defRPr sz="900" cap="all" spc="150" baseline="0">
                <a:solidFill>
                  <a:srgbClr val="FFFFFF"/>
                </a:solidFill>
              </a:defRPr>
            </a:lvl1pPr>
          </a:lstStyle>
          <a:p>
            <a:fld id="{AA70F276-1833-4A75-9C1D-A56E2295A68D}" type="datetimeFigureOut">
              <a:rPr lang="en-US" smtClean="0"/>
              <a:pPr/>
              <a:t>1/4/2024</a:t>
            </a:fld>
            <a:endParaRPr lang="en-US" dirty="0"/>
          </a:p>
        </p:txBody>
      </p:sp>
      <p:sp>
        <p:nvSpPr>
          <p:cNvPr id="5" name="Footer Placeholder 4">
            <a:extLst>
              <a:ext uri="{FF2B5EF4-FFF2-40B4-BE49-F238E27FC236}">
                <a16:creationId xmlns:a16="http://schemas.microsoft.com/office/drawing/2014/main" id="{26A4189E-43B2-4CEE-B13E-61A1FBBBD25D}"/>
              </a:ext>
            </a:extLst>
          </p:cNvPr>
          <p:cNvSpPr>
            <a:spLocks noGrp="1"/>
          </p:cNvSpPr>
          <p:nvPr>
            <p:ph type="ftr" sz="quarter" idx="3"/>
          </p:nvPr>
        </p:nvSpPr>
        <p:spPr>
          <a:xfrm>
            <a:off x="4038600" y="6429375"/>
            <a:ext cx="4114800" cy="365125"/>
          </a:xfrm>
          <a:prstGeom prst="rect">
            <a:avLst/>
          </a:prstGeom>
        </p:spPr>
        <p:txBody>
          <a:bodyPr vert="horz" lIns="91440" tIns="45720" rIns="91440" bIns="45720" rtlCol="0" anchor="ctr"/>
          <a:lstStyle>
            <a:lvl1pPr algn="ctr">
              <a:defRPr sz="900" cap="all" spc="150" baseline="0">
                <a:solidFill>
                  <a:srgbClr val="FFFFFF"/>
                </a:solidFill>
              </a:defRPr>
            </a:lvl1pPr>
          </a:lstStyle>
          <a:p>
            <a:endParaRPr lang="en-US">
              <a:solidFill>
                <a:srgbClr val="FFFFFF"/>
              </a:solidFill>
            </a:endParaRPr>
          </a:p>
        </p:txBody>
      </p:sp>
      <p:sp>
        <p:nvSpPr>
          <p:cNvPr id="6" name="Slide Number Placeholder 5">
            <a:extLst>
              <a:ext uri="{FF2B5EF4-FFF2-40B4-BE49-F238E27FC236}">
                <a16:creationId xmlns:a16="http://schemas.microsoft.com/office/drawing/2014/main" id="{EAA0530F-0BC8-46EF-A765-DD58B5367528}"/>
              </a:ext>
            </a:extLst>
          </p:cNvPr>
          <p:cNvSpPr>
            <a:spLocks noGrp="1"/>
          </p:cNvSpPr>
          <p:nvPr>
            <p:ph type="sldNum" sz="quarter" idx="4"/>
          </p:nvPr>
        </p:nvSpPr>
        <p:spPr>
          <a:xfrm>
            <a:off x="8610600" y="6429375"/>
            <a:ext cx="2743200" cy="365125"/>
          </a:xfrm>
          <a:prstGeom prst="rect">
            <a:avLst/>
          </a:prstGeom>
        </p:spPr>
        <p:txBody>
          <a:bodyPr vert="horz" lIns="91440" tIns="45720" rIns="91440" bIns="45720" rtlCol="0" anchor="ctr"/>
          <a:lstStyle>
            <a:lvl1pPr algn="r">
              <a:defRPr sz="900" cap="all" spc="150" baseline="0">
                <a:solidFill>
                  <a:srgbClr val="FFFFFF"/>
                </a:solidFill>
              </a:defRPr>
            </a:lvl1pPr>
          </a:lstStyle>
          <a:p>
            <a:fld id="{28844951-7827-47D4-8276-7DDE1FA7D85A}" type="slidenum">
              <a:rPr lang="en-US" smtClean="0"/>
              <a:pPr/>
              <a:t>‹#›</a:t>
            </a:fld>
            <a:endParaRPr lang="en-US"/>
          </a:p>
        </p:txBody>
      </p:sp>
    </p:spTree>
    <p:extLst>
      <p:ext uri="{BB962C8B-B14F-4D97-AF65-F5344CB8AC3E}">
        <p14:creationId xmlns:p14="http://schemas.microsoft.com/office/powerpoint/2010/main" val="211125119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88" r:id="rId5"/>
    <p:sldLayoutId id="2147483693" r:id="rId6"/>
    <p:sldLayoutId id="2147483689" r:id="rId7"/>
    <p:sldLayoutId id="2147483690" r:id="rId8"/>
    <p:sldLayoutId id="2147483691" r:id="rId9"/>
    <p:sldLayoutId id="2147483692" r:id="rId10"/>
    <p:sldLayoutId id="2147483694" r:id="rId11"/>
  </p:sldLayoutIdLst>
  <p:txStyles>
    <p:titleStyle>
      <a:lvl1pPr marL="0" algn="l" defTabSz="914400" rtl="0" eaLnBrk="1" latinLnBrk="0" hangingPunct="1">
        <a:lnSpc>
          <a:spcPct val="90000"/>
        </a:lnSpc>
        <a:spcBef>
          <a:spcPct val="0"/>
        </a:spcBef>
        <a:buNone/>
        <a:defRPr lang="en-US" sz="5200" kern="1200" dirty="0">
          <a:gradFill flip="none" rotWithShape="1">
            <a:gsLst>
              <a:gs pos="0">
                <a:schemeClr val="accent5"/>
              </a:gs>
              <a:gs pos="100000">
                <a:schemeClr val="accent1">
                  <a:alpha val="70000"/>
                </a:schemeClr>
              </a:gs>
            </a:gsLst>
            <a:lin ang="0" scaled="1"/>
            <a:tileRect/>
          </a:gradFill>
          <a:latin typeface="+mj-lt"/>
          <a:ea typeface="+mn-ea"/>
          <a:cs typeface="Angsana New" panose="02020603050405020304" pitchFamily="18" charset="-34"/>
        </a:defRPr>
      </a:lvl1pPr>
    </p:titleStyle>
    <p:bodyStyle>
      <a:lvl1pPr marL="457200" indent="-228600" algn="l" defTabSz="914400" rtl="0" eaLnBrk="1" latinLnBrk="0" hangingPunct="1">
        <a:lnSpc>
          <a:spcPct val="110000"/>
        </a:lnSpc>
        <a:spcBef>
          <a:spcPts val="1000"/>
        </a:spcBef>
        <a:buClr>
          <a:schemeClr val="tx2">
            <a:lumMod val="10000"/>
            <a:lumOff val="90000"/>
          </a:schemeClr>
        </a:buClr>
        <a:buSzPct val="80000"/>
        <a:buFont typeface="Wingdings" panose="05000000000000000000" pitchFamily="2" charset="2"/>
        <a:buChar char="§"/>
        <a:defRPr sz="2800" kern="1200">
          <a:solidFill>
            <a:schemeClr val="tx2">
              <a:alpha val="70000"/>
            </a:schemeClr>
          </a:solidFill>
          <a:latin typeface="+mn-lt"/>
          <a:ea typeface="+mn-ea"/>
          <a:cs typeface="+mn-cs"/>
        </a:defRPr>
      </a:lvl1pPr>
      <a:lvl2pPr marL="80010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2400" kern="1200">
          <a:solidFill>
            <a:schemeClr val="tx2">
              <a:alpha val="70000"/>
            </a:schemeClr>
          </a:solidFill>
          <a:latin typeface="+mn-lt"/>
          <a:ea typeface="+mn-ea"/>
          <a:cs typeface="+mn-cs"/>
        </a:defRPr>
      </a:lvl2pPr>
      <a:lvl3pPr marL="125730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2000" kern="1200">
          <a:solidFill>
            <a:schemeClr val="tx2">
              <a:alpha val="70000"/>
            </a:schemeClr>
          </a:solidFill>
          <a:latin typeface="+mn-lt"/>
          <a:ea typeface="+mn-ea"/>
          <a:cs typeface="+mn-cs"/>
        </a:defRPr>
      </a:lvl3pPr>
      <a:lvl4pPr marL="165735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1800" kern="1200">
          <a:solidFill>
            <a:schemeClr val="tx2">
              <a:alpha val="70000"/>
            </a:schemeClr>
          </a:solidFill>
          <a:latin typeface="+mn-lt"/>
          <a:ea typeface="+mn-ea"/>
          <a:cs typeface="+mn-cs"/>
        </a:defRPr>
      </a:lvl4pPr>
      <a:lvl5pPr marL="211455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1800" kern="1200">
          <a:solidFill>
            <a:schemeClr val="tx2">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yWSSPnTB6OY"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ahhKyEw9xUc" TargetMode="External"/><Relationship Id="rId2" Type="http://schemas.openxmlformats.org/officeDocument/2006/relationships/hyperlink" Target="https://www.youtube.com/watch?v=nyTmeb4vFq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healthofchildren.com/M/Moral-Development.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C37C960-91F5-4F61-B2CD-8A0379207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5C31099-1BBD-40CE-BC60-FCE5074194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gradFill flip="none" rotWithShape="1">
            <a:gsLst>
              <a:gs pos="0">
                <a:schemeClr val="accent2">
                  <a:alpha val="60000"/>
                </a:schemeClr>
              </a:gs>
              <a:gs pos="100000">
                <a:schemeClr val="accent1">
                  <a:alpha val="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BCBDFC-4ADF-4297-B113-3B3F524F28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63"/>
            <a:ext cx="12188952" cy="6858000"/>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CD1FC1EF-ABB9-4B80-9582-E47C76BD0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743200" y="0"/>
            <a:ext cx="6857999" cy="6857998"/>
          </a:xfrm>
          <a:prstGeom prst="ellipse">
            <a:avLst/>
          </a:prstGeom>
          <a:gradFill>
            <a:gsLst>
              <a:gs pos="0">
                <a:schemeClr val="accent1">
                  <a:lumMod val="20000"/>
                  <a:lumOff val="80000"/>
                  <a:alpha val="40000"/>
                </a:schemeClr>
              </a:gs>
              <a:gs pos="100000">
                <a:schemeClr val="accent1">
                  <a:alpha val="40000"/>
                </a:schemeClr>
              </a:gs>
            </a:gsLst>
            <a:lin ang="2700000" scaled="1"/>
          </a:gradFill>
          <a:ln>
            <a:noFill/>
          </a:ln>
          <a:effectLst>
            <a:softEdge rad="520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1088ED32-3423-429F-96E6-C5BF1A957D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73990" y="1194074"/>
            <a:ext cx="5589934" cy="5737916"/>
          </a:xfrm>
          <a:prstGeom prst="ellipse">
            <a:avLst/>
          </a:prstGeom>
          <a:gradFill>
            <a:gsLst>
              <a:gs pos="0">
                <a:schemeClr val="accent1">
                  <a:alpha val="40000"/>
                </a:schemeClr>
              </a:gs>
              <a:gs pos="100000">
                <a:schemeClr val="accent5">
                  <a:alpha val="20000"/>
                </a:schemeClr>
              </a:gs>
            </a:gsLst>
            <a:lin ang="2700000" scaled="1"/>
          </a:gradFill>
          <a:ln>
            <a:noFill/>
          </a:ln>
          <a:effectLst>
            <a:softEdge rad="952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C7C788C1-07E3-4AC3-B8E7-37A0856A0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439622" y="194269"/>
            <a:ext cx="5760743" cy="5737917"/>
          </a:xfrm>
          <a:prstGeom prst="ellipse">
            <a:avLst/>
          </a:prstGeom>
          <a:gradFill>
            <a:gsLst>
              <a:gs pos="0">
                <a:schemeClr val="accent1">
                  <a:alpha val="20000"/>
                </a:schemeClr>
              </a:gs>
              <a:gs pos="100000">
                <a:schemeClr val="accent5">
                  <a:alpha val="40000"/>
                </a:schemeClr>
              </a:gs>
            </a:gsLst>
            <a:lin ang="2700000" scaled="1"/>
          </a:gradFill>
          <a:ln>
            <a:noFill/>
          </a:ln>
          <a:effectLst>
            <a:softEdge rad="1003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32F54329-881B-297E-3AA7-E1B0B4F37508}"/>
              </a:ext>
            </a:extLst>
          </p:cNvPr>
          <p:cNvPicPr>
            <a:picLocks noChangeAspect="1"/>
          </p:cNvPicPr>
          <p:nvPr/>
        </p:nvPicPr>
        <p:blipFill rotWithShape="1">
          <a:blip r:embed="rId2">
            <a:alphaModFix amt="20000"/>
          </a:blip>
          <a:srcRect t="20201" r="-1" b="-1"/>
          <a:stretch/>
        </p:blipFill>
        <p:spPr>
          <a:xfrm>
            <a:off x="20" y="10"/>
            <a:ext cx="12188932" cy="6857326"/>
          </a:xfrm>
          <a:prstGeom prst="rect">
            <a:avLst/>
          </a:prstGeom>
        </p:spPr>
      </p:pic>
      <p:sp>
        <p:nvSpPr>
          <p:cNvPr id="21" name="Frame 20">
            <a:extLst>
              <a:ext uri="{FF2B5EF4-FFF2-40B4-BE49-F238E27FC236}">
                <a16:creationId xmlns:a16="http://schemas.microsoft.com/office/drawing/2014/main" id="{BBB1F149-105F-4CE9-A59E-12133DCF58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64"/>
            <a:ext cx="12188952" cy="6858664"/>
          </a:xfrm>
          <a:prstGeom prst="frame">
            <a:avLst>
              <a:gd name="adj1" fmla="val 71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FB911150-0851-B705-F5D0-CBE20A478B9D}"/>
              </a:ext>
            </a:extLst>
          </p:cNvPr>
          <p:cNvSpPr>
            <a:spLocks noGrp="1"/>
          </p:cNvSpPr>
          <p:nvPr>
            <p:ph type="ctrTitle"/>
          </p:nvPr>
        </p:nvSpPr>
        <p:spPr>
          <a:xfrm>
            <a:off x="1524000" y="1122363"/>
            <a:ext cx="9144000" cy="2387600"/>
          </a:xfrm>
        </p:spPr>
        <p:txBody>
          <a:bodyPr>
            <a:normAutofit/>
          </a:bodyPr>
          <a:lstStyle/>
          <a:p>
            <a:r>
              <a:rPr lang="en-US">
                <a:solidFill>
                  <a:srgbClr val="FFFFFF"/>
                </a:solidFill>
              </a:rPr>
              <a:t>MORAL DEVELOPMENT</a:t>
            </a:r>
          </a:p>
        </p:txBody>
      </p:sp>
      <p:sp>
        <p:nvSpPr>
          <p:cNvPr id="3" name="Subtitle 2">
            <a:extLst>
              <a:ext uri="{FF2B5EF4-FFF2-40B4-BE49-F238E27FC236}">
                <a16:creationId xmlns:a16="http://schemas.microsoft.com/office/drawing/2014/main" id="{B80F3511-97EC-0DAC-D4DC-A650C2C9C35A}"/>
              </a:ext>
            </a:extLst>
          </p:cNvPr>
          <p:cNvSpPr>
            <a:spLocks noGrp="1"/>
          </p:cNvSpPr>
          <p:nvPr>
            <p:ph type="subTitle" idx="1"/>
          </p:nvPr>
        </p:nvSpPr>
        <p:spPr>
          <a:xfrm>
            <a:off x="1524000" y="3602038"/>
            <a:ext cx="9144000" cy="1655762"/>
          </a:xfrm>
        </p:spPr>
        <p:txBody>
          <a:bodyPr>
            <a:normAutofit/>
          </a:bodyPr>
          <a:lstStyle/>
          <a:p>
            <a:r>
              <a:rPr lang="en-US" sz="2200">
                <a:solidFill>
                  <a:srgbClr val="FFFFFF"/>
                </a:solidFill>
              </a:rPr>
              <a:t>WV SOCIAL WORK EDUCATION CONSORTIUM</a:t>
            </a:r>
          </a:p>
        </p:txBody>
      </p:sp>
    </p:spTree>
    <p:extLst>
      <p:ext uri="{BB962C8B-B14F-4D97-AF65-F5344CB8AC3E}">
        <p14:creationId xmlns:p14="http://schemas.microsoft.com/office/powerpoint/2010/main" val="823950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F3C8D-24CB-932B-BA3E-685B7C5E05B5}"/>
              </a:ext>
            </a:extLst>
          </p:cNvPr>
          <p:cNvSpPr>
            <a:spLocks noGrp="1"/>
          </p:cNvSpPr>
          <p:nvPr>
            <p:ph type="title"/>
          </p:nvPr>
        </p:nvSpPr>
        <p:spPr/>
        <p:txBody>
          <a:bodyPr>
            <a:normAutofit/>
          </a:bodyPr>
          <a:lstStyle/>
          <a:p>
            <a:r>
              <a:rPr lang="en-US" sz="3600" i="1"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W</a:t>
            </a:r>
            <a:r>
              <a:rPr lang="en-US" sz="3600" i="1"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arm, caring parenting</a:t>
            </a:r>
            <a:endParaRPr lang="en-US" sz="3600" i="1" dirty="0"/>
          </a:p>
        </p:txBody>
      </p:sp>
      <p:graphicFrame>
        <p:nvGraphicFramePr>
          <p:cNvPr id="5" name="Content Placeholder 2">
            <a:extLst>
              <a:ext uri="{FF2B5EF4-FFF2-40B4-BE49-F238E27FC236}">
                <a16:creationId xmlns:a16="http://schemas.microsoft.com/office/drawing/2014/main" id="{6EF9F21D-3392-8B9A-5C14-BAA377DA7A92}"/>
              </a:ext>
            </a:extLst>
          </p:cNvPr>
          <p:cNvGraphicFramePr>
            <a:graphicFrameLocks noGrp="1"/>
          </p:cNvGraphicFramePr>
          <p:nvPr>
            <p:ph idx="1"/>
          </p:nvPr>
        </p:nvGraphicFramePr>
        <p:xfrm>
          <a:off x="838200" y="2178657"/>
          <a:ext cx="10515600" cy="3998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9578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68DCD-B824-413A-B330-8D57ADB372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ECE59B-1262-C3D4-F890-AF9B1BC70FB7}"/>
              </a:ext>
            </a:extLst>
          </p:cNvPr>
          <p:cNvSpPr>
            <a:spLocks noGrp="1"/>
          </p:cNvSpPr>
          <p:nvPr>
            <p:ph type="title"/>
          </p:nvPr>
        </p:nvSpPr>
        <p:spPr>
          <a:xfrm>
            <a:off x="838200" y="857251"/>
            <a:ext cx="10515600" cy="2076450"/>
          </a:xfrm>
        </p:spPr>
        <p:txBody>
          <a:bodyPr anchor="b">
            <a:normAutofit/>
          </a:bodyPr>
          <a:lstStyle/>
          <a:p>
            <a:r>
              <a:rPr lang="en-US" sz="4400" i="1"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C</a:t>
            </a:r>
            <a:r>
              <a:rPr lang="en-US" sz="4400" i="1"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lear and consistent expectations</a:t>
            </a:r>
            <a:endParaRPr lang="en-US" sz="4400" i="1" dirty="0">
              <a:gradFill flip="none" rotWithShape="1">
                <a:gsLst>
                  <a:gs pos="0">
                    <a:schemeClr val="accent5">
                      <a:alpha val="70000"/>
                    </a:schemeClr>
                  </a:gs>
                  <a:gs pos="100000">
                    <a:schemeClr val="accent1">
                      <a:alpha val="70000"/>
                    </a:schemeClr>
                  </a:gs>
                </a:gsLst>
                <a:lin ang="0" scaled="1"/>
                <a:tileRect/>
              </a:gradFill>
            </a:endParaRPr>
          </a:p>
        </p:txBody>
      </p:sp>
      <p:sp>
        <p:nvSpPr>
          <p:cNvPr id="3" name="Content Placeholder 2">
            <a:extLst>
              <a:ext uri="{FF2B5EF4-FFF2-40B4-BE49-F238E27FC236}">
                <a16:creationId xmlns:a16="http://schemas.microsoft.com/office/drawing/2014/main" id="{CEC05FC9-E6A7-6B05-B23D-B64E1538FB7B}"/>
              </a:ext>
            </a:extLst>
          </p:cNvPr>
          <p:cNvSpPr>
            <a:spLocks noGrp="1"/>
          </p:cNvSpPr>
          <p:nvPr>
            <p:ph idx="1"/>
          </p:nvPr>
        </p:nvSpPr>
        <p:spPr>
          <a:xfrm>
            <a:off x="838199" y="3190875"/>
            <a:ext cx="8467725" cy="2986087"/>
          </a:xfrm>
        </p:spPr>
        <p:txBody>
          <a:bodyPr>
            <a:normAutofit/>
          </a:bodyPr>
          <a:lstStyle/>
          <a:p>
            <a:r>
              <a:rPr lang="en-US" sz="1800" dirty="0">
                <a:solidFill>
                  <a:schemeClr val="tx2">
                    <a:alpha val="60000"/>
                  </a:schemeClr>
                </a:solidFill>
                <a:effectLst/>
                <a:latin typeface="Helvetica" panose="020B0604020202020204" pitchFamily="34" charset="0"/>
                <a:ea typeface="Calibri" panose="020F0502020204030204" pitchFamily="34" charset="0"/>
              </a:rPr>
              <a:t>Rules, expectations, and consequences should be clear, age-appropriate, fair, and reasonable.  When children or  youth behave appropriately, acknowledge that. When children or youth behave in opposition to expectations, discuss what happened and what they could have done differently. Adolescents can collaborate in defining reasonable expectations, limits, rules, and consequences.</a:t>
            </a:r>
            <a:endParaRPr lang="en-US" sz="1800" dirty="0">
              <a:solidFill>
                <a:schemeClr val="tx2">
                  <a:alpha val="60000"/>
                </a:schemeClr>
              </a:solidFill>
            </a:endParaRPr>
          </a:p>
        </p:txBody>
      </p:sp>
    </p:spTree>
    <p:extLst>
      <p:ext uri="{BB962C8B-B14F-4D97-AF65-F5344CB8AC3E}">
        <p14:creationId xmlns:p14="http://schemas.microsoft.com/office/powerpoint/2010/main" val="40508491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F3287-3D97-0486-5332-9136933A994A}"/>
              </a:ext>
            </a:extLst>
          </p:cNvPr>
          <p:cNvSpPr>
            <a:spLocks noGrp="1"/>
          </p:cNvSpPr>
          <p:nvPr>
            <p:ph type="title"/>
          </p:nvPr>
        </p:nvSpPr>
        <p:spPr/>
        <p:txBody>
          <a:bodyPr>
            <a:normAutofit/>
          </a:bodyPr>
          <a:lstStyle/>
          <a:p>
            <a:r>
              <a:rPr lang="en-US" sz="2800" b="1" i="1" dirty="0">
                <a:solidFill>
                  <a:srgbClr val="333333"/>
                </a:solidFill>
                <a:effectLst/>
                <a:latin typeface="Helvetica" panose="020B0604020202020204" pitchFamily="34" charset="0"/>
                <a:ea typeface="Calibri" panose="020F0502020204030204" pitchFamily="34" charset="0"/>
              </a:rPr>
              <a:t>Emphasis on the reinforcement of positive behaviors rather than the punishment of negative ones</a:t>
            </a:r>
            <a:endParaRPr lang="en-US" sz="2800" b="1" dirty="0"/>
          </a:p>
        </p:txBody>
      </p:sp>
      <p:sp>
        <p:nvSpPr>
          <p:cNvPr id="3" name="Content Placeholder 2">
            <a:extLst>
              <a:ext uri="{FF2B5EF4-FFF2-40B4-BE49-F238E27FC236}">
                <a16:creationId xmlns:a16="http://schemas.microsoft.com/office/drawing/2014/main" id="{043EBB0E-3D6A-7975-883A-A32090FB8EAD}"/>
              </a:ext>
            </a:extLst>
          </p:cNvPr>
          <p:cNvSpPr>
            <a:spLocks noGrp="1"/>
          </p:cNvSpPr>
          <p:nvPr>
            <p:ph idx="1"/>
          </p:nvPr>
        </p:nvSpPr>
        <p:spPr/>
        <p:txBody>
          <a:bodyPr/>
          <a:lstStyle/>
          <a:p>
            <a:r>
              <a:rPr lang="en-US" dirty="0"/>
              <a:t>Praise</a:t>
            </a:r>
          </a:p>
          <a:p>
            <a:r>
              <a:rPr lang="en-US" dirty="0"/>
              <a:t>Balance of firmness with nurturance and empathy</a:t>
            </a:r>
          </a:p>
          <a:p>
            <a:r>
              <a:rPr lang="en-US" dirty="0"/>
              <a:t>Natural and logical consequences rather than punishment</a:t>
            </a:r>
          </a:p>
          <a:p>
            <a:r>
              <a:rPr lang="en-US" dirty="0"/>
              <a:t>No spanking, humiliating, withholding love,  or emotional blackmail</a:t>
            </a:r>
          </a:p>
          <a:p>
            <a:r>
              <a:rPr lang="en-US" dirty="0"/>
              <a:t>Teach expected behavior and how to respond in difficult situations</a:t>
            </a:r>
          </a:p>
          <a:p>
            <a:endParaRPr lang="en-US" dirty="0"/>
          </a:p>
          <a:p>
            <a:endParaRPr lang="en-US" dirty="0"/>
          </a:p>
        </p:txBody>
      </p:sp>
    </p:spTree>
    <p:extLst>
      <p:ext uri="{BB962C8B-B14F-4D97-AF65-F5344CB8AC3E}">
        <p14:creationId xmlns:p14="http://schemas.microsoft.com/office/powerpoint/2010/main" val="3166661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B645D-8635-9379-1F1B-12934A85B968}"/>
              </a:ext>
            </a:extLst>
          </p:cNvPr>
          <p:cNvSpPr>
            <a:spLocks noGrp="1"/>
          </p:cNvSpPr>
          <p:nvPr>
            <p:ph type="title"/>
          </p:nvPr>
        </p:nvSpPr>
        <p:spPr/>
        <p:txBody>
          <a:bodyPr>
            <a:normAutofit/>
          </a:bodyPr>
          <a:lstStyle/>
          <a:p>
            <a:r>
              <a:rPr lang="en-US" sz="2800" b="1" i="1" dirty="0">
                <a:solidFill>
                  <a:srgbClr val="333333"/>
                </a:solidFill>
                <a:effectLst/>
                <a:latin typeface="Helvetica" panose="020B0604020202020204" pitchFamily="34" charset="0"/>
                <a:ea typeface="Calibri" panose="020F0502020204030204" pitchFamily="34" charset="0"/>
              </a:rPr>
              <a:t>Modeling of moral behavior by adults</a:t>
            </a:r>
            <a:endParaRPr lang="en-US" sz="2800" b="1" dirty="0"/>
          </a:p>
        </p:txBody>
      </p:sp>
      <p:sp>
        <p:nvSpPr>
          <p:cNvPr id="3" name="Content Placeholder 2">
            <a:extLst>
              <a:ext uri="{FF2B5EF4-FFF2-40B4-BE49-F238E27FC236}">
                <a16:creationId xmlns:a16="http://schemas.microsoft.com/office/drawing/2014/main" id="{6DD671AB-FEAB-509B-7F56-8B9F34334E08}"/>
              </a:ext>
            </a:extLst>
          </p:cNvPr>
          <p:cNvSpPr>
            <a:spLocks noGrp="1"/>
          </p:cNvSpPr>
          <p:nvPr>
            <p:ph idx="1"/>
          </p:nvPr>
        </p:nvSpPr>
        <p:spPr/>
        <p:txBody>
          <a:bodyPr/>
          <a:lstStyle/>
          <a:p>
            <a:r>
              <a:rPr lang="en-US" dirty="0"/>
              <a:t>Practice what you preach</a:t>
            </a:r>
          </a:p>
          <a:p>
            <a:r>
              <a:rPr lang="en-US" dirty="0"/>
              <a:t>Be aware of other influences –discuss </a:t>
            </a:r>
          </a:p>
          <a:p>
            <a:r>
              <a:rPr lang="en-US" dirty="0"/>
              <a:t>Helping others as a family tradition</a:t>
            </a:r>
          </a:p>
          <a:p>
            <a:r>
              <a:rPr lang="en-US" dirty="0"/>
              <a:t>Volunteer work</a:t>
            </a:r>
          </a:p>
          <a:p>
            <a:r>
              <a:rPr lang="en-US" dirty="0"/>
              <a:t>Community involvement in prosocial activities</a:t>
            </a:r>
          </a:p>
          <a:p>
            <a:r>
              <a:rPr lang="en-US" dirty="0"/>
              <a:t>Teamwork opportunities </a:t>
            </a:r>
          </a:p>
        </p:txBody>
      </p:sp>
    </p:spTree>
    <p:extLst>
      <p:ext uri="{BB962C8B-B14F-4D97-AF65-F5344CB8AC3E}">
        <p14:creationId xmlns:p14="http://schemas.microsoft.com/office/powerpoint/2010/main" val="2844130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EC172-6F47-4A10-0695-4938C5EB95FE}"/>
              </a:ext>
            </a:extLst>
          </p:cNvPr>
          <p:cNvSpPr>
            <a:spLocks noGrp="1"/>
          </p:cNvSpPr>
          <p:nvPr>
            <p:ph type="title"/>
          </p:nvPr>
        </p:nvSpPr>
        <p:spPr/>
        <p:txBody>
          <a:bodyPr>
            <a:normAutofit fontScale="90000"/>
          </a:bodyPr>
          <a:lstStyle/>
          <a:p>
            <a:r>
              <a:rPr lang="en-US" sz="2800" b="1" i="1"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Creation of opportunities for the child to practice moral reasoning and actions</a:t>
            </a:r>
            <a:r>
              <a:rPr lang="en-US" sz="2800" b="1"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 </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50E86C6C-3C9B-9A92-04D3-8E07C4DBF48A}"/>
              </a:ext>
            </a:extLst>
          </p:cNvPr>
          <p:cNvSpPr>
            <a:spLocks noGrp="1"/>
          </p:cNvSpPr>
          <p:nvPr>
            <p:ph idx="1"/>
          </p:nvPr>
        </p:nvSpPr>
        <p:spPr/>
        <p:txBody>
          <a:bodyPr/>
          <a:lstStyle/>
          <a:p>
            <a:r>
              <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Books, games</a:t>
            </a:r>
          </a:p>
          <a:p>
            <a:r>
              <a:rPr lang="en-US" sz="1800"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Conversations about actual or potential moral dilemmas using problem solving approach </a:t>
            </a:r>
          </a:p>
          <a:p>
            <a:r>
              <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Be a good liste</a:t>
            </a:r>
            <a:r>
              <a:rPr lang="en-US" sz="1800"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ner and sounding board</a:t>
            </a:r>
            <a:endPar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endParaRPr>
          </a:p>
          <a:p>
            <a:endParaRPr lang="en-US" sz="1800"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endParaRPr>
          </a:p>
          <a:p>
            <a:endPar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endParaRPr>
          </a:p>
          <a:p>
            <a:endParaRPr lang="en-US" sz="1800"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endParaRPr>
          </a:p>
          <a:p>
            <a:endPar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endParaRPr>
          </a:p>
          <a:p>
            <a:endParaRPr lang="en-US" sz="1800"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endParaRPr>
          </a:p>
          <a:p>
            <a:r>
              <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You tube video (3:54 minutes):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u="sng"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hlinkClick r:id="rId3"/>
              </a:rPr>
              <a:t>https://www.youtube.com/watch?v=yWSSPnTB6OY</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04038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06E30-0AD7-AA74-7E57-B4D00D2599E5}"/>
              </a:ext>
            </a:extLst>
          </p:cNvPr>
          <p:cNvSpPr>
            <a:spLocks noGrp="1"/>
          </p:cNvSpPr>
          <p:nvPr>
            <p:ph type="title"/>
          </p:nvPr>
        </p:nvSpPr>
        <p:spPr/>
        <p:txBody>
          <a:bodyPr/>
          <a:lstStyle/>
          <a:p>
            <a:r>
              <a:rPr lang="en-US" dirty="0"/>
              <a:t>Problem solving</a:t>
            </a:r>
          </a:p>
        </p:txBody>
      </p:sp>
      <p:graphicFrame>
        <p:nvGraphicFramePr>
          <p:cNvPr id="5" name="Content Placeholder 2">
            <a:extLst>
              <a:ext uri="{FF2B5EF4-FFF2-40B4-BE49-F238E27FC236}">
                <a16:creationId xmlns:a16="http://schemas.microsoft.com/office/drawing/2014/main" id="{16FD81D5-1793-085F-1447-93F0C2B52A4E}"/>
              </a:ext>
            </a:extLst>
          </p:cNvPr>
          <p:cNvGraphicFramePr>
            <a:graphicFrameLocks noGrp="1"/>
          </p:cNvGraphicFramePr>
          <p:nvPr>
            <p:ph idx="1"/>
          </p:nvPr>
        </p:nvGraphicFramePr>
        <p:xfrm>
          <a:off x="838200" y="2178657"/>
          <a:ext cx="10515600" cy="3998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7514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BABD4-8705-23D2-3899-03C94A93191D}"/>
              </a:ext>
            </a:extLst>
          </p:cNvPr>
          <p:cNvSpPr>
            <a:spLocks noGrp="1"/>
          </p:cNvSpPr>
          <p:nvPr>
            <p:ph type="title"/>
          </p:nvPr>
        </p:nvSpPr>
        <p:spPr/>
        <p:txBody>
          <a:bodyPr/>
          <a:lstStyle/>
          <a:p>
            <a:r>
              <a:rPr lang="en-US" dirty="0"/>
              <a:t>When mistakes are made</a:t>
            </a:r>
          </a:p>
        </p:txBody>
      </p:sp>
      <p:sp>
        <p:nvSpPr>
          <p:cNvPr id="3" name="Content Placeholder 2">
            <a:extLst>
              <a:ext uri="{FF2B5EF4-FFF2-40B4-BE49-F238E27FC236}">
                <a16:creationId xmlns:a16="http://schemas.microsoft.com/office/drawing/2014/main" id="{18937647-E2E7-8B7B-F0CA-6ED21586C2CE}"/>
              </a:ext>
            </a:extLst>
          </p:cNvPr>
          <p:cNvSpPr>
            <a:spLocks noGrp="1"/>
          </p:cNvSpPr>
          <p:nvPr>
            <p:ph idx="1"/>
          </p:nvPr>
        </p:nvSpPr>
        <p:spPr/>
        <p:txBody>
          <a:bodyPr/>
          <a:lstStyle/>
          <a:p>
            <a:r>
              <a:rPr lang="en-US" sz="1800" dirty="0">
                <a:solidFill>
                  <a:srgbClr val="333333"/>
                </a:solidFill>
                <a:effectLst/>
                <a:latin typeface="Helvetica" panose="020B0604020202020204" pitchFamily="34" charset="0"/>
                <a:ea typeface="Calibri" panose="020F0502020204030204" pitchFamily="34" charset="0"/>
              </a:rPr>
              <a:t>Neither you nor your child is perfect. We are often faced with hard choices and may not be proud of the choices we make. Teach them what to do if they make a mistake: take responsibility, make amends, learn what to differently the next time, move on and forgive yourself. Let them know we all make mistakes. The most important thing is to learn from the situation and change behavior for the next time. Some situations may call for the caregiver imposing a logical consequence, but all situations require additional disciplinary action beyond making amends or learning what to do next time.</a:t>
            </a:r>
          </a:p>
          <a:p>
            <a:r>
              <a:rPr lang="en-US" sz="1800" dirty="0">
                <a:solidFill>
                  <a:srgbClr val="333333"/>
                </a:solidFill>
                <a:latin typeface="Helvetica" panose="020B0604020202020204" pitchFamily="34" charset="0"/>
              </a:rPr>
              <a:t>If you have serious concerns about your child, consult a mental health professional </a:t>
            </a:r>
            <a:endParaRPr lang="en-US" dirty="0"/>
          </a:p>
        </p:txBody>
      </p:sp>
    </p:spTree>
    <p:extLst>
      <p:ext uri="{BB962C8B-B14F-4D97-AF65-F5344CB8AC3E}">
        <p14:creationId xmlns:p14="http://schemas.microsoft.com/office/powerpoint/2010/main" val="3045035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30C0C-1F3B-2B5F-94D5-5A5DFF30B2F2}"/>
              </a:ext>
            </a:extLst>
          </p:cNvPr>
          <p:cNvSpPr>
            <a:spLocks noGrp="1"/>
          </p:cNvSpPr>
          <p:nvPr>
            <p:ph type="title"/>
          </p:nvPr>
        </p:nvSpPr>
        <p:spPr/>
        <p:txBody>
          <a:bodyPr/>
          <a:lstStyle/>
          <a:p>
            <a:r>
              <a:rPr lang="en-US" dirty="0"/>
              <a:t>Why not spanking?</a:t>
            </a:r>
          </a:p>
        </p:txBody>
      </p:sp>
      <p:sp>
        <p:nvSpPr>
          <p:cNvPr id="3" name="Content Placeholder 2">
            <a:extLst>
              <a:ext uri="{FF2B5EF4-FFF2-40B4-BE49-F238E27FC236}">
                <a16:creationId xmlns:a16="http://schemas.microsoft.com/office/drawing/2014/main" id="{ABFFA25C-9972-616B-88B7-6F48131710C4}"/>
              </a:ext>
            </a:extLst>
          </p:cNvPr>
          <p:cNvSpPr>
            <a:spLocks noGrp="1"/>
          </p:cNvSpPr>
          <p:nvPr>
            <p:ph idx="1"/>
          </p:nvPr>
        </p:nvSpPr>
        <p:spPr/>
        <p:txBody>
          <a:bodyPr/>
          <a:lstStyle/>
          <a:p>
            <a:r>
              <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What are the reasons for not usin</a:t>
            </a:r>
            <a:r>
              <a:rPr lang="en-US" sz="1800"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g physical punishment?  In what ways might this be a challenge for you?</a:t>
            </a:r>
            <a:endPar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endParaRPr>
          </a:p>
          <a:p>
            <a:pPr marL="228600" indent="0">
              <a:buNone/>
            </a:pPr>
            <a:r>
              <a:rPr lang="en-US" sz="1800" kern="1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Remember: </a:t>
            </a:r>
            <a:r>
              <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The goal of teaching moral behavior is that we want children to act correctly even when no one knows – in other words, good choices should be made because of an internalized sense of right and wrong – fairness and respect for other’s rights and welfare – not because of fear of punishment or getting caught. If no one saw you side swipe a car, do you just take off or do you leave a note? If no one sees you cheating, is it ok? What would you want your child to do?</a:t>
            </a:r>
          </a:p>
          <a:p>
            <a:pPr marL="228600" indent="0">
              <a:buNone/>
            </a:pPr>
            <a:endParaRPr lang="en-US" sz="18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endParaRPr>
          </a:p>
          <a:p>
            <a:pPr marL="0" marR="0" indent="0">
              <a:spcBef>
                <a:spcPts val="0"/>
              </a:spcBef>
              <a:spcAft>
                <a:spcPts val="2250"/>
              </a:spcAft>
              <a:buNone/>
            </a:pPr>
            <a:r>
              <a:rPr lang="en-US" sz="1800" i="1" dirty="0">
                <a:solidFill>
                  <a:srgbClr val="000000"/>
                </a:solidFill>
                <a:effectLst/>
                <a:latin typeface="Arial" panose="020B0604020202020204" pitchFamily="34" charset="0"/>
                <a:ea typeface="Times New Roman" panose="02020603050405020304" pitchFamily="18" charset="0"/>
              </a:rPr>
              <a:t>“Power is of two kinds. One is obtained by the fear of punishment and the other by acts of love. Power based on love is a thousand times more effective and permanent than the one derived from fear of punishment”.— </a:t>
            </a:r>
            <a:r>
              <a:rPr lang="en-US" sz="1800" dirty="0">
                <a:solidFill>
                  <a:srgbClr val="000000"/>
                </a:solidFill>
                <a:effectLst/>
                <a:latin typeface="Arial" panose="020B0604020202020204" pitchFamily="34" charset="0"/>
                <a:ea typeface="Times New Roman" panose="02020603050405020304" pitchFamily="18" charset="0"/>
              </a:rPr>
              <a:t>Mahatma Gandhi</a:t>
            </a:r>
            <a:endParaRPr lang="en-US" sz="1800" dirty="0">
              <a:effectLst/>
              <a:latin typeface="Times New Roman" panose="02020603050405020304" pitchFamily="18" charset="0"/>
              <a:ea typeface="Times New Roman" panose="02020603050405020304" pitchFamily="18" charset="0"/>
            </a:endParaRPr>
          </a:p>
          <a:p>
            <a:pPr marL="228600" indent="0">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502545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2768DCD-B824-413A-B330-8D57ADB372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4B919BD-46D5-1FA2-4C33-D62FD78764FE}"/>
              </a:ext>
            </a:extLst>
          </p:cNvPr>
          <p:cNvSpPr>
            <a:spLocks noGrp="1"/>
          </p:cNvSpPr>
          <p:nvPr>
            <p:ph type="title"/>
          </p:nvPr>
        </p:nvSpPr>
        <p:spPr>
          <a:xfrm>
            <a:off x="838201" y="857251"/>
            <a:ext cx="5914937" cy="2076450"/>
          </a:xfrm>
        </p:spPr>
        <p:txBody>
          <a:bodyPr anchor="b">
            <a:normAutofit/>
          </a:bodyPr>
          <a:lstStyle/>
          <a:p>
            <a:r>
              <a:rPr lang="en-US" sz="4400" dirty="0">
                <a:gradFill flip="none" rotWithShape="1">
                  <a:gsLst>
                    <a:gs pos="0">
                      <a:schemeClr val="accent5">
                        <a:alpha val="70000"/>
                      </a:schemeClr>
                    </a:gs>
                    <a:gs pos="100000">
                      <a:schemeClr val="accent1">
                        <a:alpha val="70000"/>
                      </a:schemeClr>
                    </a:gs>
                  </a:gsLst>
                  <a:lin ang="0" scaled="1"/>
                  <a:tileRect/>
                </a:gradFill>
              </a:rPr>
              <a:t>Message to Youth</a:t>
            </a:r>
          </a:p>
        </p:txBody>
      </p:sp>
      <p:sp>
        <p:nvSpPr>
          <p:cNvPr id="3" name="Content Placeholder 2">
            <a:extLst>
              <a:ext uri="{FF2B5EF4-FFF2-40B4-BE49-F238E27FC236}">
                <a16:creationId xmlns:a16="http://schemas.microsoft.com/office/drawing/2014/main" id="{00348011-69D4-9C30-262B-E7E2EF61EECE}"/>
              </a:ext>
            </a:extLst>
          </p:cNvPr>
          <p:cNvSpPr>
            <a:spLocks noGrp="1"/>
          </p:cNvSpPr>
          <p:nvPr>
            <p:ph idx="1"/>
          </p:nvPr>
        </p:nvSpPr>
        <p:spPr>
          <a:xfrm>
            <a:off x="838200" y="3190875"/>
            <a:ext cx="5914938" cy="2986087"/>
          </a:xfrm>
        </p:spPr>
        <p:txBody>
          <a:bodyPr>
            <a:normAutofit/>
          </a:bodyPr>
          <a:lstStyle/>
          <a:p>
            <a:pPr>
              <a:lnSpc>
                <a:spcPct val="100000"/>
              </a:lnSpc>
            </a:pPr>
            <a:r>
              <a:rPr lang="en-US" sz="1700" kern="100" dirty="0">
                <a:solidFill>
                  <a:schemeClr val="tx2">
                    <a:alpha val="60000"/>
                  </a:schemeClr>
                </a:solidFill>
                <a:effectLst/>
                <a:latin typeface="Helvetica" panose="020B0604020202020204" pitchFamily="34" charset="0"/>
                <a:ea typeface="Calibri" panose="020F0502020204030204" pitchFamily="34" charset="0"/>
                <a:cs typeface="Times New Roman" panose="02020603050405020304" pitchFamily="18" charset="0"/>
              </a:rPr>
              <a:t>There are many things in life over which you don’t have control. One thing you always have control over is who you are as a person. That might mean that you are the only one who knows, recognizes, or acknowledges that you made a good choice or a positive contribution –in fact, there may be times that others ridicule or criticize your actions – it is your opinion of yourself that matters most. And  I will always love you and support you – even when slip up. We are a team and always here to help you.</a:t>
            </a:r>
            <a:endParaRPr lang="en-US" sz="1700" kern="100" dirty="0">
              <a:solidFill>
                <a:schemeClr val="tx2">
                  <a:alpha val="6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pPr>
            <a:endParaRPr lang="en-US" sz="1700" dirty="0">
              <a:solidFill>
                <a:schemeClr val="tx2">
                  <a:alpha val="60000"/>
                </a:schemeClr>
              </a:solidFill>
            </a:endParaRPr>
          </a:p>
        </p:txBody>
      </p:sp>
      <p:pic>
        <p:nvPicPr>
          <p:cNvPr id="5" name="Picture 4" descr="Close up image of hands applauding">
            <a:extLst>
              <a:ext uri="{FF2B5EF4-FFF2-40B4-BE49-F238E27FC236}">
                <a16:creationId xmlns:a16="http://schemas.microsoft.com/office/drawing/2014/main" id="{A404D657-6CE6-D5A7-0AB4-AB8DB1501D87}"/>
              </a:ext>
            </a:extLst>
          </p:cNvPr>
          <p:cNvPicPr>
            <a:picLocks noChangeAspect="1"/>
          </p:cNvPicPr>
          <p:nvPr/>
        </p:nvPicPr>
        <p:blipFill rotWithShape="1">
          <a:blip r:embed="rId3"/>
          <a:srcRect l="32589" r="19207" b="-2"/>
          <a:stretch/>
        </p:blipFill>
        <p:spPr>
          <a:xfrm>
            <a:off x="7236476" y="1"/>
            <a:ext cx="4952475" cy="6858000"/>
          </a:xfrm>
          <a:prstGeom prst="rect">
            <a:avLst/>
          </a:prstGeom>
        </p:spPr>
      </p:pic>
    </p:spTree>
    <p:extLst>
      <p:ext uri="{BB962C8B-B14F-4D97-AF65-F5344CB8AC3E}">
        <p14:creationId xmlns:p14="http://schemas.microsoft.com/office/powerpoint/2010/main" val="1701853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99E7B-E554-6289-901D-6C05A1702277}"/>
              </a:ext>
            </a:extLst>
          </p:cNvPr>
          <p:cNvSpPr>
            <a:spLocks noGrp="1"/>
          </p:cNvSpPr>
          <p:nvPr>
            <p:ph type="title"/>
          </p:nvPr>
        </p:nvSpPr>
        <p:spPr/>
        <p:txBody>
          <a:bodyPr/>
          <a:lstStyle/>
          <a:p>
            <a:r>
              <a:rPr lang="en-US" dirty="0"/>
              <a:t>Reminder</a:t>
            </a:r>
          </a:p>
        </p:txBody>
      </p:sp>
      <p:sp>
        <p:nvSpPr>
          <p:cNvPr id="3" name="Content Placeholder 2">
            <a:extLst>
              <a:ext uri="{FF2B5EF4-FFF2-40B4-BE49-F238E27FC236}">
                <a16:creationId xmlns:a16="http://schemas.microsoft.com/office/drawing/2014/main" id="{B6BA3945-F116-8F8D-79F1-BFF692579BB0}"/>
              </a:ext>
            </a:extLst>
          </p:cNvPr>
          <p:cNvSpPr>
            <a:spLocks noGrp="1"/>
          </p:cNvSpPr>
          <p:nvPr>
            <p:ph idx="1"/>
          </p:nvPr>
        </p:nvSpPr>
        <p:spPr/>
        <p:txBody>
          <a:bodyPr>
            <a:normAutofit/>
          </a:bodyPr>
          <a:lstStyle/>
          <a:p>
            <a:r>
              <a:rPr lang="en-US" dirty="0">
                <a:solidFill>
                  <a:srgbClr val="333333"/>
                </a:solidFill>
                <a:effectLst/>
                <a:latin typeface="Helvetica" panose="020B0604020202020204" pitchFamily="34" charset="0"/>
                <a:ea typeface="Calibri" panose="020F0502020204030204" pitchFamily="34" charset="0"/>
              </a:rPr>
              <a:t>What happens if a child’s behavior is concerning and persistent in spite of best efforts? What if the child does not seem to display any sense of empathy or remorse? If you are concerned, seek professional help from a trained and licensed social worker, psychologist, counselor, or child psychiatrist.</a:t>
            </a:r>
            <a:endParaRPr lang="en-US" dirty="0"/>
          </a:p>
        </p:txBody>
      </p:sp>
    </p:spTree>
    <p:extLst>
      <p:ext uri="{BB962C8B-B14F-4D97-AF65-F5344CB8AC3E}">
        <p14:creationId xmlns:p14="http://schemas.microsoft.com/office/powerpoint/2010/main" val="3363690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2768DCD-B824-413A-B330-8D57ADB372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CC9790-457A-155B-D00F-E6B4EA984AE5}"/>
              </a:ext>
            </a:extLst>
          </p:cNvPr>
          <p:cNvSpPr>
            <a:spLocks noGrp="1"/>
          </p:cNvSpPr>
          <p:nvPr>
            <p:ph type="title"/>
          </p:nvPr>
        </p:nvSpPr>
        <p:spPr>
          <a:xfrm>
            <a:off x="838201" y="857251"/>
            <a:ext cx="5914937" cy="2076450"/>
          </a:xfrm>
        </p:spPr>
        <p:txBody>
          <a:bodyPr anchor="b">
            <a:normAutofit/>
          </a:bodyPr>
          <a:lstStyle/>
          <a:p>
            <a:r>
              <a:rPr lang="en-US" sz="4400" dirty="0">
                <a:gradFill flip="none" rotWithShape="1">
                  <a:gsLst>
                    <a:gs pos="0">
                      <a:schemeClr val="accent5">
                        <a:alpha val="70000"/>
                      </a:schemeClr>
                    </a:gs>
                    <a:gs pos="100000">
                      <a:schemeClr val="accent1">
                        <a:alpha val="70000"/>
                      </a:schemeClr>
                    </a:gs>
                  </a:gsLst>
                  <a:lin ang="0" scaled="1"/>
                  <a:tileRect/>
                </a:gradFill>
              </a:rPr>
              <a:t>Moral Development</a:t>
            </a:r>
          </a:p>
        </p:txBody>
      </p:sp>
      <p:sp>
        <p:nvSpPr>
          <p:cNvPr id="3" name="Content Placeholder 2">
            <a:extLst>
              <a:ext uri="{FF2B5EF4-FFF2-40B4-BE49-F238E27FC236}">
                <a16:creationId xmlns:a16="http://schemas.microsoft.com/office/drawing/2014/main" id="{0F71066E-6EC9-4085-EE59-015E5CC05991}"/>
              </a:ext>
            </a:extLst>
          </p:cNvPr>
          <p:cNvSpPr>
            <a:spLocks noGrp="1"/>
          </p:cNvSpPr>
          <p:nvPr>
            <p:ph idx="1"/>
          </p:nvPr>
        </p:nvSpPr>
        <p:spPr>
          <a:xfrm>
            <a:off x="838200" y="3190875"/>
            <a:ext cx="5914938" cy="2986087"/>
          </a:xfrm>
        </p:spPr>
        <p:txBody>
          <a:bodyPr>
            <a:normAutofit lnSpcReduction="10000"/>
          </a:bodyPr>
          <a:lstStyle/>
          <a:p>
            <a:pPr marL="0" marR="0" indent="0">
              <a:spcBef>
                <a:spcPts val="0"/>
              </a:spcBef>
              <a:spcAft>
                <a:spcPts val="800"/>
              </a:spcAft>
              <a:buNone/>
            </a:pPr>
            <a:r>
              <a:rPr lang="en-US" sz="2000" kern="100" dirty="0">
                <a:solidFill>
                  <a:schemeClr val="tx2">
                    <a:alpha val="60000"/>
                  </a:schemeClr>
                </a:solidFill>
                <a:effectLst/>
                <a:latin typeface="Calibri" panose="020F0502020204030204" pitchFamily="34" charset="0"/>
                <a:ea typeface="Calibri" panose="020F0502020204030204" pitchFamily="34" charset="0"/>
                <a:cs typeface="Times New Roman" panose="02020603050405020304" pitchFamily="18" charset="0"/>
              </a:rPr>
              <a:t>How do we learn right from wrong?</a:t>
            </a:r>
          </a:p>
          <a:p>
            <a:pPr marL="0" marR="0">
              <a:spcBef>
                <a:spcPts val="0"/>
              </a:spcBef>
              <a:spcAft>
                <a:spcPts val="800"/>
              </a:spcAft>
            </a:pPr>
            <a:r>
              <a:rPr lang="en-US" sz="2000" kern="100" dirty="0">
                <a:solidFill>
                  <a:schemeClr val="tx2">
                    <a:alpha val="60000"/>
                  </a:schemeClr>
                </a:solidFill>
                <a:effectLst/>
                <a:latin typeface="Calibri" panose="020F0502020204030204" pitchFamily="34" charset="0"/>
                <a:ea typeface="Calibri" panose="020F0502020204030204" pitchFamily="34" charset="0"/>
                <a:cs typeface="Times New Roman" panose="02020603050405020304" pitchFamily="18" charset="0"/>
              </a:rPr>
              <a:t>Is there always a clear right answer when it comes to     ethical/moral behavior?</a:t>
            </a:r>
          </a:p>
          <a:p>
            <a:pPr marL="0" marR="0">
              <a:spcBef>
                <a:spcPts val="0"/>
              </a:spcBef>
              <a:spcAft>
                <a:spcPts val="800"/>
              </a:spcAft>
            </a:pPr>
            <a:r>
              <a:rPr lang="en-US" sz="2000" kern="100" dirty="0">
                <a:solidFill>
                  <a:schemeClr val="tx2">
                    <a:alpha val="60000"/>
                  </a:schemeClr>
                </a:solidFill>
                <a:effectLst/>
                <a:latin typeface="Calibri" panose="020F0502020204030204" pitchFamily="34" charset="0"/>
                <a:ea typeface="Calibri" panose="020F0502020204030204" pitchFamily="34" charset="0"/>
                <a:cs typeface="Times New Roman" panose="02020603050405020304" pitchFamily="18" charset="0"/>
              </a:rPr>
              <a:t>How do we help children develop a sense of morality?</a:t>
            </a:r>
          </a:p>
          <a:p>
            <a:pPr marL="0">
              <a:spcBef>
                <a:spcPts val="0"/>
              </a:spcBef>
              <a:spcAft>
                <a:spcPts val="800"/>
              </a:spcAft>
            </a:pPr>
            <a:r>
              <a:rPr lang="en-US" sz="2000" kern="100" dirty="0">
                <a:effectLst/>
                <a:latin typeface="Calibri" panose="020F0502020204030204" pitchFamily="34" charset="0"/>
                <a:ea typeface="Calibri" panose="020F0502020204030204" pitchFamily="34" charset="0"/>
                <a:cs typeface="Times New Roman" panose="02020603050405020304" pitchFamily="18" charset="0"/>
              </a:rPr>
              <a:t>How did you develop  your moral code? Do you recall an ethical dilemma you have had, and how did you resolve it?</a:t>
            </a:r>
          </a:p>
          <a:p>
            <a:pPr marL="0" marR="0">
              <a:spcBef>
                <a:spcPts val="0"/>
              </a:spcBef>
              <a:spcAft>
                <a:spcPts val="800"/>
              </a:spcAft>
            </a:pPr>
            <a:endParaRPr lang="en-US" sz="2400" kern="100" dirty="0">
              <a:solidFill>
                <a:schemeClr val="tx2">
                  <a:alpha val="60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2000" dirty="0">
              <a:solidFill>
                <a:schemeClr val="tx2">
                  <a:alpha val="60000"/>
                </a:schemeClr>
              </a:solidFill>
            </a:endParaRPr>
          </a:p>
        </p:txBody>
      </p:sp>
      <p:pic>
        <p:nvPicPr>
          <p:cNvPr id="5" name="Picture 4" descr="Wood human figure">
            <a:extLst>
              <a:ext uri="{FF2B5EF4-FFF2-40B4-BE49-F238E27FC236}">
                <a16:creationId xmlns:a16="http://schemas.microsoft.com/office/drawing/2014/main" id="{911DB954-F6E8-4511-09D7-82041330F1F5}"/>
              </a:ext>
            </a:extLst>
          </p:cNvPr>
          <p:cNvPicPr>
            <a:picLocks noChangeAspect="1"/>
          </p:cNvPicPr>
          <p:nvPr/>
        </p:nvPicPr>
        <p:blipFill rotWithShape="1">
          <a:blip r:embed="rId3"/>
          <a:srcRect l="612" r="51184" b="-2"/>
          <a:stretch/>
        </p:blipFill>
        <p:spPr>
          <a:xfrm>
            <a:off x="7236476" y="1"/>
            <a:ext cx="4952475" cy="6858000"/>
          </a:xfrm>
          <a:prstGeom prst="rect">
            <a:avLst/>
          </a:prstGeom>
        </p:spPr>
      </p:pic>
    </p:spTree>
    <p:extLst>
      <p:ext uri="{BB962C8B-B14F-4D97-AF65-F5344CB8AC3E}">
        <p14:creationId xmlns:p14="http://schemas.microsoft.com/office/powerpoint/2010/main" val="58399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ECF7A-8592-DAAB-344E-26D67DB185E0}"/>
              </a:ext>
            </a:extLst>
          </p:cNvPr>
          <p:cNvSpPr>
            <a:spLocks noGrp="1"/>
          </p:cNvSpPr>
          <p:nvPr>
            <p:ph type="title"/>
          </p:nvPr>
        </p:nvSpPr>
        <p:spPr/>
        <p:txBody>
          <a:bodyPr/>
          <a:lstStyle/>
          <a:p>
            <a:r>
              <a:rPr lang="en-US" dirty="0"/>
              <a:t>Summary of Do’s and Don’ts</a:t>
            </a:r>
          </a:p>
        </p:txBody>
      </p:sp>
      <p:sp>
        <p:nvSpPr>
          <p:cNvPr id="3" name="Content Placeholder 2">
            <a:extLst>
              <a:ext uri="{FF2B5EF4-FFF2-40B4-BE49-F238E27FC236}">
                <a16:creationId xmlns:a16="http://schemas.microsoft.com/office/drawing/2014/main" id="{20BAA2C2-4ADB-834B-9A64-10C3B9FDDBA5}"/>
              </a:ext>
            </a:extLst>
          </p:cNvPr>
          <p:cNvSpPr>
            <a:spLocks noGrp="1"/>
          </p:cNvSpPr>
          <p:nvPr>
            <p:ph idx="1"/>
          </p:nvPr>
        </p:nvSpPr>
        <p:spPr/>
        <p:txBody>
          <a:bodyPr/>
          <a:lstStyle/>
          <a:p>
            <a:pPr marL="0" marR="0">
              <a:spcBef>
                <a:spcPts val="0"/>
              </a:spcBef>
              <a:spcAft>
                <a:spcPts val="0"/>
              </a:spcAft>
            </a:pPr>
            <a:r>
              <a:rPr lang="en-US" sz="1800" u="sng" dirty="0">
                <a:solidFill>
                  <a:srgbClr val="000000"/>
                </a:solidFill>
                <a:effectLst/>
                <a:latin typeface="Arial" panose="020B0604020202020204" pitchFamily="34" charset="0"/>
                <a:ea typeface="Times New Roman" panose="02020603050405020304" pitchFamily="18" charset="0"/>
              </a:rPr>
              <a:t>DON’T</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 Belittle, shame, bully, withhold affection, spank, yell, humiliate</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 Lecture</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Label child as “bad” or “mean”</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Engage in behaviors you do not want your child to copy</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Expect your child (or yourself) to be perfect</a:t>
            </a:r>
            <a:endParaRPr lang="en-US"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2712061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84D63-D46B-7427-A445-079A846689B0}"/>
              </a:ext>
            </a:extLst>
          </p:cNvPr>
          <p:cNvSpPr>
            <a:spLocks noGrp="1"/>
          </p:cNvSpPr>
          <p:nvPr>
            <p:ph type="title"/>
          </p:nvPr>
        </p:nvSpPr>
        <p:spPr/>
        <p:txBody>
          <a:bodyPr/>
          <a:lstStyle/>
          <a:p>
            <a:r>
              <a:rPr lang="en-US" dirty="0"/>
              <a:t>Summary of Do’s and </a:t>
            </a:r>
            <a:r>
              <a:rPr lang="en-US" dirty="0" err="1"/>
              <a:t>Dont’s</a:t>
            </a:r>
            <a:endParaRPr lang="en-US" dirty="0"/>
          </a:p>
        </p:txBody>
      </p:sp>
      <p:sp>
        <p:nvSpPr>
          <p:cNvPr id="3" name="Content Placeholder 2">
            <a:extLst>
              <a:ext uri="{FF2B5EF4-FFF2-40B4-BE49-F238E27FC236}">
                <a16:creationId xmlns:a16="http://schemas.microsoft.com/office/drawing/2014/main" id="{B628812F-DB1F-506F-9398-8C68AF385ABC}"/>
              </a:ext>
            </a:extLst>
          </p:cNvPr>
          <p:cNvSpPr>
            <a:spLocks noGrp="1"/>
          </p:cNvSpPr>
          <p:nvPr>
            <p:ph idx="1"/>
          </p:nvPr>
        </p:nvSpPr>
        <p:spPr/>
        <p:txBody>
          <a:bodyPr>
            <a:normAutofit lnSpcReduction="10000"/>
          </a:bodyPr>
          <a:lstStyle/>
          <a:p>
            <a:pPr marL="0" marR="0">
              <a:spcBef>
                <a:spcPts val="0"/>
              </a:spcBef>
              <a:spcAft>
                <a:spcPts val="0"/>
              </a:spcAft>
            </a:pPr>
            <a:r>
              <a:rPr lang="en-US" sz="1800" u="sng" dirty="0">
                <a:solidFill>
                  <a:srgbClr val="000000"/>
                </a:solidFill>
                <a:effectLst/>
                <a:latin typeface="Arial" panose="020B0604020202020204" pitchFamily="34" charset="0"/>
                <a:ea typeface="Times New Roman" panose="02020603050405020304" pitchFamily="18" charset="0"/>
              </a:rPr>
              <a:t>DO</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Provide firm, consistent, reasonable limits and expectations and guidelines: use natural and logical consequences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Have conversations with child about moral behaviors and dilemmas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Listen to your child without judgment</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Teach your child problem solving skills and provide opportunities to practice</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Help teach your child how to manage anger and regulate emotions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Provide a nurturing, trusting, safe environment where children feel free to talk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Acknowledge when you make a mistake and make appropriate amends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Help children learn from mistakes and make amends when appropriate</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Demonstrate empathy</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Do volunteer work, involve your child in helping others, be involved in community activities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Be a model to your child</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Times New Roman" panose="02020603050405020304" pitchFamily="18" charset="0"/>
              </a:rPr>
              <a:t>Seek professional help when you have concerns</a:t>
            </a:r>
            <a:endParaRPr lang="en-US"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2585032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EF6CE-8AC7-37EC-904C-856F9CC182AC}"/>
              </a:ext>
            </a:extLst>
          </p:cNvPr>
          <p:cNvSpPr>
            <a:spLocks noGrp="1"/>
          </p:cNvSpPr>
          <p:nvPr>
            <p:ph type="title"/>
          </p:nvPr>
        </p:nvSpPr>
        <p:spPr/>
        <p:txBody>
          <a:bodyPr/>
          <a:lstStyle/>
          <a:p>
            <a:r>
              <a:rPr lang="en-US" dirty="0"/>
              <a:t>Resources </a:t>
            </a:r>
          </a:p>
        </p:txBody>
      </p:sp>
      <p:sp>
        <p:nvSpPr>
          <p:cNvPr id="3" name="Content Placeholder 2">
            <a:extLst>
              <a:ext uri="{FF2B5EF4-FFF2-40B4-BE49-F238E27FC236}">
                <a16:creationId xmlns:a16="http://schemas.microsoft.com/office/drawing/2014/main" id="{1DA473BA-91D7-9556-D085-9C23B44AC150}"/>
              </a:ext>
            </a:extLst>
          </p:cNvPr>
          <p:cNvSpPr>
            <a:spLocks noGrp="1"/>
          </p:cNvSpPr>
          <p:nvPr>
            <p:ph idx="1"/>
          </p:nvPr>
        </p:nvSpPr>
        <p:spPr/>
        <p:txBody>
          <a:bodyPr/>
          <a:lstStyle/>
          <a:p>
            <a:pPr marL="0" marR="0">
              <a:lnSpc>
                <a:spcPct val="107000"/>
              </a:lnSpc>
              <a:spcBef>
                <a:spcPts val="0"/>
              </a:spcBef>
              <a:spcAft>
                <a:spcPts val="800"/>
              </a:spcAft>
            </a:pPr>
            <a:r>
              <a:rPr lang="en-US" sz="18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https://www.youtube.com/watch?v=nyTmeb4vFqE</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https://www.youtube.com/watch?v=ahhKyEw9xUc</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759662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ame 9">
            <a:extLst>
              <a:ext uri="{FF2B5EF4-FFF2-40B4-BE49-F238E27FC236}">
                <a16:creationId xmlns:a16="http://schemas.microsoft.com/office/drawing/2014/main" id="{DD7EAFE6-2BB9-41FB-9CF4-588CFC708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frame">
            <a:avLst>
              <a:gd name="adj1" fmla="val 7164"/>
            </a:avLst>
          </a:prstGeom>
          <a:gradFill flip="none" rotWithShape="1">
            <a:gsLst>
              <a:gs pos="0">
                <a:schemeClr val="accent2">
                  <a:alpha val="40000"/>
                </a:schemeClr>
              </a:gs>
              <a:gs pos="100000">
                <a:schemeClr val="accent1">
                  <a:alpha val="4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C3E06833-B59C-442F-9A6A-F8F55936D5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554"/>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ame 13">
            <a:extLst>
              <a:ext uri="{FF2B5EF4-FFF2-40B4-BE49-F238E27FC236}">
                <a16:creationId xmlns:a16="http://schemas.microsoft.com/office/drawing/2014/main" id="{FA2016CF-2F24-4AE4-8A87-D9B6A3DE31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frame">
            <a:avLst>
              <a:gd name="adj1" fmla="val 7164"/>
            </a:avLst>
          </a:prstGeom>
          <a:gradFill flip="none" rotWithShape="1">
            <a:gsLst>
              <a:gs pos="0">
                <a:schemeClr val="accent2">
                  <a:alpha val="40000"/>
                </a:schemeClr>
              </a:gs>
              <a:gs pos="100000">
                <a:schemeClr val="accent1">
                  <a:alpha val="4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8DC781-CAA2-214F-3BAB-3815B6330A9B}"/>
              </a:ext>
            </a:extLst>
          </p:cNvPr>
          <p:cNvSpPr>
            <a:spLocks noGrp="1"/>
          </p:cNvSpPr>
          <p:nvPr>
            <p:ph type="title"/>
          </p:nvPr>
        </p:nvSpPr>
        <p:spPr>
          <a:xfrm>
            <a:off x="838200" y="880844"/>
            <a:ext cx="4287253" cy="2629119"/>
          </a:xfrm>
        </p:spPr>
        <p:txBody>
          <a:bodyPr vert="horz" lIns="91440" tIns="45720" rIns="91440" bIns="45720" rtlCol="0" anchor="b">
            <a:normAutofit/>
          </a:bodyPr>
          <a:lstStyle/>
          <a:p>
            <a:r>
              <a:rPr lang="en-US" sz="5400">
                <a:gradFill flip="none" rotWithShape="1">
                  <a:gsLst>
                    <a:gs pos="0">
                      <a:schemeClr val="accent5">
                        <a:alpha val="70000"/>
                      </a:schemeClr>
                    </a:gs>
                    <a:gs pos="100000">
                      <a:schemeClr val="accent1">
                        <a:alpha val="70000"/>
                      </a:schemeClr>
                    </a:gs>
                  </a:gsLst>
                  <a:lin ang="0" scaled="1"/>
                  <a:tileRect/>
                </a:gradFill>
              </a:rPr>
              <a:t>Defining Morality</a:t>
            </a:r>
          </a:p>
        </p:txBody>
      </p:sp>
      <p:sp>
        <p:nvSpPr>
          <p:cNvPr id="3" name="Content Placeholder 2">
            <a:extLst>
              <a:ext uri="{FF2B5EF4-FFF2-40B4-BE49-F238E27FC236}">
                <a16:creationId xmlns:a16="http://schemas.microsoft.com/office/drawing/2014/main" id="{8AD3A08D-B46A-CA3E-0146-9643960081A3}"/>
              </a:ext>
            </a:extLst>
          </p:cNvPr>
          <p:cNvSpPr>
            <a:spLocks noGrp="1"/>
          </p:cNvSpPr>
          <p:nvPr>
            <p:ph idx="1"/>
          </p:nvPr>
        </p:nvSpPr>
        <p:spPr>
          <a:xfrm>
            <a:off x="838200" y="3602038"/>
            <a:ext cx="4287253" cy="2375118"/>
          </a:xfrm>
        </p:spPr>
        <p:txBody>
          <a:bodyPr vert="horz" lIns="91440" tIns="45720" rIns="91440" bIns="45720" rtlCol="0">
            <a:normAutofit/>
          </a:bodyPr>
          <a:lstStyle/>
          <a:p>
            <a:pPr marL="0" indent="0">
              <a:buNone/>
            </a:pPr>
            <a:r>
              <a:rPr lang="en-US" sz="2200" kern="1200" dirty="0">
                <a:solidFill>
                  <a:schemeClr val="tx2">
                    <a:alpha val="60000"/>
                  </a:schemeClr>
                </a:solidFill>
                <a:latin typeface="+mn-lt"/>
                <a:ea typeface="+mn-ea"/>
                <a:cs typeface="+mn-cs"/>
              </a:rPr>
              <a:t>How do  you define morality? What determines if a behavior is moral/ethical?</a:t>
            </a:r>
          </a:p>
        </p:txBody>
      </p:sp>
      <p:pic>
        <p:nvPicPr>
          <p:cNvPr id="7" name="Graphic 6" descr="Scales of Justice">
            <a:extLst>
              <a:ext uri="{FF2B5EF4-FFF2-40B4-BE49-F238E27FC236}">
                <a16:creationId xmlns:a16="http://schemas.microsoft.com/office/drawing/2014/main" id="{BD62E6F0-2174-8D15-7B06-9BDBF63EA2EF}"/>
              </a:ext>
            </a:extLst>
          </p:cNvPr>
          <p:cNvPicPr>
            <a:picLocks noChangeAspect="1"/>
          </p:cNvPicPr>
          <p:nvPr/>
        </p:nvPicPr>
        <p:blipFill>
          <a:blip r:embed="rId2">
            <a:alphaModFix amt="9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36516" y="880844"/>
            <a:ext cx="5117284" cy="5117284"/>
          </a:xfrm>
          <a:prstGeom prst="rect">
            <a:avLst/>
          </a:prstGeom>
        </p:spPr>
      </p:pic>
    </p:spTree>
    <p:extLst>
      <p:ext uri="{BB962C8B-B14F-4D97-AF65-F5344CB8AC3E}">
        <p14:creationId xmlns:p14="http://schemas.microsoft.com/office/powerpoint/2010/main" val="3454920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2768DCD-B824-413A-B330-8D57ADB372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8E1379-F0C4-8F3A-3889-BF9BD6E0CCD6}"/>
              </a:ext>
            </a:extLst>
          </p:cNvPr>
          <p:cNvSpPr>
            <a:spLocks noGrp="1"/>
          </p:cNvSpPr>
          <p:nvPr>
            <p:ph type="title"/>
          </p:nvPr>
        </p:nvSpPr>
        <p:spPr>
          <a:xfrm>
            <a:off x="838201" y="857251"/>
            <a:ext cx="5914937" cy="2076450"/>
          </a:xfrm>
        </p:spPr>
        <p:txBody>
          <a:bodyPr anchor="b">
            <a:normAutofit/>
          </a:bodyPr>
          <a:lstStyle/>
          <a:p>
            <a:r>
              <a:rPr lang="en-US" sz="4400" dirty="0">
                <a:gradFill flip="none" rotWithShape="1">
                  <a:gsLst>
                    <a:gs pos="0">
                      <a:schemeClr val="accent5">
                        <a:alpha val="70000"/>
                      </a:schemeClr>
                    </a:gs>
                    <a:gs pos="100000">
                      <a:schemeClr val="accent1">
                        <a:alpha val="70000"/>
                      </a:schemeClr>
                    </a:gs>
                  </a:gsLst>
                  <a:lin ang="0" scaled="1"/>
                  <a:tileRect/>
                </a:gradFill>
              </a:rPr>
              <a:t>Defining Morality</a:t>
            </a:r>
          </a:p>
        </p:txBody>
      </p:sp>
      <p:sp>
        <p:nvSpPr>
          <p:cNvPr id="3" name="Content Placeholder 2">
            <a:extLst>
              <a:ext uri="{FF2B5EF4-FFF2-40B4-BE49-F238E27FC236}">
                <a16:creationId xmlns:a16="http://schemas.microsoft.com/office/drawing/2014/main" id="{505B8358-030D-36DE-F909-1E3C20129B6D}"/>
              </a:ext>
            </a:extLst>
          </p:cNvPr>
          <p:cNvSpPr>
            <a:spLocks noGrp="1"/>
          </p:cNvSpPr>
          <p:nvPr>
            <p:ph idx="1"/>
          </p:nvPr>
        </p:nvSpPr>
        <p:spPr>
          <a:xfrm>
            <a:off x="838200" y="3190875"/>
            <a:ext cx="5914938" cy="2986087"/>
          </a:xfrm>
        </p:spPr>
        <p:txBody>
          <a:bodyPr>
            <a:normAutofit/>
          </a:bodyPr>
          <a:lstStyle/>
          <a:p>
            <a:pPr marL="228600" indent="0">
              <a:buNone/>
            </a:pPr>
            <a:r>
              <a:rPr lang="en-US" sz="2000" dirty="0">
                <a:solidFill>
                  <a:schemeClr val="tx2">
                    <a:alpha val="60000"/>
                  </a:schemeClr>
                </a:solidFill>
              </a:rPr>
              <a:t> </a:t>
            </a:r>
            <a:r>
              <a:rPr lang="en-US" dirty="0">
                <a:solidFill>
                  <a:schemeClr val="tx2">
                    <a:alpha val="60000"/>
                  </a:schemeClr>
                </a:solidFill>
              </a:rPr>
              <a:t>Involves:</a:t>
            </a:r>
          </a:p>
          <a:p>
            <a:pPr lvl="1"/>
            <a:r>
              <a:rPr lang="en-US" sz="2800" dirty="0">
                <a:solidFill>
                  <a:schemeClr val="tx2">
                    <a:alpha val="60000"/>
                  </a:schemeClr>
                </a:solidFill>
              </a:rPr>
              <a:t>Fairness </a:t>
            </a:r>
          </a:p>
          <a:p>
            <a:pPr lvl="1"/>
            <a:r>
              <a:rPr lang="en-US" sz="2800" dirty="0">
                <a:solidFill>
                  <a:schemeClr val="tx2">
                    <a:alpha val="60000"/>
                  </a:schemeClr>
                </a:solidFill>
              </a:rPr>
              <a:t>Justice </a:t>
            </a:r>
          </a:p>
          <a:p>
            <a:pPr lvl="1"/>
            <a:r>
              <a:rPr lang="en-US" sz="2800" dirty="0">
                <a:solidFill>
                  <a:schemeClr val="tx2">
                    <a:alpha val="60000"/>
                  </a:schemeClr>
                </a:solidFill>
              </a:rPr>
              <a:t>Welfare of  others</a:t>
            </a:r>
          </a:p>
        </p:txBody>
      </p:sp>
      <p:pic>
        <p:nvPicPr>
          <p:cNvPr id="5" name="Picture 4" descr="A vintage weighing scales">
            <a:extLst>
              <a:ext uri="{FF2B5EF4-FFF2-40B4-BE49-F238E27FC236}">
                <a16:creationId xmlns:a16="http://schemas.microsoft.com/office/drawing/2014/main" id="{A8AB6D96-5196-4831-AF0F-357862A80A73}"/>
              </a:ext>
            </a:extLst>
          </p:cNvPr>
          <p:cNvPicPr>
            <a:picLocks noChangeAspect="1"/>
          </p:cNvPicPr>
          <p:nvPr/>
        </p:nvPicPr>
        <p:blipFill rotWithShape="1">
          <a:blip r:embed="rId2"/>
          <a:srcRect r="-2" b="7681"/>
          <a:stretch/>
        </p:blipFill>
        <p:spPr>
          <a:xfrm>
            <a:off x="7236476" y="1"/>
            <a:ext cx="4952475" cy="6858000"/>
          </a:xfrm>
          <a:prstGeom prst="rect">
            <a:avLst/>
          </a:prstGeom>
        </p:spPr>
      </p:pic>
    </p:spTree>
    <p:extLst>
      <p:ext uri="{BB962C8B-B14F-4D97-AF65-F5344CB8AC3E}">
        <p14:creationId xmlns:p14="http://schemas.microsoft.com/office/powerpoint/2010/main" val="4215364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833EC-5473-1801-1026-B035650ADF1F}"/>
              </a:ext>
            </a:extLst>
          </p:cNvPr>
          <p:cNvSpPr>
            <a:spLocks noGrp="1"/>
          </p:cNvSpPr>
          <p:nvPr>
            <p:ph type="title"/>
          </p:nvPr>
        </p:nvSpPr>
        <p:spPr/>
        <p:txBody>
          <a:bodyPr/>
          <a:lstStyle/>
          <a:p>
            <a:r>
              <a:rPr lang="en-US" dirty="0"/>
              <a:t>Developing Morality</a:t>
            </a:r>
          </a:p>
        </p:txBody>
      </p:sp>
      <p:sp>
        <p:nvSpPr>
          <p:cNvPr id="3" name="Content Placeholder 2">
            <a:extLst>
              <a:ext uri="{FF2B5EF4-FFF2-40B4-BE49-F238E27FC236}">
                <a16:creationId xmlns:a16="http://schemas.microsoft.com/office/drawing/2014/main" id="{B5DE1F00-4FB6-93C1-55C6-95E76F6ECAA2}"/>
              </a:ext>
            </a:extLst>
          </p:cNvPr>
          <p:cNvSpPr>
            <a:spLocks noGrp="1"/>
          </p:cNvSpPr>
          <p:nvPr>
            <p:ph idx="1"/>
          </p:nvPr>
        </p:nvSpPr>
        <p:spPr/>
        <p:txBody>
          <a:bodyPr>
            <a:normAutofit/>
          </a:bodyPr>
          <a:lstStyle/>
          <a:p>
            <a:r>
              <a:rPr lang="en-US" sz="4000" dirty="0"/>
              <a:t>Can moral/ethical decisions be situational?</a:t>
            </a:r>
          </a:p>
          <a:p>
            <a:r>
              <a:rPr lang="en-US" sz="4000" dirty="0"/>
              <a:t>     Examples </a:t>
            </a:r>
          </a:p>
        </p:txBody>
      </p:sp>
    </p:spTree>
    <p:extLst>
      <p:ext uri="{BB962C8B-B14F-4D97-AF65-F5344CB8AC3E}">
        <p14:creationId xmlns:p14="http://schemas.microsoft.com/office/powerpoint/2010/main" val="2282556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68DCD-B824-413A-B330-8D57ADB372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6E45848-BEDA-4F24-9C4E-DA21209582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64"/>
            <a:ext cx="12188952" cy="6858000"/>
          </a:xfrm>
          <a:prstGeom prst="rect">
            <a:avLst/>
          </a:prstGeom>
          <a:gradFill flip="none" rotWithShape="1">
            <a:gsLst>
              <a:gs pos="0">
                <a:schemeClr val="accent2">
                  <a:alpha val="60000"/>
                </a:schemeClr>
              </a:gs>
              <a:gs pos="100000">
                <a:schemeClr val="accent1">
                  <a:alpha val="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2BB8117-A903-442C-9223-A4FEB85C32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63"/>
            <a:ext cx="12188952" cy="6858000"/>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C59300B8-3117-43F8-9F8E-68DB9F002F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743200" y="0"/>
            <a:ext cx="6857999" cy="6857998"/>
          </a:xfrm>
          <a:prstGeom prst="ellipse">
            <a:avLst/>
          </a:prstGeom>
          <a:gradFill>
            <a:gsLst>
              <a:gs pos="0">
                <a:schemeClr val="accent1">
                  <a:lumMod val="20000"/>
                  <a:lumOff val="80000"/>
                  <a:alpha val="40000"/>
                </a:schemeClr>
              </a:gs>
              <a:gs pos="100000">
                <a:schemeClr val="accent1">
                  <a:alpha val="40000"/>
                </a:schemeClr>
              </a:gs>
            </a:gsLst>
            <a:lin ang="2700000" scaled="1"/>
          </a:gradFill>
          <a:ln>
            <a:noFill/>
          </a:ln>
          <a:effectLst>
            <a:softEdge rad="520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1AFAE680-42C1-4104-B74F-B0A8F1FB26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73990" y="1194074"/>
            <a:ext cx="5589934" cy="5737916"/>
          </a:xfrm>
          <a:prstGeom prst="ellipse">
            <a:avLst/>
          </a:prstGeom>
          <a:gradFill>
            <a:gsLst>
              <a:gs pos="0">
                <a:schemeClr val="accent1">
                  <a:alpha val="40000"/>
                </a:schemeClr>
              </a:gs>
              <a:gs pos="100000">
                <a:schemeClr val="accent5">
                  <a:alpha val="20000"/>
                </a:schemeClr>
              </a:gs>
            </a:gsLst>
            <a:lin ang="2700000" scaled="1"/>
          </a:gradFill>
          <a:ln>
            <a:noFill/>
          </a:ln>
          <a:effectLst>
            <a:softEdge rad="952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828A8BA9-B3FE-4C96-A0A1-72A0D2C855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439622" y="194269"/>
            <a:ext cx="5760743" cy="5737917"/>
          </a:xfrm>
          <a:prstGeom prst="ellipse">
            <a:avLst/>
          </a:prstGeom>
          <a:gradFill>
            <a:gsLst>
              <a:gs pos="0">
                <a:schemeClr val="accent1">
                  <a:alpha val="20000"/>
                </a:schemeClr>
              </a:gs>
              <a:gs pos="100000">
                <a:schemeClr val="accent5">
                  <a:alpha val="40000"/>
                </a:schemeClr>
              </a:gs>
            </a:gsLst>
            <a:lin ang="2700000" scaled="1"/>
          </a:gradFill>
          <a:ln>
            <a:noFill/>
          </a:ln>
          <a:effectLst>
            <a:softEdge rad="1003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F2F9154-D087-8667-F39A-1E37E64B120C}"/>
              </a:ext>
            </a:extLst>
          </p:cNvPr>
          <p:cNvSpPr>
            <a:spLocks noGrp="1"/>
          </p:cNvSpPr>
          <p:nvPr>
            <p:ph type="title"/>
          </p:nvPr>
        </p:nvSpPr>
        <p:spPr>
          <a:xfrm>
            <a:off x="838200" y="857251"/>
            <a:ext cx="10515600" cy="2076450"/>
          </a:xfrm>
        </p:spPr>
        <p:txBody>
          <a:bodyPr anchor="b">
            <a:normAutofit/>
          </a:bodyPr>
          <a:lstStyle/>
          <a:p>
            <a:r>
              <a:rPr lang="en-US" sz="4400" dirty="0">
                <a:solidFill>
                  <a:srgbClr val="FFFFFF"/>
                </a:solidFill>
              </a:rPr>
              <a:t>Where does our sense of morality come from?</a:t>
            </a:r>
          </a:p>
        </p:txBody>
      </p:sp>
      <p:sp>
        <p:nvSpPr>
          <p:cNvPr id="3" name="Content Placeholder 2">
            <a:extLst>
              <a:ext uri="{FF2B5EF4-FFF2-40B4-BE49-F238E27FC236}">
                <a16:creationId xmlns:a16="http://schemas.microsoft.com/office/drawing/2014/main" id="{C99CC988-5C6F-82DA-21F5-71971FAEA7F3}"/>
              </a:ext>
            </a:extLst>
          </p:cNvPr>
          <p:cNvSpPr>
            <a:spLocks noGrp="1"/>
          </p:cNvSpPr>
          <p:nvPr>
            <p:ph idx="1"/>
          </p:nvPr>
        </p:nvSpPr>
        <p:spPr>
          <a:xfrm>
            <a:off x="838199" y="3190875"/>
            <a:ext cx="8467725" cy="2986087"/>
          </a:xfrm>
        </p:spPr>
        <p:txBody>
          <a:bodyPr>
            <a:normAutofit/>
          </a:bodyPr>
          <a:lstStyle/>
          <a:p>
            <a:pPr marL="342900" marR="0" lvl="0" indent="-342900">
              <a:spcBef>
                <a:spcPts val="0"/>
              </a:spcBef>
              <a:spcAft>
                <a:spcPts val="0"/>
              </a:spcAft>
              <a:buFont typeface="Symbol" panose="05050102010706020507" pitchFamily="18" charset="2"/>
              <a:buChar char=""/>
            </a:pPr>
            <a:r>
              <a:rPr lang="en-US"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Religious beliefs/guidelines</a:t>
            </a:r>
          </a:p>
          <a:p>
            <a:pPr marL="342900" marR="0" lvl="0" indent="-342900">
              <a:spcBef>
                <a:spcPts val="0"/>
              </a:spcBef>
              <a:spcAft>
                <a:spcPts val="0"/>
              </a:spcAft>
              <a:buFont typeface="Symbol" panose="05050102010706020507" pitchFamily="18" charset="2"/>
              <a:buChar char=""/>
            </a:pPr>
            <a:r>
              <a:rPr lang="en-US"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What we learned from parents/family</a:t>
            </a:r>
          </a:p>
          <a:p>
            <a:pPr marL="342900" marR="0" lvl="0" indent="-342900">
              <a:spcBef>
                <a:spcPts val="0"/>
              </a:spcBef>
              <a:spcAft>
                <a:spcPts val="0"/>
              </a:spcAft>
              <a:buFont typeface="Symbol" panose="05050102010706020507" pitchFamily="18" charset="2"/>
              <a:buChar char=""/>
            </a:pPr>
            <a:r>
              <a:rPr lang="en-US"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golden rule</a:t>
            </a:r>
          </a:p>
          <a:p>
            <a:pPr marL="342900" marR="0" lvl="0" indent="-342900">
              <a:spcBef>
                <a:spcPts val="0"/>
              </a:spcBef>
              <a:spcAft>
                <a:spcPts val="0"/>
              </a:spcAft>
              <a:buFont typeface="Symbol" panose="05050102010706020507" pitchFamily="18" charset="2"/>
              <a:buChar char=""/>
            </a:pPr>
            <a:r>
              <a:rPr lang="en-US"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Empathy</a:t>
            </a:r>
          </a:p>
          <a:p>
            <a:pPr marL="342900" marR="0" lvl="0" indent="-342900">
              <a:spcBef>
                <a:spcPts val="0"/>
              </a:spcBef>
              <a:spcAft>
                <a:spcPts val="0"/>
              </a:spcAft>
              <a:buFont typeface="Symbol" panose="05050102010706020507" pitchFamily="18" charset="2"/>
              <a:buChar char=""/>
            </a:pPr>
            <a:r>
              <a:rPr lang="en-US"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What we see in the media </a:t>
            </a:r>
          </a:p>
          <a:p>
            <a:pPr marL="342900" marR="0" lvl="0" indent="-342900">
              <a:spcBef>
                <a:spcPts val="0"/>
              </a:spcBef>
              <a:spcAft>
                <a:spcPts val="0"/>
              </a:spcAft>
              <a:buFont typeface="Symbol" panose="05050102010706020507" pitchFamily="18" charset="2"/>
              <a:buChar char=""/>
            </a:pPr>
            <a:r>
              <a:rPr lang="en-US"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Observation of the behaviors of others including friends or society as a whole</a:t>
            </a:r>
          </a:p>
          <a:p>
            <a:pPr marL="342900" marR="0" lvl="0" indent="-342900">
              <a:spcBef>
                <a:spcPts val="0"/>
              </a:spcBef>
              <a:spcAft>
                <a:spcPts val="800"/>
              </a:spcAft>
              <a:buFont typeface="Symbol" panose="05050102010706020507" pitchFamily="18" charset="2"/>
              <a:buChar char=""/>
            </a:pPr>
            <a:r>
              <a:rPr lang="en-US"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Laws and codes of conduct</a:t>
            </a:r>
          </a:p>
          <a:p>
            <a:r>
              <a:rPr lang="en-US" sz="1800" dirty="0">
                <a:solidFill>
                  <a:schemeClr val="tx1"/>
                </a:solidFill>
              </a:rPr>
              <a:t>Other? </a:t>
            </a:r>
          </a:p>
        </p:txBody>
      </p:sp>
    </p:spTree>
    <p:extLst>
      <p:ext uri="{BB962C8B-B14F-4D97-AF65-F5344CB8AC3E}">
        <p14:creationId xmlns:p14="http://schemas.microsoft.com/office/powerpoint/2010/main" val="3935809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DC10DF0-7305-7FFA-50BB-B71E8F7598A0}"/>
              </a:ext>
            </a:extLst>
          </p:cNvPr>
          <p:cNvSpPr txBox="1"/>
          <p:nvPr/>
        </p:nvSpPr>
        <p:spPr>
          <a:xfrm>
            <a:off x="3048000" y="589184"/>
            <a:ext cx="6096000" cy="4889224"/>
          </a:xfrm>
          <a:prstGeom prst="rect">
            <a:avLst/>
          </a:prstGeom>
          <a:noFill/>
        </p:spPr>
        <p:txBody>
          <a:bodyPr wrap="square">
            <a:spAutoFit/>
          </a:bodyPr>
          <a:lstStyle/>
          <a:p>
            <a:pPr marL="0" marR="0">
              <a:lnSpc>
                <a:spcPct val="107000"/>
              </a:lnSpc>
              <a:spcBef>
                <a:spcPts val="0"/>
              </a:spcBef>
              <a:spcAft>
                <a:spcPts val="80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Lawrence </a:t>
            </a:r>
            <a:r>
              <a:rPr lang="en-US" sz="1600" kern="100" dirty="0" err="1">
                <a:effectLst/>
                <a:latin typeface="Calibri" panose="020F0502020204030204" pitchFamily="34" charset="0"/>
                <a:ea typeface="Calibri" panose="020F0502020204030204" pitchFamily="34" charset="0"/>
                <a:cs typeface="Times New Roman" panose="02020603050405020304" pitchFamily="18" charset="0"/>
              </a:rPr>
              <a:t>Kolhberg</a:t>
            </a: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example (late 1950’s):</a:t>
            </a:r>
          </a:p>
          <a:p>
            <a:pPr marL="0" marR="0">
              <a:lnSpc>
                <a:spcPct val="107000"/>
              </a:lnSpc>
              <a:spcBef>
                <a:spcPts val="0"/>
              </a:spcBef>
              <a:spcAft>
                <a:spcPts val="800"/>
              </a:spcAft>
            </a:pPr>
            <a:r>
              <a:rPr lang="en-US" sz="1800" i="1" kern="0" dirty="0">
                <a:effectLst/>
                <a:latin typeface="Times New Roman" panose="02020603050405020304" pitchFamily="18" charset="0"/>
                <a:ea typeface="Times New Roman" panose="02020603050405020304" pitchFamily="18" charset="0"/>
                <a:cs typeface="Times New Roman" panose="02020603050405020304" pitchFamily="18" charset="0"/>
              </a:rPr>
              <a:t>In Europe, a woman was near death from a special kind of cancer. There was one drug that the doctors thought might save her. It was a form of radium that a druggist in the same town had recently discovered. the drug was expensive to make, but the druggist was charging ten times what the drug cost him to make. He paid $400 for the radium and charged $4,000 for a small dose of the drug. The sick woman's husband, Heinz, went to everyone he knew to borrow the money and tried every legal means, but he could only get together about $2,000, which is half of what it cost. He told the druggist that his wife was dying, and asked him to sell it cheaper or let him pay later. But the druggist said, "No, I discovered the drug and I'm going to make money from if." So, having tried every legal means, Heinz gets desperate and considers breaking into the man's store to steal the drug for his wife.</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81356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B32EAE2-EED6-8A88-0847-3E521CA573D7}"/>
              </a:ext>
            </a:extLst>
          </p:cNvPr>
          <p:cNvSpPr txBox="1"/>
          <p:nvPr/>
        </p:nvSpPr>
        <p:spPr>
          <a:xfrm>
            <a:off x="3048000" y="1443873"/>
            <a:ext cx="6096000" cy="3970254"/>
          </a:xfrm>
          <a:prstGeom prst="rect">
            <a:avLst/>
          </a:prstGeom>
          <a:noFill/>
        </p:spPr>
        <p:txBody>
          <a:bodyPr wrap="square">
            <a:spAutoFit/>
          </a:bodyPr>
          <a:lstStyle/>
          <a:p>
            <a:pPr marL="0" marR="0">
              <a:lnSpc>
                <a:spcPct val="107000"/>
              </a:lnSpc>
              <a:spcBef>
                <a:spcPts val="0"/>
              </a:spcBef>
              <a:spcAft>
                <a:spcPts val="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1. Should Heinz steal the drug?  Why or why not?</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2. Is it right or wrong for him to steal the drug?  Why is it right or wrong?</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3. Does Heinz have a duty or obligation to steal the drug?  Why or why not?</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4. If Heinz doesn't love his wife, should he steal the drug for her? Does it make a difference in what Heinz should do whether or not he loves his wife?  Why or why not?</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5. Suppose the person dying is not his wife but a stranger. Should Heinz steal the drug for the stranger?  Why or why not?</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6. Suppose it's a pet animal he loves. should Heinz steal to save the pet animal?  Why or why not?</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7. Is it important for people to do everything they can to save another's life?  Why or why not?</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8. It is against the law for Heinz to steal. Does that make it morally wrong?  Why or why not?</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9. In general, should people try to do everything they can to obey the law?  Why or why not?</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9b. How does this apply to what Heinz should do?  </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kern="0" dirty="0">
                <a:effectLst/>
                <a:latin typeface="Times New Roman" panose="02020603050405020304" pitchFamily="18" charset="0"/>
                <a:ea typeface="Times New Roman" panose="02020603050405020304" pitchFamily="18" charset="0"/>
                <a:cs typeface="Times New Roman" panose="02020603050405020304" pitchFamily="18" charset="0"/>
              </a:rPr>
              <a:t>10. In thinking back over the dilemma, what would you say is the most responsible thing for Heinz to do?  Why?</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4618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8596D-3C5E-196E-95BC-4F5ED6ABE60E}"/>
              </a:ext>
            </a:extLst>
          </p:cNvPr>
          <p:cNvSpPr>
            <a:spLocks noGrp="1"/>
          </p:cNvSpPr>
          <p:nvPr>
            <p:ph type="title"/>
          </p:nvPr>
        </p:nvSpPr>
        <p:spPr/>
        <p:txBody>
          <a:bodyPr/>
          <a:lstStyle/>
          <a:p>
            <a:r>
              <a:rPr lang="en-US" dirty="0"/>
              <a:t>Developing Moral Behavior</a:t>
            </a:r>
          </a:p>
        </p:txBody>
      </p:sp>
      <p:sp>
        <p:nvSpPr>
          <p:cNvPr id="3" name="Content Placeholder 2">
            <a:extLst>
              <a:ext uri="{FF2B5EF4-FFF2-40B4-BE49-F238E27FC236}">
                <a16:creationId xmlns:a16="http://schemas.microsoft.com/office/drawing/2014/main" id="{11389EE2-7B24-9F03-5896-CF0516F6156B}"/>
              </a:ext>
            </a:extLst>
          </p:cNvPr>
          <p:cNvSpPr>
            <a:spLocks noGrp="1"/>
          </p:cNvSpPr>
          <p:nvPr>
            <p:ph idx="1"/>
          </p:nvPr>
        </p:nvSpPr>
        <p:spPr/>
        <p:txBody>
          <a:bodyPr/>
          <a:lstStyle/>
          <a:p>
            <a:r>
              <a:rPr lang="en-US" sz="24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“True moral behavior involves a number of internal processes that are best developed through warm, caring parenting with clear and consistent expectations, emphasis on the reinforcement of positive behaviors rather than the punishment of negative ones, modeling of moral behavior by adults, and </a:t>
            </a:r>
            <a:r>
              <a:rPr lang="en-US" sz="2400" u="sng"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creation of opportunities for the child to practice moral reasoning and actions</a:t>
            </a:r>
            <a:r>
              <a:rPr lang="en-US" sz="24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 (</a:t>
            </a:r>
            <a:r>
              <a:rPr lang="en-US" sz="2400" u="sng" kern="100" dirty="0">
                <a:solidFill>
                  <a:srgbClr val="0563C1"/>
                </a:solidFill>
                <a:effectLst/>
                <a:latin typeface="Helvetica" panose="020B0604020202020204" pitchFamily="34" charset="0"/>
                <a:ea typeface="Calibri" panose="020F0502020204030204" pitchFamily="34" charset="0"/>
                <a:cs typeface="Times New Roman" panose="02020603050405020304" pitchFamily="18" charset="0"/>
                <a:hlinkClick r:id="rId3"/>
              </a:rPr>
              <a:t>http://www.healthofchildren.com/M/Moral-Development.html</a:t>
            </a:r>
            <a:r>
              <a:rPr lang="en-US" sz="2400" kern="100" dirty="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 </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3717347"/>
      </p:ext>
    </p:extLst>
  </p:cSld>
  <p:clrMapOvr>
    <a:masterClrMapping/>
  </p:clrMapOvr>
</p:sld>
</file>

<file path=ppt/theme/theme1.xml><?xml version="1.0" encoding="utf-8"?>
<a:theme xmlns:a="http://schemas.openxmlformats.org/drawingml/2006/main" name="LuminousVTI">
  <a:themeElements>
    <a:clrScheme name="AnalogousFromRegularSeedRightStep">
      <a:dk1>
        <a:srgbClr val="000000"/>
      </a:dk1>
      <a:lt1>
        <a:srgbClr val="FFFFFF"/>
      </a:lt1>
      <a:dk2>
        <a:srgbClr val="382520"/>
      </a:dk2>
      <a:lt2>
        <a:srgbClr val="E8E4E2"/>
      </a:lt2>
      <a:accent1>
        <a:srgbClr val="4D92C3"/>
      </a:accent1>
      <a:accent2>
        <a:srgbClr val="3B4FB1"/>
      </a:accent2>
      <a:accent3>
        <a:srgbClr val="6A4DC3"/>
      </a:accent3>
      <a:accent4>
        <a:srgbClr val="8A3BB1"/>
      </a:accent4>
      <a:accent5>
        <a:srgbClr val="C34DB9"/>
      </a:accent5>
      <a:accent6>
        <a:srgbClr val="B13B76"/>
      </a:accent6>
      <a:hlink>
        <a:srgbClr val="B9713D"/>
      </a:hlink>
      <a:folHlink>
        <a:srgbClr val="7F7F7F"/>
      </a:folHlink>
    </a:clrScheme>
    <a:fontScheme name="Custom 51">
      <a:majorFont>
        <a:latin typeface="Sabon Next L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uminousVTI" id="{3EBF12FF-FD44-415B-AB75-5B4F7E5C3AC4}" vid="{521B7FAE-6A8D-4468-B79A-0706294A0D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3492</Words>
  <Application>Microsoft Office PowerPoint</Application>
  <PresentationFormat>Widescreen</PresentationFormat>
  <Paragraphs>157</Paragraphs>
  <Slides>22</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Avenir Next LT Pro</vt:lpstr>
      <vt:lpstr>Calibri</vt:lpstr>
      <vt:lpstr>Helvetica</vt:lpstr>
      <vt:lpstr>Sabon Next LT</vt:lpstr>
      <vt:lpstr>Symbol</vt:lpstr>
      <vt:lpstr>Times New Roman</vt:lpstr>
      <vt:lpstr>Wingdings</vt:lpstr>
      <vt:lpstr>LuminousVTI</vt:lpstr>
      <vt:lpstr>MORAL DEVELOPMENT</vt:lpstr>
      <vt:lpstr>Moral Development</vt:lpstr>
      <vt:lpstr>Defining Morality</vt:lpstr>
      <vt:lpstr>Defining Morality</vt:lpstr>
      <vt:lpstr>Developing Morality</vt:lpstr>
      <vt:lpstr>Where does our sense of morality come from?</vt:lpstr>
      <vt:lpstr>PowerPoint Presentation</vt:lpstr>
      <vt:lpstr>PowerPoint Presentation</vt:lpstr>
      <vt:lpstr>Developing Moral Behavior</vt:lpstr>
      <vt:lpstr>Warm, caring parenting</vt:lpstr>
      <vt:lpstr>Clear and consistent expectations</vt:lpstr>
      <vt:lpstr>Emphasis on the reinforcement of positive behaviors rather than the punishment of negative ones</vt:lpstr>
      <vt:lpstr>Modeling of moral behavior by adults</vt:lpstr>
      <vt:lpstr>Creation of opportunities for the child to practice moral reasoning and actions  </vt:lpstr>
      <vt:lpstr>Problem solving</vt:lpstr>
      <vt:lpstr>When mistakes are made</vt:lpstr>
      <vt:lpstr>Why not spanking?</vt:lpstr>
      <vt:lpstr>Message to Youth</vt:lpstr>
      <vt:lpstr>Reminder</vt:lpstr>
      <vt:lpstr>Summary of Do’s and Don’ts</vt:lpstr>
      <vt:lpstr>Summary of Do’s and Dont’s</vt:lpstr>
      <vt:lpstr>Resources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MORAL DEVELOPMENT</dc:title>
  <dc:creator>Gottlieb, Jo Dee</dc:creator>
  <cp:lastModifiedBy>Gottlieb, Jo Dee</cp:lastModifiedBy>
  <cp:revision>1</cp:revision>
  <dcterms:created xsi:type="dcterms:W3CDTF">2024-01-04T12:10:23Z</dcterms:created>
  <dcterms:modified xsi:type="dcterms:W3CDTF">2024-01-04T15:32:22Z</dcterms:modified>
</cp:coreProperties>
</file>